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gif" ContentType="image/gif"/>
  <Default Extension="png" ContentType="image/png"/>
  <Default Extension="wdp" ContentType="image/vnd.ms-photo"/>
  <Default Extension="emf" ContentType="image/x-emf"/>
  <Default Extension="mp4" ContentType="video/mp4"/>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2.10-->
<p:presentation xmlns:r="http://schemas.openxmlformats.org/officeDocument/2006/relationships" xmlns:a="http://schemas.openxmlformats.org/drawingml/2006/main" xmlns:p="http://schemas.openxmlformats.org/presentationml/2006/main" embedTrueTypeFonts="1" saveSubsetFonts="1">
  <p:sldMasterIdLst>
    <p:sldMasterId id="2147483648" r:id="rId1"/>
    <p:sldMasterId id="2147483696" r:id="rId2"/>
    <p:sldMasterId id="2147483708" r:id="rId3"/>
    <p:sldMasterId id="2147483720" r:id="rId4"/>
    <p:sldMasterId id="2147483732" r:id="rId5"/>
    <p:sldMasterId id="2147483734" r:id="rId6"/>
    <p:sldMasterId id="2147483736" r:id="rId7"/>
    <p:sldMasterId id="2147483748" r:id="rId8"/>
    <p:sldMasterId id="2147483760" r:id="rId9"/>
    <p:sldMasterId id="2147483772" r:id="rId10"/>
    <p:sldMasterId id="2147483784" r:id="rId11"/>
    <p:sldMasterId id="2147483796" r:id="rId12"/>
    <p:sldMasterId id="2147483808" r:id="rId13"/>
    <p:sldMasterId id="2147483820" r:id="rId14"/>
    <p:sldMasterId id="2147483832" r:id="rId15"/>
    <p:sldMasterId id="2147483844" r:id="rId16"/>
    <p:sldMasterId id="2147483856" r:id="rId17"/>
    <p:sldMasterId id="2147483868" r:id="rId18"/>
    <p:sldMasterId id="2147483880" r:id="rId19"/>
    <p:sldMasterId id="2147483892" r:id="rId20"/>
    <p:sldMasterId id="2147483904" r:id="rId21"/>
  </p:sldMasterIdLst>
  <p:notesMasterIdLst>
    <p:notesMasterId r:id="rId22"/>
  </p:notesMasterIdLst>
  <p:sldIdLst>
    <p:sldId id="259" r:id="rId23"/>
    <p:sldId id="262" r:id="rId24"/>
    <p:sldId id="265" r:id="rId25"/>
    <p:sldId id="268" r:id="rId26"/>
    <p:sldId id="271" r:id="rId27"/>
    <p:sldId id="274" r:id="rId28"/>
    <p:sldId id="277" r:id="rId29"/>
    <p:sldId id="280" r:id="rId30"/>
    <p:sldId id="283" r:id="rId31"/>
    <p:sldId id="286" r:id="rId32"/>
    <p:sldId id="289" r:id="rId33"/>
    <p:sldId id="292" r:id="rId34"/>
    <p:sldId id="295" r:id="rId35"/>
    <p:sldId id="298" r:id="rId36"/>
    <p:sldId id="301" r:id="rId37"/>
    <p:sldId id="304" r:id="rId38"/>
    <p:sldId id="307" r:id="rId39"/>
    <p:sldId id="310" r:id="rId40"/>
    <p:sldId id="313" r:id="rId41"/>
    <p:sldId id="316" r:id="rId42"/>
    <p:sldId id="319" r:id="rId43"/>
    <p:sldId id="322" r:id="rId44"/>
    <p:sldId id="325" r:id="rId45"/>
    <p:sldId id="328" r:id="rId46"/>
    <p:sldId id="331" r:id="rId47"/>
    <p:sldId id="334" r:id="rId48"/>
    <p:sldId id="337" r:id="rId49"/>
    <p:sldId id="340" r:id="rId50"/>
    <p:sldId id="343" r:id="rId51"/>
    <p:sldId id="346" r:id="rId52"/>
    <p:sldId id="349" r:id="rId53"/>
    <p:sldId id="352" r:id="rId54"/>
    <p:sldId id="355" r:id="rId55"/>
    <p:sldId id="358" r:id="rId56"/>
    <p:sldId id="361" r:id="rId57"/>
    <p:sldId id="364" r:id="rId58"/>
    <p:sldId id="367" r:id="rId59"/>
    <p:sldId id="370" r:id="rId60"/>
    <p:sldId id="373" r:id="rId61"/>
    <p:sldId id="376" r:id="rId62"/>
    <p:sldId id="379" r:id="rId63"/>
    <p:sldId id="382" r:id="rId64"/>
    <p:sldId id="385" r:id="rId65"/>
    <p:sldId id="388" r:id="rId66"/>
    <p:sldId id="391" r:id="rId67"/>
    <p:sldId id="394" r:id="rId68"/>
    <p:sldId id="397" r:id="rId69"/>
    <p:sldId id="400" r:id="rId70"/>
    <p:sldId id="403" r:id="rId71"/>
    <p:sldId id="406" r:id="rId72"/>
    <p:sldId id="409" r:id="rId73"/>
    <p:sldId id="412" r:id="rId74"/>
    <p:sldId id="415" r:id="rId75"/>
    <p:sldId id="418" r:id="rId76"/>
    <p:sldId id="421" r:id="rId77"/>
    <p:sldId id="424" r:id="rId78"/>
    <p:sldId id="427" r:id="rId79"/>
    <p:sldId id="430" r:id="rId80"/>
    <p:sldId id="433" r:id="rId81"/>
    <p:sldId id="436" r:id="rId82"/>
    <p:sldId id="439" r:id="rId83"/>
    <p:sldId id="442" r:id="rId84"/>
    <p:sldId id="445" r:id="rId85"/>
    <p:sldId id="448" r:id="rId86"/>
    <p:sldId id="451" r:id="rId87"/>
    <p:sldId id="454" r:id="rId88"/>
    <p:sldId id="457" r:id="rId89"/>
    <p:sldId id="460" r:id="rId90"/>
    <p:sldId id="463" r:id="rId91"/>
    <p:sldId id="466" r:id="rId92"/>
    <p:sldId id="469" r:id="rId93"/>
    <p:sldId id="472" r:id="rId94"/>
    <p:sldId id="475" r:id="rId95"/>
    <p:sldId id="478" r:id="rId96"/>
    <p:sldId id="481" r:id="rId97"/>
    <p:sldId id="484" r:id="rId98"/>
    <p:sldId id="487" r:id="rId99"/>
    <p:sldId id="490" r:id="rId100"/>
    <p:sldId id="493" r:id="rId101"/>
    <p:sldId id="496" r:id="rId102"/>
    <p:sldId id="499" r:id="rId103"/>
    <p:sldId id="502" r:id="rId104"/>
    <p:sldId id="505" r:id="rId105"/>
    <p:sldId id="508" r:id="rId106"/>
    <p:sldId id="511" r:id="rId107"/>
    <p:sldId id="514" r:id="rId108"/>
    <p:sldId id="517" r:id="rId109"/>
    <p:sldId id="520" r:id="rId110"/>
    <p:sldId id="523" r:id="rId111"/>
    <p:sldId id="526" r:id="rId112"/>
    <p:sldId id="529" r:id="rId113"/>
    <p:sldId id="532" r:id="rId114"/>
    <p:sldId id="535" r:id="rId115"/>
    <p:sldId id="538" r:id="rId116"/>
    <p:sldId id="541" r:id="rId117"/>
    <p:sldId id="544" r:id="rId118"/>
    <p:sldId id="547" r:id="rId119"/>
    <p:sldId id="550" r:id="rId120"/>
    <p:sldId id="553" r:id="rId121"/>
    <p:sldId id="556" r:id="rId122"/>
    <p:sldId id="559" r:id="rId123"/>
    <p:sldId id="562" r:id="rId124"/>
    <p:sldId id="565" r:id="rId125"/>
    <p:sldId id="568" r:id="rId126"/>
    <p:sldId id="571" r:id="rId127"/>
    <p:sldId id="574" r:id="rId128"/>
    <p:sldId id="577" r:id="rId129"/>
    <p:sldId id="580" r:id="rId130"/>
    <p:sldId id="583" r:id="rId131"/>
    <p:sldId id="586" r:id="rId132"/>
    <p:sldId id="589" r:id="rId133"/>
    <p:sldId id="592" r:id="rId134"/>
    <p:sldId id="595" r:id="rId135"/>
    <p:sldId id="598" r:id="rId136"/>
    <p:sldId id="601" r:id="rId137"/>
    <p:sldId id="604" r:id="rId138"/>
    <p:sldId id="607" r:id="rId139"/>
    <p:sldId id="610" r:id="rId140"/>
    <p:sldId id="613" r:id="rId141"/>
    <p:sldId id="616" r:id="rId142"/>
    <p:sldId id="619" r:id="rId143"/>
    <p:sldId id="622" r:id="rId144"/>
    <p:sldId id="625" r:id="rId145"/>
    <p:sldId id="628" r:id="rId146"/>
    <p:sldId id="631" r:id="rId147"/>
    <p:sldId id="634" r:id="rId148"/>
    <p:sldId id="637" r:id="rId149"/>
    <p:sldId id="640" r:id="rId150"/>
    <p:sldId id="643" r:id="rId151"/>
    <p:sldId id="646" r:id="rId152"/>
    <p:sldId id="649" r:id="rId153"/>
    <p:sldId id="652" r:id="rId154"/>
    <p:sldId id="655" r:id="rId155"/>
    <p:sldId id="658" r:id="rId156"/>
    <p:sldId id="661" r:id="rId157"/>
    <p:sldId id="664" r:id="rId158"/>
    <p:sldId id="667" r:id="rId159"/>
    <p:sldId id="670" r:id="rId160"/>
    <p:sldId id="673" r:id="rId161"/>
    <p:sldId id="676" r:id="rId162"/>
    <p:sldId id="679" r:id="rId163"/>
    <p:sldId id="682" r:id="rId164"/>
    <p:sldId id="685" r:id="rId165"/>
    <p:sldId id="688" r:id="rId166"/>
    <p:sldId id="691" r:id="rId167"/>
    <p:sldId id="694" r:id="rId168"/>
    <p:sldId id="697" r:id="rId169"/>
    <p:sldId id="700" r:id="rId170"/>
    <p:sldId id="703" r:id="rId171"/>
    <p:sldId id="706" r:id="rId172"/>
    <p:sldId id="709" r:id="rId173"/>
    <p:sldId id="712" r:id="rId174"/>
    <p:sldId id="715" r:id="rId175"/>
    <p:sldId id="718" r:id="rId176"/>
    <p:sldId id="721" r:id="rId177"/>
    <p:sldId id="724" r:id="rId178"/>
    <p:sldId id="727" r:id="rId179"/>
    <p:sldId id="730" r:id="rId180"/>
    <p:sldId id="733" r:id="rId181"/>
    <p:sldId id="736" r:id="rId182"/>
    <p:sldId id="739" r:id="rId183"/>
    <p:sldId id="742" r:id="rId184"/>
    <p:sldId id="745" r:id="rId185"/>
    <p:sldId id="748" r:id="rId186"/>
    <p:sldId id="751" r:id="rId187"/>
    <p:sldId id="754" r:id="rId188"/>
    <p:sldId id="757" r:id="rId189"/>
    <p:sldId id="760" r:id="rId190"/>
    <p:sldId id="763" r:id="rId191"/>
    <p:sldId id="766" r:id="rId192"/>
    <p:sldId id="769" r:id="rId193"/>
    <p:sldId id="772" r:id="rId194"/>
    <p:sldId id="775" r:id="rId195"/>
    <p:sldId id="778" r:id="rId196"/>
    <p:sldId id="781" r:id="rId197"/>
    <p:sldId id="784" r:id="rId198"/>
    <p:sldId id="787" r:id="rId199"/>
    <p:sldId id="790" r:id="rId200"/>
    <p:sldId id="793" r:id="rId201"/>
    <p:sldId id="796" r:id="rId202"/>
    <p:sldId id="799" r:id="rId203"/>
    <p:sldId id="802" r:id="rId204"/>
    <p:sldId id="805" r:id="rId205"/>
    <p:sldId id="808" r:id="rId206"/>
    <p:sldId id="811" r:id="rId207"/>
    <p:sldId id="814" r:id="rId208"/>
    <p:sldId id="817" r:id="rId209"/>
    <p:sldId id="820" r:id="rId210"/>
    <p:sldId id="823" r:id="rId211"/>
    <p:sldId id="826" r:id="rId212"/>
    <p:sldId id="829" r:id="rId213"/>
    <p:sldId id="832" r:id="rId214"/>
    <p:sldId id="835" r:id="rId215"/>
    <p:sldId id="838" r:id="rId216"/>
    <p:sldId id="841" r:id="rId217"/>
    <p:sldId id="844" r:id="rId218"/>
    <p:sldId id="847" r:id="rId219"/>
    <p:sldId id="850" r:id="rId220"/>
    <p:sldId id="853" r:id="rId221"/>
    <p:sldId id="856" r:id="rId222"/>
    <p:sldId id="859" r:id="rId223"/>
    <p:sldId id="862" r:id="rId224"/>
    <p:sldId id="865" r:id="rId225"/>
    <p:sldId id="868" r:id="rId226"/>
    <p:sldId id="871" r:id="rId227"/>
    <p:sldId id="874" r:id="rId228"/>
    <p:sldId id="877" r:id="rId229"/>
    <p:sldId id="880" r:id="rId230"/>
    <p:sldId id="883" r:id="rId231"/>
    <p:sldId id="886" r:id="rId232"/>
    <p:sldId id="889" r:id="rId233"/>
    <p:sldId id="892" r:id="rId234"/>
    <p:sldId id="895" r:id="rId235"/>
    <p:sldId id="898" r:id="rId236"/>
    <p:sldId id="901" r:id="rId237"/>
    <p:sldId id="904" r:id="rId238"/>
    <p:sldId id="907" r:id="rId239"/>
    <p:sldId id="910" r:id="rId240"/>
    <p:sldId id="913" r:id="rId241"/>
    <p:sldId id="916" r:id="rId242"/>
    <p:sldId id="919" r:id="rId243"/>
    <p:sldId id="922" r:id="rId244"/>
    <p:sldId id="925" r:id="rId245"/>
    <p:sldId id="928" r:id="rId246"/>
    <p:sldId id="931" r:id="rId247"/>
    <p:sldId id="934" r:id="rId248"/>
    <p:sldId id="937" r:id="rId249"/>
    <p:sldId id="940" r:id="rId250"/>
    <p:sldId id="943" r:id="rId251"/>
    <p:sldId id="946" r:id="rId252"/>
    <p:sldId id="949" r:id="rId253"/>
    <p:sldId id="952" r:id="rId254"/>
    <p:sldId id="955" r:id="rId255"/>
    <p:sldId id="958" r:id="rId256"/>
    <p:sldId id="961" r:id="rId257"/>
    <p:sldId id="964" r:id="rId258"/>
    <p:sldId id="967" r:id="rId259"/>
    <p:sldId id="970" r:id="rId260"/>
    <p:sldId id="973" r:id="rId261"/>
    <p:sldId id="976" r:id="rId262"/>
    <p:sldId id="979" r:id="rId263"/>
    <p:sldId id="982" r:id="rId264"/>
    <p:sldId id="985" r:id="rId265"/>
    <p:sldId id="988" r:id="rId266"/>
    <p:sldId id="991" r:id="rId267"/>
    <p:sldId id="994" r:id="rId268"/>
    <p:sldId id="997" r:id="rId269"/>
    <p:sldId id="1000" r:id="rId270"/>
    <p:sldId id="1003" r:id="rId271"/>
    <p:sldId id="1006" r:id="rId272"/>
    <p:sldId id="1009" r:id="rId273"/>
    <p:sldId id="1012" r:id="rId274"/>
    <p:sldId id="1015" r:id="rId275"/>
  </p:sldIdLst>
  <p:sldSz cx="12192000" cy="6858000"/>
  <p:notesSz cx="6858000" cy="9144000"/>
  <p:embeddedFontLst>
    <p:embeddedFont>
      <p:font typeface="OCBLQH+Arial-BoldMT"/>
      <p:regular r:id="rId277"/>
    </p:embeddedFont>
    <p:embeddedFont>
      <p:font typeface="VSAOMJ+ArialMT"/>
      <p:regular r:id="rId278"/>
    </p:embeddedFont>
  </p:embeddedFontLst>
  <p:custDataLst>
    <p:tags r:id="rId27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000"/>
    <p:restoredTop sz="0"/>
  </p:normalViewPr>
  <p:slideViewPr>
    <p:cSldViewPr>
      <p:cViewPr>
        <p:scale>
          <a:sx n="73" d="100"/>
          <a:sy n="73" d="100"/>
        </p:scale>
        <p:origin x="0" y="0"/>
      </p:cViewPr>
    </p:cSldViewPr>
  </p:slideViewPr>
  <p:notesViewPr>
    <p:cSldViewPr>
      <p:cViewPr>
        <p:scale>
          <a:sx n="1" d="100"/>
          <a:sy n="1"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Master" Target="slideMasters/slideMaster10.xml" /><Relationship Id="rId100" Type="http://schemas.openxmlformats.org/officeDocument/2006/relationships/slide" Target="slides/slide78.xml" /><Relationship Id="rId101" Type="http://schemas.openxmlformats.org/officeDocument/2006/relationships/slide" Target="slides/slide79.xml" /><Relationship Id="rId102" Type="http://schemas.openxmlformats.org/officeDocument/2006/relationships/slide" Target="slides/slide80.xml" /><Relationship Id="rId103" Type="http://schemas.openxmlformats.org/officeDocument/2006/relationships/slide" Target="slides/slide81.xml" /><Relationship Id="rId104" Type="http://schemas.openxmlformats.org/officeDocument/2006/relationships/slide" Target="slides/slide82.xml" /><Relationship Id="rId105" Type="http://schemas.openxmlformats.org/officeDocument/2006/relationships/slide" Target="slides/slide83.xml" /><Relationship Id="rId106" Type="http://schemas.openxmlformats.org/officeDocument/2006/relationships/slide" Target="slides/slide84.xml" /><Relationship Id="rId107" Type="http://schemas.openxmlformats.org/officeDocument/2006/relationships/slide" Target="slides/slide85.xml" /><Relationship Id="rId108" Type="http://schemas.openxmlformats.org/officeDocument/2006/relationships/slide" Target="slides/slide86.xml" /><Relationship Id="rId109" Type="http://schemas.openxmlformats.org/officeDocument/2006/relationships/slide" Target="slides/slide87.xml" /><Relationship Id="rId11" Type="http://schemas.openxmlformats.org/officeDocument/2006/relationships/slideMaster" Target="slideMasters/slideMaster11.xml" /><Relationship Id="rId110" Type="http://schemas.openxmlformats.org/officeDocument/2006/relationships/slide" Target="slides/slide88.xml" /><Relationship Id="rId111" Type="http://schemas.openxmlformats.org/officeDocument/2006/relationships/slide" Target="slides/slide89.xml" /><Relationship Id="rId112" Type="http://schemas.openxmlformats.org/officeDocument/2006/relationships/slide" Target="slides/slide90.xml" /><Relationship Id="rId113" Type="http://schemas.openxmlformats.org/officeDocument/2006/relationships/slide" Target="slides/slide91.xml" /><Relationship Id="rId114" Type="http://schemas.openxmlformats.org/officeDocument/2006/relationships/slide" Target="slides/slide92.xml" /><Relationship Id="rId115" Type="http://schemas.openxmlformats.org/officeDocument/2006/relationships/slide" Target="slides/slide93.xml" /><Relationship Id="rId116" Type="http://schemas.openxmlformats.org/officeDocument/2006/relationships/slide" Target="slides/slide94.xml" /><Relationship Id="rId117" Type="http://schemas.openxmlformats.org/officeDocument/2006/relationships/slide" Target="slides/slide95.xml" /><Relationship Id="rId118" Type="http://schemas.openxmlformats.org/officeDocument/2006/relationships/slide" Target="slides/slide96.xml" /><Relationship Id="rId119" Type="http://schemas.openxmlformats.org/officeDocument/2006/relationships/slide" Target="slides/slide97.xml" /><Relationship Id="rId12" Type="http://schemas.openxmlformats.org/officeDocument/2006/relationships/slideMaster" Target="slideMasters/slideMaster12.xml" /><Relationship Id="rId120" Type="http://schemas.openxmlformats.org/officeDocument/2006/relationships/slide" Target="slides/slide98.xml" /><Relationship Id="rId121" Type="http://schemas.openxmlformats.org/officeDocument/2006/relationships/slide" Target="slides/slide99.xml" /><Relationship Id="rId122" Type="http://schemas.openxmlformats.org/officeDocument/2006/relationships/slide" Target="slides/slide100.xml" /><Relationship Id="rId123" Type="http://schemas.openxmlformats.org/officeDocument/2006/relationships/slide" Target="slides/slide101.xml" /><Relationship Id="rId124" Type="http://schemas.openxmlformats.org/officeDocument/2006/relationships/slide" Target="slides/slide102.xml" /><Relationship Id="rId125" Type="http://schemas.openxmlformats.org/officeDocument/2006/relationships/slide" Target="slides/slide103.xml" /><Relationship Id="rId126" Type="http://schemas.openxmlformats.org/officeDocument/2006/relationships/slide" Target="slides/slide104.xml" /><Relationship Id="rId127" Type="http://schemas.openxmlformats.org/officeDocument/2006/relationships/slide" Target="slides/slide105.xml" /><Relationship Id="rId128" Type="http://schemas.openxmlformats.org/officeDocument/2006/relationships/slide" Target="slides/slide106.xml" /><Relationship Id="rId129" Type="http://schemas.openxmlformats.org/officeDocument/2006/relationships/slide" Target="slides/slide107.xml" /><Relationship Id="rId13" Type="http://schemas.openxmlformats.org/officeDocument/2006/relationships/slideMaster" Target="slideMasters/slideMaster13.xml" /><Relationship Id="rId130" Type="http://schemas.openxmlformats.org/officeDocument/2006/relationships/slide" Target="slides/slide108.xml" /><Relationship Id="rId131" Type="http://schemas.openxmlformats.org/officeDocument/2006/relationships/slide" Target="slides/slide109.xml" /><Relationship Id="rId132" Type="http://schemas.openxmlformats.org/officeDocument/2006/relationships/slide" Target="slides/slide110.xml" /><Relationship Id="rId133" Type="http://schemas.openxmlformats.org/officeDocument/2006/relationships/slide" Target="slides/slide111.xml" /><Relationship Id="rId134" Type="http://schemas.openxmlformats.org/officeDocument/2006/relationships/slide" Target="slides/slide112.xml" /><Relationship Id="rId135" Type="http://schemas.openxmlformats.org/officeDocument/2006/relationships/slide" Target="slides/slide113.xml" /><Relationship Id="rId136" Type="http://schemas.openxmlformats.org/officeDocument/2006/relationships/slide" Target="slides/slide114.xml" /><Relationship Id="rId137" Type="http://schemas.openxmlformats.org/officeDocument/2006/relationships/slide" Target="slides/slide115.xml" /><Relationship Id="rId138" Type="http://schemas.openxmlformats.org/officeDocument/2006/relationships/slide" Target="slides/slide116.xml" /><Relationship Id="rId139" Type="http://schemas.openxmlformats.org/officeDocument/2006/relationships/slide" Target="slides/slide117.xml" /><Relationship Id="rId14" Type="http://schemas.openxmlformats.org/officeDocument/2006/relationships/slideMaster" Target="slideMasters/slideMaster14.xml" /><Relationship Id="rId140" Type="http://schemas.openxmlformats.org/officeDocument/2006/relationships/slide" Target="slides/slide118.xml" /><Relationship Id="rId141" Type="http://schemas.openxmlformats.org/officeDocument/2006/relationships/slide" Target="slides/slide119.xml" /><Relationship Id="rId142" Type="http://schemas.openxmlformats.org/officeDocument/2006/relationships/slide" Target="slides/slide120.xml" /><Relationship Id="rId143" Type="http://schemas.openxmlformats.org/officeDocument/2006/relationships/slide" Target="slides/slide121.xml" /><Relationship Id="rId144" Type="http://schemas.openxmlformats.org/officeDocument/2006/relationships/slide" Target="slides/slide122.xml" /><Relationship Id="rId145" Type="http://schemas.openxmlformats.org/officeDocument/2006/relationships/slide" Target="slides/slide123.xml" /><Relationship Id="rId146" Type="http://schemas.openxmlformats.org/officeDocument/2006/relationships/slide" Target="slides/slide124.xml" /><Relationship Id="rId147" Type="http://schemas.openxmlformats.org/officeDocument/2006/relationships/slide" Target="slides/slide125.xml" /><Relationship Id="rId148" Type="http://schemas.openxmlformats.org/officeDocument/2006/relationships/slide" Target="slides/slide126.xml" /><Relationship Id="rId149" Type="http://schemas.openxmlformats.org/officeDocument/2006/relationships/slide" Target="slides/slide127.xml" /><Relationship Id="rId15" Type="http://schemas.openxmlformats.org/officeDocument/2006/relationships/slideMaster" Target="slideMasters/slideMaster15.xml" /><Relationship Id="rId150" Type="http://schemas.openxmlformats.org/officeDocument/2006/relationships/slide" Target="slides/slide128.xml" /><Relationship Id="rId151" Type="http://schemas.openxmlformats.org/officeDocument/2006/relationships/slide" Target="slides/slide129.xml" /><Relationship Id="rId152" Type="http://schemas.openxmlformats.org/officeDocument/2006/relationships/slide" Target="slides/slide130.xml" /><Relationship Id="rId153" Type="http://schemas.openxmlformats.org/officeDocument/2006/relationships/slide" Target="slides/slide131.xml" /><Relationship Id="rId154" Type="http://schemas.openxmlformats.org/officeDocument/2006/relationships/slide" Target="slides/slide132.xml" /><Relationship Id="rId155" Type="http://schemas.openxmlformats.org/officeDocument/2006/relationships/slide" Target="slides/slide133.xml" /><Relationship Id="rId156" Type="http://schemas.openxmlformats.org/officeDocument/2006/relationships/slide" Target="slides/slide134.xml" /><Relationship Id="rId157" Type="http://schemas.openxmlformats.org/officeDocument/2006/relationships/slide" Target="slides/slide135.xml" /><Relationship Id="rId158" Type="http://schemas.openxmlformats.org/officeDocument/2006/relationships/slide" Target="slides/slide136.xml" /><Relationship Id="rId159" Type="http://schemas.openxmlformats.org/officeDocument/2006/relationships/slide" Target="slides/slide137.xml" /><Relationship Id="rId16" Type="http://schemas.openxmlformats.org/officeDocument/2006/relationships/slideMaster" Target="slideMasters/slideMaster16.xml" /><Relationship Id="rId160" Type="http://schemas.openxmlformats.org/officeDocument/2006/relationships/slide" Target="slides/slide138.xml" /><Relationship Id="rId161" Type="http://schemas.openxmlformats.org/officeDocument/2006/relationships/slide" Target="slides/slide139.xml" /><Relationship Id="rId162" Type="http://schemas.openxmlformats.org/officeDocument/2006/relationships/slide" Target="slides/slide140.xml" /><Relationship Id="rId163" Type="http://schemas.openxmlformats.org/officeDocument/2006/relationships/slide" Target="slides/slide141.xml" /><Relationship Id="rId164" Type="http://schemas.openxmlformats.org/officeDocument/2006/relationships/slide" Target="slides/slide142.xml" /><Relationship Id="rId165" Type="http://schemas.openxmlformats.org/officeDocument/2006/relationships/slide" Target="slides/slide143.xml" /><Relationship Id="rId166" Type="http://schemas.openxmlformats.org/officeDocument/2006/relationships/slide" Target="slides/slide144.xml" /><Relationship Id="rId167" Type="http://schemas.openxmlformats.org/officeDocument/2006/relationships/slide" Target="slides/slide145.xml" /><Relationship Id="rId168" Type="http://schemas.openxmlformats.org/officeDocument/2006/relationships/slide" Target="slides/slide146.xml" /><Relationship Id="rId169" Type="http://schemas.openxmlformats.org/officeDocument/2006/relationships/slide" Target="slides/slide147.xml" /><Relationship Id="rId17" Type="http://schemas.openxmlformats.org/officeDocument/2006/relationships/slideMaster" Target="slideMasters/slideMaster17.xml" /><Relationship Id="rId170" Type="http://schemas.openxmlformats.org/officeDocument/2006/relationships/slide" Target="slides/slide148.xml" /><Relationship Id="rId171" Type="http://schemas.openxmlformats.org/officeDocument/2006/relationships/slide" Target="slides/slide149.xml" /><Relationship Id="rId172" Type="http://schemas.openxmlformats.org/officeDocument/2006/relationships/slide" Target="slides/slide150.xml" /><Relationship Id="rId173" Type="http://schemas.openxmlformats.org/officeDocument/2006/relationships/slide" Target="slides/slide151.xml" /><Relationship Id="rId174" Type="http://schemas.openxmlformats.org/officeDocument/2006/relationships/slide" Target="slides/slide152.xml" /><Relationship Id="rId175" Type="http://schemas.openxmlformats.org/officeDocument/2006/relationships/slide" Target="slides/slide153.xml" /><Relationship Id="rId176" Type="http://schemas.openxmlformats.org/officeDocument/2006/relationships/slide" Target="slides/slide154.xml" /><Relationship Id="rId177" Type="http://schemas.openxmlformats.org/officeDocument/2006/relationships/slide" Target="slides/slide155.xml" /><Relationship Id="rId178" Type="http://schemas.openxmlformats.org/officeDocument/2006/relationships/slide" Target="slides/slide156.xml" /><Relationship Id="rId179" Type="http://schemas.openxmlformats.org/officeDocument/2006/relationships/slide" Target="slides/slide157.xml" /><Relationship Id="rId18" Type="http://schemas.openxmlformats.org/officeDocument/2006/relationships/slideMaster" Target="slideMasters/slideMaster18.xml" /><Relationship Id="rId180" Type="http://schemas.openxmlformats.org/officeDocument/2006/relationships/slide" Target="slides/slide158.xml" /><Relationship Id="rId181" Type="http://schemas.openxmlformats.org/officeDocument/2006/relationships/slide" Target="slides/slide159.xml" /><Relationship Id="rId182" Type="http://schemas.openxmlformats.org/officeDocument/2006/relationships/slide" Target="slides/slide160.xml" /><Relationship Id="rId183" Type="http://schemas.openxmlformats.org/officeDocument/2006/relationships/slide" Target="slides/slide161.xml" /><Relationship Id="rId184" Type="http://schemas.openxmlformats.org/officeDocument/2006/relationships/slide" Target="slides/slide162.xml" /><Relationship Id="rId185" Type="http://schemas.openxmlformats.org/officeDocument/2006/relationships/slide" Target="slides/slide163.xml" /><Relationship Id="rId186" Type="http://schemas.openxmlformats.org/officeDocument/2006/relationships/slide" Target="slides/slide164.xml" /><Relationship Id="rId187" Type="http://schemas.openxmlformats.org/officeDocument/2006/relationships/slide" Target="slides/slide165.xml" /><Relationship Id="rId188" Type="http://schemas.openxmlformats.org/officeDocument/2006/relationships/slide" Target="slides/slide166.xml" /><Relationship Id="rId189" Type="http://schemas.openxmlformats.org/officeDocument/2006/relationships/slide" Target="slides/slide167.xml" /><Relationship Id="rId19" Type="http://schemas.openxmlformats.org/officeDocument/2006/relationships/slideMaster" Target="slideMasters/slideMaster19.xml" /><Relationship Id="rId190" Type="http://schemas.openxmlformats.org/officeDocument/2006/relationships/slide" Target="slides/slide168.xml" /><Relationship Id="rId191" Type="http://schemas.openxmlformats.org/officeDocument/2006/relationships/slide" Target="slides/slide169.xml" /><Relationship Id="rId192" Type="http://schemas.openxmlformats.org/officeDocument/2006/relationships/slide" Target="slides/slide170.xml" /><Relationship Id="rId193" Type="http://schemas.openxmlformats.org/officeDocument/2006/relationships/slide" Target="slides/slide171.xml" /><Relationship Id="rId194" Type="http://schemas.openxmlformats.org/officeDocument/2006/relationships/slide" Target="slides/slide172.xml" /><Relationship Id="rId195" Type="http://schemas.openxmlformats.org/officeDocument/2006/relationships/slide" Target="slides/slide173.xml" /><Relationship Id="rId196" Type="http://schemas.openxmlformats.org/officeDocument/2006/relationships/slide" Target="slides/slide174.xml" /><Relationship Id="rId197" Type="http://schemas.openxmlformats.org/officeDocument/2006/relationships/slide" Target="slides/slide175.xml" /><Relationship Id="rId198" Type="http://schemas.openxmlformats.org/officeDocument/2006/relationships/slide" Target="slides/slide176.xml" /><Relationship Id="rId199" Type="http://schemas.openxmlformats.org/officeDocument/2006/relationships/slide" Target="slides/slide177.xml" /><Relationship Id="rId2" Type="http://schemas.openxmlformats.org/officeDocument/2006/relationships/slideMaster" Target="slideMasters/slideMaster2.xml" /><Relationship Id="rId20" Type="http://schemas.openxmlformats.org/officeDocument/2006/relationships/slideMaster" Target="slideMasters/slideMaster20.xml" /><Relationship Id="rId200" Type="http://schemas.openxmlformats.org/officeDocument/2006/relationships/slide" Target="slides/slide178.xml" /><Relationship Id="rId201" Type="http://schemas.openxmlformats.org/officeDocument/2006/relationships/slide" Target="slides/slide179.xml" /><Relationship Id="rId202" Type="http://schemas.openxmlformats.org/officeDocument/2006/relationships/slide" Target="slides/slide180.xml" /><Relationship Id="rId203" Type="http://schemas.openxmlformats.org/officeDocument/2006/relationships/slide" Target="slides/slide181.xml" /><Relationship Id="rId204" Type="http://schemas.openxmlformats.org/officeDocument/2006/relationships/slide" Target="slides/slide182.xml" /><Relationship Id="rId205" Type="http://schemas.openxmlformats.org/officeDocument/2006/relationships/slide" Target="slides/slide183.xml" /><Relationship Id="rId206" Type="http://schemas.openxmlformats.org/officeDocument/2006/relationships/slide" Target="slides/slide184.xml" /><Relationship Id="rId207" Type="http://schemas.openxmlformats.org/officeDocument/2006/relationships/slide" Target="slides/slide185.xml" /><Relationship Id="rId208" Type="http://schemas.openxmlformats.org/officeDocument/2006/relationships/slide" Target="slides/slide186.xml" /><Relationship Id="rId209" Type="http://schemas.openxmlformats.org/officeDocument/2006/relationships/slide" Target="slides/slide187.xml" /><Relationship Id="rId21" Type="http://schemas.openxmlformats.org/officeDocument/2006/relationships/slideMaster" Target="slideMasters/slideMaster21.xml" /><Relationship Id="rId210" Type="http://schemas.openxmlformats.org/officeDocument/2006/relationships/slide" Target="slides/slide188.xml" /><Relationship Id="rId211" Type="http://schemas.openxmlformats.org/officeDocument/2006/relationships/slide" Target="slides/slide189.xml" /><Relationship Id="rId212" Type="http://schemas.openxmlformats.org/officeDocument/2006/relationships/slide" Target="slides/slide190.xml" /><Relationship Id="rId213" Type="http://schemas.openxmlformats.org/officeDocument/2006/relationships/slide" Target="slides/slide191.xml" /><Relationship Id="rId214" Type="http://schemas.openxmlformats.org/officeDocument/2006/relationships/slide" Target="slides/slide192.xml" /><Relationship Id="rId215" Type="http://schemas.openxmlformats.org/officeDocument/2006/relationships/slide" Target="slides/slide193.xml" /><Relationship Id="rId216" Type="http://schemas.openxmlformats.org/officeDocument/2006/relationships/slide" Target="slides/slide194.xml" /><Relationship Id="rId217" Type="http://schemas.openxmlformats.org/officeDocument/2006/relationships/slide" Target="slides/slide195.xml" /><Relationship Id="rId218" Type="http://schemas.openxmlformats.org/officeDocument/2006/relationships/slide" Target="slides/slide196.xml" /><Relationship Id="rId219" Type="http://schemas.openxmlformats.org/officeDocument/2006/relationships/slide" Target="slides/slide197.xml" /><Relationship Id="rId22" Type="http://schemas.openxmlformats.org/officeDocument/2006/relationships/notesMaster" Target="notesMasters/notesMaster1.xml" /><Relationship Id="rId220" Type="http://schemas.openxmlformats.org/officeDocument/2006/relationships/slide" Target="slides/slide198.xml" /><Relationship Id="rId221" Type="http://schemas.openxmlformats.org/officeDocument/2006/relationships/slide" Target="slides/slide199.xml" /><Relationship Id="rId222" Type="http://schemas.openxmlformats.org/officeDocument/2006/relationships/slide" Target="slides/slide200.xml" /><Relationship Id="rId223" Type="http://schemas.openxmlformats.org/officeDocument/2006/relationships/slide" Target="slides/slide201.xml" /><Relationship Id="rId224" Type="http://schemas.openxmlformats.org/officeDocument/2006/relationships/slide" Target="slides/slide202.xml" /><Relationship Id="rId225" Type="http://schemas.openxmlformats.org/officeDocument/2006/relationships/slide" Target="slides/slide203.xml" /><Relationship Id="rId226" Type="http://schemas.openxmlformats.org/officeDocument/2006/relationships/slide" Target="slides/slide204.xml" /><Relationship Id="rId227" Type="http://schemas.openxmlformats.org/officeDocument/2006/relationships/slide" Target="slides/slide205.xml" /><Relationship Id="rId228" Type="http://schemas.openxmlformats.org/officeDocument/2006/relationships/slide" Target="slides/slide206.xml" /><Relationship Id="rId229" Type="http://schemas.openxmlformats.org/officeDocument/2006/relationships/slide" Target="slides/slide207.xml" /><Relationship Id="rId23" Type="http://schemas.openxmlformats.org/officeDocument/2006/relationships/slide" Target="slides/slide1.xml" /><Relationship Id="rId230" Type="http://schemas.openxmlformats.org/officeDocument/2006/relationships/slide" Target="slides/slide208.xml" /><Relationship Id="rId231" Type="http://schemas.openxmlformats.org/officeDocument/2006/relationships/slide" Target="slides/slide209.xml" /><Relationship Id="rId232" Type="http://schemas.openxmlformats.org/officeDocument/2006/relationships/slide" Target="slides/slide210.xml" /><Relationship Id="rId233" Type="http://schemas.openxmlformats.org/officeDocument/2006/relationships/slide" Target="slides/slide211.xml" /><Relationship Id="rId234" Type="http://schemas.openxmlformats.org/officeDocument/2006/relationships/slide" Target="slides/slide212.xml" /><Relationship Id="rId235" Type="http://schemas.openxmlformats.org/officeDocument/2006/relationships/slide" Target="slides/slide213.xml" /><Relationship Id="rId236" Type="http://schemas.openxmlformats.org/officeDocument/2006/relationships/slide" Target="slides/slide214.xml" /><Relationship Id="rId237" Type="http://schemas.openxmlformats.org/officeDocument/2006/relationships/slide" Target="slides/slide215.xml" /><Relationship Id="rId238" Type="http://schemas.openxmlformats.org/officeDocument/2006/relationships/slide" Target="slides/slide216.xml" /><Relationship Id="rId239" Type="http://schemas.openxmlformats.org/officeDocument/2006/relationships/slide" Target="slides/slide217.xml" /><Relationship Id="rId24" Type="http://schemas.openxmlformats.org/officeDocument/2006/relationships/slide" Target="slides/slide2.xml" /><Relationship Id="rId240" Type="http://schemas.openxmlformats.org/officeDocument/2006/relationships/slide" Target="slides/slide218.xml" /><Relationship Id="rId241" Type="http://schemas.openxmlformats.org/officeDocument/2006/relationships/slide" Target="slides/slide219.xml" /><Relationship Id="rId242" Type="http://schemas.openxmlformats.org/officeDocument/2006/relationships/slide" Target="slides/slide220.xml" /><Relationship Id="rId243" Type="http://schemas.openxmlformats.org/officeDocument/2006/relationships/slide" Target="slides/slide221.xml" /><Relationship Id="rId244" Type="http://schemas.openxmlformats.org/officeDocument/2006/relationships/slide" Target="slides/slide222.xml" /><Relationship Id="rId245" Type="http://schemas.openxmlformats.org/officeDocument/2006/relationships/slide" Target="slides/slide223.xml" /><Relationship Id="rId246" Type="http://schemas.openxmlformats.org/officeDocument/2006/relationships/slide" Target="slides/slide224.xml" /><Relationship Id="rId247" Type="http://schemas.openxmlformats.org/officeDocument/2006/relationships/slide" Target="slides/slide225.xml" /><Relationship Id="rId248" Type="http://schemas.openxmlformats.org/officeDocument/2006/relationships/slide" Target="slides/slide226.xml" /><Relationship Id="rId249" Type="http://schemas.openxmlformats.org/officeDocument/2006/relationships/slide" Target="slides/slide227.xml" /><Relationship Id="rId25" Type="http://schemas.openxmlformats.org/officeDocument/2006/relationships/slide" Target="slides/slide3.xml" /><Relationship Id="rId250" Type="http://schemas.openxmlformats.org/officeDocument/2006/relationships/slide" Target="slides/slide228.xml" /><Relationship Id="rId251" Type="http://schemas.openxmlformats.org/officeDocument/2006/relationships/slide" Target="slides/slide229.xml" /><Relationship Id="rId252" Type="http://schemas.openxmlformats.org/officeDocument/2006/relationships/slide" Target="slides/slide230.xml" /><Relationship Id="rId253" Type="http://schemas.openxmlformats.org/officeDocument/2006/relationships/slide" Target="slides/slide231.xml" /><Relationship Id="rId254" Type="http://schemas.openxmlformats.org/officeDocument/2006/relationships/slide" Target="slides/slide232.xml" /><Relationship Id="rId255" Type="http://schemas.openxmlformats.org/officeDocument/2006/relationships/slide" Target="slides/slide233.xml" /><Relationship Id="rId256" Type="http://schemas.openxmlformats.org/officeDocument/2006/relationships/slide" Target="slides/slide234.xml" /><Relationship Id="rId257" Type="http://schemas.openxmlformats.org/officeDocument/2006/relationships/slide" Target="slides/slide235.xml" /><Relationship Id="rId258" Type="http://schemas.openxmlformats.org/officeDocument/2006/relationships/slide" Target="slides/slide236.xml" /><Relationship Id="rId259" Type="http://schemas.openxmlformats.org/officeDocument/2006/relationships/slide" Target="slides/slide237.xml" /><Relationship Id="rId26" Type="http://schemas.openxmlformats.org/officeDocument/2006/relationships/slide" Target="slides/slide4.xml" /><Relationship Id="rId260" Type="http://schemas.openxmlformats.org/officeDocument/2006/relationships/slide" Target="slides/slide238.xml" /><Relationship Id="rId261" Type="http://schemas.openxmlformats.org/officeDocument/2006/relationships/slide" Target="slides/slide239.xml" /><Relationship Id="rId262" Type="http://schemas.openxmlformats.org/officeDocument/2006/relationships/slide" Target="slides/slide240.xml" /><Relationship Id="rId263" Type="http://schemas.openxmlformats.org/officeDocument/2006/relationships/slide" Target="slides/slide241.xml" /><Relationship Id="rId264" Type="http://schemas.openxmlformats.org/officeDocument/2006/relationships/slide" Target="slides/slide242.xml" /><Relationship Id="rId265" Type="http://schemas.openxmlformats.org/officeDocument/2006/relationships/slide" Target="slides/slide243.xml" /><Relationship Id="rId266" Type="http://schemas.openxmlformats.org/officeDocument/2006/relationships/slide" Target="slides/slide244.xml" /><Relationship Id="rId267" Type="http://schemas.openxmlformats.org/officeDocument/2006/relationships/slide" Target="slides/slide245.xml" /><Relationship Id="rId268" Type="http://schemas.openxmlformats.org/officeDocument/2006/relationships/slide" Target="slides/slide246.xml" /><Relationship Id="rId269" Type="http://schemas.openxmlformats.org/officeDocument/2006/relationships/slide" Target="slides/slide247.xml" /><Relationship Id="rId27" Type="http://schemas.openxmlformats.org/officeDocument/2006/relationships/slide" Target="slides/slide5.xml" /><Relationship Id="rId270" Type="http://schemas.openxmlformats.org/officeDocument/2006/relationships/slide" Target="slides/slide248.xml" /><Relationship Id="rId271" Type="http://schemas.openxmlformats.org/officeDocument/2006/relationships/slide" Target="slides/slide249.xml" /><Relationship Id="rId272" Type="http://schemas.openxmlformats.org/officeDocument/2006/relationships/slide" Target="slides/slide250.xml" /><Relationship Id="rId273" Type="http://schemas.openxmlformats.org/officeDocument/2006/relationships/slide" Target="slides/slide251.xml" /><Relationship Id="rId274" Type="http://schemas.openxmlformats.org/officeDocument/2006/relationships/slide" Target="slides/slide252.xml" /><Relationship Id="rId275" Type="http://schemas.openxmlformats.org/officeDocument/2006/relationships/slide" Target="slides/slide253.xml" /><Relationship Id="rId276" Type="http://schemas.openxmlformats.org/officeDocument/2006/relationships/tags" Target="tags/tag1.xml" /><Relationship Id="rId277" Type="http://schemas.openxmlformats.org/officeDocument/2006/relationships/font" Target="fonts/font1.fntdata" /><Relationship Id="rId278" Type="http://schemas.openxmlformats.org/officeDocument/2006/relationships/font" Target="fonts/font2.fntdata" /><Relationship Id="rId279" Type="http://schemas.openxmlformats.org/officeDocument/2006/relationships/presProps" Target="presProps.xml" /><Relationship Id="rId28" Type="http://schemas.openxmlformats.org/officeDocument/2006/relationships/slide" Target="slides/slide6.xml" /><Relationship Id="rId280" Type="http://schemas.openxmlformats.org/officeDocument/2006/relationships/viewProps" Target="viewProps.xml" /><Relationship Id="rId281" Type="http://schemas.openxmlformats.org/officeDocument/2006/relationships/theme" Target="theme/theme1.xml" /><Relationship Id="rId282" Type="http://schemas.openxmlformats.org/officeDocument/2006/relationships/tableStyles" Target="tableStyles.xml" /><Relationship Id="rId29" Type="http://schemas.openxmlformats.org/officeDocument/2006/relationships/slide" Target="slides/slide7.xml" /><Relationship Id="rId3" Type="http://schemas.openxmlformats.org/officeDocument/2006/relationships/slideMaster" Target="slideMasters/slideMaster3.xml" /><Relationship Id="rId30" Type="http://schemas.openxmlformats.org/officeDocument/2006/relationships/slide" Target="slides/slide8.xml" /><Relationship Id="rId31" Type="http://schemas.openxmlformats.org/officeDocument/2006/relationships/slide" Target="slides/slide9.xml" /><Relationship Id="rId32" Type="http://schemas.openxmlformats.org/officeDocument/2006/relationships/slide" Target="slides/slide10.xml" /><Relationship Id="rId33" Type="http://schemas.openxmlformats.org/officeDocument/2006/relationships/slide" Target="slides/slide11.xml" /><Relationship Id="rId34" Type="http://schemas.openxmlformats.org/officeDocument/2006/relationships/slide" Target="slides/slide12.xml" /><Relationship Id="rId35" Type="http://schemas.openxmlformats.org/officeDocument/2006/relationships/slide" Target="slides/slide13.xml" /><Relationship Id="rId36" Type="http://schemas.openxmlformats.org/officeDocument/2006/relationships/slide" Target="slides/slide14.xml" /><Relationship Id="rId37" Type="http://schemas.openxmlformats.org/officeDocument/2006/relationships/slide" Target="slides/slide15.xml" /><Relationship Id="rId38" Type="http://schemas.openxmlformats.org/officeDocument/2006/relationships/slide" Target="slides/slide16.xml" /><Relationship Id="rId39" Type="http://schemas.openxmlformats.org/officeDocument/2006/relationships/slide" Target="slides/slide17.xml" /><Relationship Id="rId4" Type="http://schemas.openxmlformats.org/officeDocument/2006/relationships/slideMaster" Target="slideMasters/slideMaster4.xml" /><Relationship Id="rId40" Type="http://schemas.openxmlformats.org/officeDocument/2006/relationships/slide" Target="slides/slide18.xml" /><Relationship Id="rId41" Type="http://schemas.openxmlformats.org/officeDocument/2006/relationships/slide" Target="slides/slide19.xml" /><Relationship Id="rId42" Type="http://schemas.openxmlformats.org/officeDocument/2006/relationships/slide" Target="slides/slide20.xml" /><Relationship Id="rId43" Type="http://schemas.openxmlformats.org/officeDocument/2006/relationships/slide" Target="slides/slide21.xml" /><Relationship Id="rId44" Type="http://schemas.openxmlformats.org/officeDocument/2006/relationships/slide" Target="slides/slide22.xml" /><Relationship Id="rId45" Type="http://schemas.openxmlformats.org/officeDocument/2006/relationships/slide" Target="slides/slide23.xml" /><Relationship Id="rId46" Type="http://schemas.openxmlformats.org/officeDocument/2006/relationships/slide" Target="slides/slide24.xml" /><Relationship Id="rId47" Type="http://schemas.openxmlformats.org/officeDocument/2006/relationships/slide" Target="slides/slide25.xml" /><Relationship Id="rId48" Type="http://schemas.openxmlformats.org/officeDocument/2006/relationships/slide" Target="slides/slide26.xml" /><Relationship Id="rId49" Type="http://schemas.openxmlformats.org/officeDocument/2006/relationships/slide" Target="slides/slide27.xml" /><Relationship Id="rId5" Type="http://schemas.openxmlformats.org/officeDocument/2006/relationships/slideMaster" Target="slideMasters/slideMaster5.xml" /><Relationship Id="rId50" Type="http://schemas.openxmlformats.org/officeDocument/2006/relationships/slide" Target="slides/slide28.xml" /><Relationship Id="rId51" Type="http://schemas.openxmlformats.org/officeDocument/2006/relationships/slide" Target="slides/slide29.xml" /><Relationship Id="rId52" Type="http://schemas.openxmlformats.org/officeDocument/2006/relationships/slide" Target="slides/slide30.xml" /><Relationship Id="rId53" Type="http://schemas.openxmlformats.org/officeDocument/2006/relationships/slide" Target="slides/slide31.xml" /><Relationship Id="rId54" Type="http://schemas.openxmlformats.org/officeDocument/2006/relationships/slide" Target="slides/slide32.xml" /><Relationship Id="rId55" Type="http://schemas.openxmlformats.org/officeDocument/2006/relationships/slide" Target="slides/slide33.xml" /><Relationship Id="rId56" Type="http://schemas.openxmlformats.org/officeDocument/2006/relationships/slide" Target="slides/slide34.xml" /><Relationship Id="rId57" Type="http://schemas.openxmlformats.org/officeDocument/2006/relationships/slide" Target="slides/slide35.xml" /><Relationship Id="rId58" Type="http://schemas.openxmlformats.org/officeDocument/2006/relationships/slide" Target="slides/slide36.xml" /><Relationship Id="rId59" Type="http://schemas.openxmlformats.org/officeDocument/2006/relationships/slide" Target="slides/slide37.xml" /><Relationship Id="rId6" Type="http://schemas.openxmlformats.org/officeDocument/2006/relationships/slideMaster" Target="slideMasters/slideMaster6.xml" /><Relationship Id="rId60" Type="http://schemas.openxmlformats.org/officeDocument/2006/relationships/slide" Target="slides/slide38.xml" /><Relationship Id="rId61" Type="http://schemas.openxmlformats.org/officeDocument/2006/relationships/slide" Target="slides/slide39.xml" /><Relationship Id="rId62" Type="http://schemas.openxmlformats.org/officeDocument/2006/relationships/slide" Target="slides/slide40.xml" /><Relationship Id="rId63" Type="http://schemas.openxmlformats.org/officeDocument/2006/relationships/slide" Target="slides/slide41.xml" /><Relationship Id="rId64" Type="http://schemas.openxmlformats.org/officeDocument/2006/relationships/slide" Target="slides/slide42.xml" /><Relationship Id="rId65" Type="http://schemas.openxmlformats.org/officeDocument/2006/relationships/slide" Target="slides/slide43.xml" /><Relationship Id="rId66" Type="http://schemas.openxmlformats.org/officeDocument/2006/relationships/slide" Target="slides/slide44.xml" /><Relationship Id="rId67" Type="http://schemas.openxmlformats.org/officeDocument/2006/relationships/slide" Target="slides/slide45.xml" /><Relationship Id="rId68" Type="http://schemas.openxmlformats.org/officeDocument/2006/relationships/slide" Target="slides/slide46.xml" /><Relationship Id="rId69" Type="http://schemas.openxmlformats.org/officeDocument/2006/relationships/slide" Target="slides/slide47.xml" /><Relationship Id="rId7" Type="http://schemas.openxmlformats.org/officeDocument/2006/relationships/slideMaster" Target="slideMasters/slideMaster7.xml" /><Relationship Id="rId70" Type="http://schemas.openxmlformats.org/officeDocument/2006/relationships/slide" Target="slides/slide48.xml" /><Relationship Id="rId71" Type="http://schemas.openxmlformats.org/officeDocument/2006/relationships/slide" Target="slides/slide49.xml" /><Relationship Id="rId72" Type="http://schemas.openxmlformats.org/officeDocument/2006/relationships/slide" Target="slides/slide50.xml" /><Relationship Id="rId73" Type="http://schemas.openxmlformats.org/officeDocument/2006/relationships/slide" Target="slides/slide51.xml" /><Relationship Id="rId74" Type="http://schemas.openxmlformats.org/officeDocument/2006/relationships/slide" Target="slides/slide52.xml" /><Relationship Id="rId75" Type="http://schemas.openxmlformats.org/officeDocument/2006/relationships/slide" Target="slides/slide53.xml" /><Relationship Id="rId76" Type="http://schemas.openxmlformats.org/officeDocument/2006/relationships/slide" Target="slides/slide54.xml" /><Relationship Id="rId77" Type="http://schemas.openxmlformats.org/officeDocument/2006/relationships/slide" Target="slides/slide55.xml" /><Relationship Id="rId78" Type="http://schemas.openxmlformats.org/officeDocument/2006/relationships/slide" Target="slides/slide56.xml" /><Relationship Id="rId79" Type="http://schemas.openxmlformats.org/officeDocument/2006/relationships/slide" Target="slides/slide57.xml" /><Relationship Id="rId8" Type="http://schemas.openxmlformats.org/officeDocument/2006/relationships/slideMaster" Target="slideMasters/slideMaster8.xml" /><Relationship Id="rId80" Type="http://schemas.openxmlformats.org/officeDocument/2006/relationships/slide" Target="slides/slide58.xml" /><Relationship Id="rId81" Type="http://schemas.openxmlformats.org/officeDocument/2006/relationships/slide" Target="slides/slide59.xml" /><Relationship Id="rId82" Type="http://schemas.openxmlformats.org/officeDocument/2006/relationships/slide" Target="slides/slide60.xml" /><Relationship Id="rId83" Type="http://schemas.openxmlformats.org/officeDocument/2006/relationships/slide" Target="slides/slide61.xml" /><Relationship Id="rId84" Type="http://schemas.openxmlformats.org/officeDocument/2006/relationships/slide" Target="slides/slide62.xml" /><Relationship Id="rId85" Type="http://schemas.openxmlformats.org/officeDocument/2006/relationships/slide" Target="slides/slide63.xml" /><Relationship Id="rId86" Type="http://schemas.openxmlformats.org/officeDocument/2006/relationships/slide" Target="slides/slide64.xml" /><Relationship Id="rId87" Type="http://schemas.openxmlformats.org/officeDocument/2006/relationships/slide" Target="slides/slide65.xml" /><Relationship Id="rId88" Type="http://schemas.openxmlformats.org/officeDocument/2006/relationships/slide" Target="slides/slide66.xml" /><Relationship Id="rId89" Type="http://schemas.openxmlformats.org/officeDocument/2006/relationships/slide" Target="slides/slide67.xml" /><Relationship Id="rId9" Type="http://schemas.openxmlformats.org/officeDocument/2006/relationships/slideMaster" Target="slideMasters/slideMaster9.xml" /><Relationship Id="rId90" Type="http://schemas.openxmlformats.org/officeDocument/2006/relationships/slide" Target="slides/slide68.xml" /><Relationship Id="rId91" Type="http://schemas.openxmlformats.org/officeDocument/2006/relationships/slide" Target="slides/slide69.xml" /><Relationship Id="rId92" Type="http://schemas.openxmlformats.org/officeDocument/2006/relationships/slide" Target="slides/slide70.xml" /><Relationship Id="rId93" Type="http://schemas.openxmlformats.org/officeDocument/2006/relationships/slide" Target="slides/slide71.xml" /><Relationship Id="rId94" Type="http://schemas.openxmlformats.org/officeDocument/2006/relationships/slide" Target="slides/slide72.xml" /><Relationship Id="rId95" Type="http://schemas.openxmlformats.org/officeDocument/2006/relationships/slide" Target="slides/slide73.xml" /><Relationship Id="rId96" Type="http://schemas.openxmlformats.org/officeDocument/2006/relationships/slide" Target="slides/slide74.xml" /><Relationship Id="rId97" Type="http://schemas.openxmlformats.org/officeDocument/2006/relationships/slide" Target="slides/slide75.xml" /><Relationship Id="rId98" Type="http://schemas.openxmlformats.org/officeDocument/2006/relationships/slide" Target="slides/slide76.xml" /><Relationship Id="rId99" Type="http://schemas.openxmlformats.org/officeDocument/2006/relationships/slide" Target="slides/slide77.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52.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53.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57.emf" /><Relationship Id="rId2" Type="http://schemas.openxmlformats.org/officeDocument/2006/relationships/image" Target="../media/image58.emf"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3620E-B4D3-4970-A0A5-1E81C0306769}" type="datetimeFigureOut">
              <a:rPr lang="en-US" smtClean="0"/>
              <a:t>4/13/2023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3F55CE-CFF1-45FE-A5F0-74BB90A180F2}" type="slidenum">
              <a:rPr lang="en-US" smtClean="0"/>
              <a:t>‹#›</a:t>
            </a:fld>
            <a:endParaRPr lang="en-US"/>
          </a:p>
        </p:txBody>
      </p:sp>
    </p:spTree>
    <p:extLst>
      <p:ext uri="{BB962C8B-B14F-4D97-AF65-F5344CB8AC3E}">
        <p14:creationId xmlns:p14="http://schemas.microsoft.com/office/powerpoint/2010/main" val="59715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8D4B000-9CE3-4E48-8E78-3AA331E22867}" type="slidenum">
              <a:rPr lang="en-US" smtClean="0"/>
              <a:t>1</a:t>
            </a:fld>
            <a:endParaRPr lang="en-US"/>
          </a:p>
        </p:txBody>
      </p:sp>
    </p:spTree>
    <p:extLst>
      <p:ext uri="{BB962C8B-B14F-4D97-AF65-F5344CB8AC3E}">
        <p14:creationId xmlns:p14="http://schemas.microsoft.com/office/powerpoint/2010/main" val="2249836488"/>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28D4B000-9CE3-4E48-8E78-3AA331E22867}" type="slidenum">
              <a:rPr lang="en-US" smtClean="0"/>
              <a:t>2</a:t>
            </a:fld>
            <a:endParaRPr lang="en-US"/>
          </a:p>
        </p:txBody>
      </p:sp>
    </p:spTree>
    <p:extLst>
      <p:ext uri="{BB962C8B-B14F-4D97-AF65-F5344CB8AC3E}">
        <p14:creationId xmlns:p14="http://schemas.microsoft.com/office/powerpoint/2010/main" val="1184596971"/>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0.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1.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102.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3.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4.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5.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6.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7.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8.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09.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0.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11.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12.xml.rels>&#65279;<?xml version="1.0" encoding="utf-8" standalone="yes"?><Relationships xmlns="http://schemas.openxmlformats.org/package/2006/relationships"><Relationship Id="rId1" Type="http://schemas.openxmlformats.org/officeDocument/2006/relationships/slideMaster" Target="../slideMasters/slideMaster12.xml" /></Relationships>
</file>

<file path=ppt/slideLayouts/_rels/slideLayout113.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4.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5.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6.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7.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8.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19.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20.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1.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2.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3.xml.rels>&#65279;<?xml version="1.0" encoding="utf-8" standalone="yes"?><Relationships xmlns="http://schemas.openxmlformats.org/package/2006/relationships"><Relationship Id="rId1" Type="http://schemas.openxmlformats.org/officeDocument/2006/relationships/slideMaster" Target="../slideMasters/slideMaster13.xml" /></Relationships>
</file>

<file path=ppt/slideLayouts/_rels/slideLayout124.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25.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26.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27.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28.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29.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30.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31.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32.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33.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34.xml.rels>&#65279;<?xml version="1.0" encoding="utf-8" standalone="yes"?><Relationships xmlns="http://schemas.openxmlformats.org/package/2006/relationships"><Relationship Id="rId1" Type="http://schemas.openxmlformats.org/officeDocument/2006/relationships/slideMaster" Target="../slideMasters/slideMaster14.xml" /></Relationships>
</file>

<file path=ppt/slideLayouts/_rels/slideLayout135.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6.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7.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8.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39.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0.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41.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42.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43.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44.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45.xml.rels>&#65279;<?xml version="1.0" encoding="utf-8" standalone="yes"?><Relationships xmlns="http://schemas.openxmlformats.org/package/2006/relationships"><Relationship Id="rId1" Type="http://schemas.openxmlformats.org/officeDocument/2006/relationships/slideMaster" Target="../slideMasters/slideMaster15.xml" /></Relationships>
</file>

<file path=ppt/slideLayouts/_rels/slideLayout146.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47.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48.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49.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0.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51.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52.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53.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54.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55.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56.xml.rels>&#65279;<?xml version="1.0" encoding="utf-8" standalone="yes"?><Relationships xmlns="http://schemas.openxmlformats.org/package/2006/relationships"><Relationship Id="rId1" Type="http://schemas.openxmlformats.org/officeDocument/2006/relationships/slideMaster" Target="../slideMasters/slideMaster16.xml" /></Relationships>
</file>

<file path=ppt/slideLayouts/_rels/slideLayout157.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58.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59.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0.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1.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2.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3.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4.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5.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6.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7.xml.rels>&#65279;<?xml version="1.0" encoding="utf-8" standalone="yes"?><Relationships xmlns="http://schemas.openxmlformats.org/package/2006/relationships"><Relationship Id="rId1" Type="http://schemas.openxmlformats.org/officeDocument/2006/relationships/slideMaster" Target="../slideMasters/slideMaster17.xml" /></Relationships>
</file>

<file path=ppt/slideLayouts/_rels/slideLayout168.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69.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0.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1.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2.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3.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4.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5.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6.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7.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8.xml.rels>&#65279;<?xml version="1.0" encoding="utf-8" standalone="yes"?><Relationships xmlns="http://schemas.openxmlformats.org/package/2006/relationships"><Relationship Id="rId1" Type="http://schemas.openxmlformats.org/officeDocument/2006/relationships/slideMaster" Target="../slideMasters/slideMaster18.xml" /></Relationships>
</file>

<file path=ppt/slideLayouts/_rels/slideLayout179.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0.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1.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2.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3.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4.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5.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6.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7.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8.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89.xml.rels>&#65279;<?xml version="1.0" encoding="utf-8" standalone="yes"?><Relationships xmlns="http://schemas.openxmlformats.org/package/2006/relationships"><Relationship Id="rId1" Type="http://schemas.openxmlformats.org/officeDocument/2006/relationships/slideMaster" Target="../slideMasters/slideMaster19.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0.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1.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2.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3.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4.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5.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6.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7.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8.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199.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00.xml.rels>&#65279;<?xml version="1.0" encoding="utf-8" standalone="yes"?><Relationships xmlns="http://schemas.openxmlformats.org/package/2006/relationships"><Relationship Id="rId1" Type="http://schemas.openxmlformats.org/officeDocument/2006/relationships/slideMaster" Target="../slideMasters/slideMaster20.xml" /></Relationships>
</file>

<file path=ppt/slideLayouts/_rels/slideLayout201.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02.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03.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04.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05.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06.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07.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08.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09.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0.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11.xml.rels>&#65279;<?xml version="1.0" encoding="utf-8" standalone="yes"?><Relationships xmlns="http://schemas.openxmlformats.org/package/2006/relationships"><Relationship Id="rId1" Type="http://schemas.openxmlformats.org/officeDocument/2006/relationships/slideMaster" Target="../slideMasters/slideMaster21.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45.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49.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56.xml.rels>&#65279;<?xml version="1.0" encoding="utf-8" standalone="yes"?><Relationships xmlns="http://schemas.openxmlformats.org/package/2006/relationships"><Relationship Id="rId1" Type="http://schemas.openxmlformats.org/officeDocument/2006/relationships/slideMaster" Target="../slideMasters/slideMaster6.xml"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7.xml"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59.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3.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5.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8.xml.rels>&#65279;<?xml version="1.0" encoding="utf-8" standalone="yes"?><Relationships xmlns="http://schemas.openxmlformats.org/package/2006/relationships"><Relationship Id="rId1" Type="http://schemas.openxmlformats.org/officeDocument/2006/relationships/slideMaster" Target="../slideMasters/slideMaster8.xml"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1.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2.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3.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4.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5.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6.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7.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8.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79.xml.rels>&#65279;<?xml version="1.0" encoding="utf-8" standalone="yes"?><Relationships xmlns="http://schemas.openxmlformats.org/package/2006/relationships"><Relationship Id="rId1" Type="http://schemas.openxmlformats.org/officeDocument/2006/relationships/slideMaster" Target="../slideMasters/slideMaster9.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0.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1.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2.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3.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4.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5.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6.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7.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8.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89.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0.xml.rels>&#65279;<?xml version="1.0" encoding="utf-8" standalone="yes"?><Relationships xmlns="http://schemas.openxmlformats.org/package/2006/relationships"><Relationship Id="rId1" Type="http://schemas.openxmlformats.org/officeDocument/2006/relationships/slideMaster" Target="../slideMasters/slideMaster10.xml" /></Relationships>
</file>

<file path=ppt/slideLayouts/_rels/slideLayout91.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2.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3.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4.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5.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6.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7.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8.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_rels/slideLayout99.xml.rels>&#65279;<?xml version="1.0" encoding="utf-8" standalone="yes"?><Relationships xmlns="http://schemas.openxmlformats.org/package/2006/relationships"><Relationship Id="rId1" Type="http://schemas.openxmlformats.org/officeDocument/2006/relationships/slideMaster" Target="../slideMasters/slideMaster1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title=""/>
        <p:cNvGrpSpPr/>
        <p:nvPr/>
      </p:nvGrpSpPr>
      <p:grpSpPr>
        <a:xfrm>
          <a:off x="0" y="0"/>
          <a:ext cx="0" cy="0"/>
        </a:xfrm>
      </p:grpSpPr>
      <p:sp>
        <p:nvSpPr>
          <p:cNvPr id="2" name="Title 1" title=""/>
          <p:cNvSpPr>
            <a:spLocks noGrp="1"/>
          </p:cNvSpPr>
          <p:nvPr>
            <p:ph type="ctrTitle"/>
          </p:nvPr>
        </p:nvSpPr>
        <p:spPr/>
        <p:txBody>
          <a:bodyPr/>
          <a:lstStyle/>
          <a:p>
            <a:r>
              <a:rPr lang="en-US" smtClean="0"/>
              <a:t>Click to edit Master title style</a:t>
            </a:r>
            <a:endParaRPr lang="en-US"/>
          </a:p>
        </p:txBody>
      </p:sp>
      <p:sp>
        <p:nvSpPr>
          <p:cNvPr id="3" name="Subtitle 2" title=""/>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title=""/>
          <p:cNvSpPr>
            <a:spLocks noGrp="1"/>
          </p:cNvSpPr>
          <p:nvPr>
            <p:ph type="dt" sz="half" idx="2"/>
          </p:nvPr>
        </p:nvSpPr>
        <p:spPr/>
        <p:txBody>
          <a:bodyPr/>
          <a:lstStyle/>
          <a:p>
            <a:fld id="{3E4E268E-F075-483D-98E4-2BC920287542}"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Vertical Text Placeholder 2" title=""/>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title=""/>
          <p:cNvSpPr>
            <a:spLocks noGrp="1"/>
          </p:cNvSpPr>
          <p:nvPr>
            <p:ph type="dt" sz="half" idx="2"/>
          </p:nvPr>
        </p:nvSpPr>
        <p:spPr/>
        <p:txBody>
          <a:bodyPr/>
          <a:lstStyle/>
          <a:p>
            <a:fld id="{4FF77133-FC38-4886-B27A-B17553992CC3}"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0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0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0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0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0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0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0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0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0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0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title=""/>
        <p:cNvGrpSpPr/>
        <p:nvPr/>
      </p:nvGrpSpPr>
      <p:grpSpPr>
        <a:xfrm>
          <a:off x="0" y="0"/>
          <a:ext cx="0" cy="0"/>
        </a:xfrm>
      </p:grpSpPr>
      <p:sp>
        <p:nvSpPr>
          <p:cNvPr id="2" name="Vertical Title 1" title=""/>
          <p:cNvSpPr>
            <a:spLocks noGrp="1"/>
          </p:cNvSpPr>
          <p:nvPr>
            <p:ph type="title" orient="vert"/>
          </p:nvPr>
        </p:nvSpPr>
        <p:spPr/>
        <p:txBody>
          <a:bodyPr vert="eaVert"/>
          <a:lstStyle/>
          <a:p>
            <a:r>
              <a:rPr lang="en-US" smtClean="0"/>
              <a:t>Click to edit Master title style</a:t>
            </a:r>
            <a:endParaRPr lang="en-US"/>
          </a:p>
        </p:txBody>
      </p:sp>
      <p:sp>
        <p:nvSpPr>
          <p:cNvPr id="3" name="Vertical Text Placeholder 2" title=""/>
          <p:cNvSpPr>
            <a:spLocks noGrp="1"/>
          </p:cNvSpPr>
          <p:nvPr>
            <p:ph type="body" orient="vert" idx="1"/>
          </p:nvPr>
        </p:nvSpPr>
        <p:spPr/>
        <p:txBody>
          <a:bodyPr vert="eaVert"/>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title=""/>
          <p:cNvSpPr>
            <a:spLocks noGrp="1"/>
          </p:cNvSpPr>
          <p:nvPr>
            <p:ph type="dt" sz="half" idx="2"/>
          </p:nvPr>
        </p:nvSpPr>
        <p:spPr/>
        <p:txBody>
          <a:bodyPr/>
          <a:lstStyle/>
          <a:p>
            <a:fld id="{143DC8F0-DCAB-4519-A90B-43A2B9A893B9}"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1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11CD754-868F-47B5-8ADF-CECC762BAB13}"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821424147"/>
      </p:ext>
    </p:extLst>
  </p:cSld>
  <p:clrMapOvr>
    <a:masterClrMapping/>
  </p:clrMapOvr>
  <p:transition/>
  <p:timing/>
</p:sldLayout>
</file>

<file path=ppt/slideLayouts/slideLayout1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E5FEB4AA-3C79-4D3F-9C69-12276150DAE1}"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762576153"/>
      </p:ext>
    </p:extLst>
  </p:cSld>
  <p:clrMapOvr>
    <a:masterClrMapping/>
  </p:clrMapOvr>
  <p:transition/>
  <p:timing/>
</p:sldLayout>
</file>

<file path=ppt/slideLayouts/slideLayout1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E0556-062F-49E3-8665-0BD8AD195BA6}"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139656931"/>
      </p:ext>
    </p:extLst>
  </p:cSld>
  <p:clrMapOvr>
    <a:masterClrMapping/>
  </p:clrMapOvr>
  <p:transition/>
  <p:timing/>
</p:sldLayout>
</file>

<file path=ppt/slideLayouts/slideLayout1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AC230BBD-18FE-4246-BB42-1F5A78C02EF2}" type="datetime1">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184333054"/>
      </p:ext>
    </p:extLst>
  </p:cSld>
  <p:clrMapOvr>
    <a:masterClrMapping/>
  </p:clrMapOvr>
  <p:transition/>
  <p:timing/>
</p:sldLayout>
</file>

<file path=ppt/slideLayouts/slideLayout1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6885C2D2-A1AB-4A28-B2AE-8CEE35208CE1}" type="datetime1">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403698414"/>
      </p:ext>
    </p:extLst>
  </p:cSld>
  <p:clrMapOvr>
    <a:masterClrMapping/>
  </p:clrMapOvr>
  <p:transition/>
  <p:timing/>
</p:sldLayout>
</file>

<file path=ppt/slideLayouts/slideLayout1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ACE6062-3E7B-4A00-91D3-9AE9301B44EA}" type="datetime1">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343603461"/>
      </p:ext>
    </p:extLst>
  </p:cSld>
  <p:clrMapOvr>
    <a:masterClrMapping/>
  </p:clrMapOvr>
  <p:transition/>
  <p:timing/>
</p:sldLayout>
</file>

<file path=ppt/slideLayouts/slideLayout17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7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7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7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7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7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7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7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7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7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4C974668-5F97-4E2A-B751-9BA5ECC9E4B7}" type="datetime1">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3498309764"/>
      </p:ext>
    </p:extLst>
  </p:cSld>
  <p:clrMapOvr>
    <a:masterClrMapping/>
  </p:clrMapOvr>
  <p:transition/>
  <p:timing/>
</p:sldLayout>
</file>

<file path=ppt/slideLayouts/slideLayout18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8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8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8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8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8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8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8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8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18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E2DEB0-4FFA-4057-9228-ECB0F92E20D7}" type="datetime1">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395245171"/>
      </p:ext>
    </p:extLst>
  </p:cSld>
  <p:clrMapOvr>
    <a:masterClrMapping/>
  </p:clrMapOvr>
  <p:transition/>
  <p:timing/>
</p:sldLayout>
</file>

<file path=ppt/slideLayouts/slideLayout19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19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19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19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19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19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19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19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19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19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Content Placeholder 2" title=""/>
          <p:cNvSpPr>
            <a:spLocks noGrp="1"/>
          </p:cNvSpPr>
          <p:nvPr>
            <p:ph idx="1"/>
          </p:nvPr>
        </p:nvSpPr>
        <p:spPr/>
        <p:txBody>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title=""/>
          <p:cNvSpPr>
            <a:spLocks noGrp="1"/>
          </p:cNvSpPr>
          <p:nvPr>
            <p:ph type="dt" sz="half" idx="2"/>
          </p:nvPr>
        </p:nvSpPr>
        <p:spPr/>
        <p:txBody>
          <a:bodyPr/>
          <a:lstStyle/>
          <a:p>
            <a:fld id="{E790A581-7F37-4D66-88FB-6B9C010DC954}"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748E77-E675-4730-BFAF-B53241BBBD59}" type="datetime1">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120871083"/>
      </p:ext>
    </p:extLst>
  </p:cSld>
  <p:clrMapOvr>
    <a:masterClrMapping/>
  </p:clrMapOvr>
  <p:transition/>
  <p:timing/>
</p:sldLayout>
</file>

<file path=ppt/slideLayouts/slideLayout20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20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20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20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20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20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20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20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20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20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3C05E1B9-2FCA-4166-BC2C-AC8FEF3EAEE9}"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918987805"/>
      </p:ext>
    </p:extLst>
  </p:cSld>
  <p:clrMapOvr>
    <a:masterClrMapping/>
  </p:clrMapOvr>
  <p:transition/>
  <p:timing/>
</p:sldLayout>
</file>

<file path=ppt/slideLayouts/slideLayout2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2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BD4ED8A2-A583-4CED-BB7D-E3ED531C74FD}"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849464304"/>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11CD754-868F-47B5-8ADF-CECC762BAB13}"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821424147"/>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E5FEB4AA-3C79-4D3F-9C69-12276150DAE1}"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762576153"/>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E0556-062F-49E3-8665-0BD8AD195BA6}"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139656931"/>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AC230BBD-18FE-4246-BB42-1F5A78C02EF2}" type="datetime1">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184333054"/>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6885C2D2-A1AB-4A28-B2AE-8CEE35208CE1}" type="datetime1">
              <a:rPr lang="en-US" smtClean="0"/>
              <a:t>4/13/2023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403698414"/>
      </p:ext>
    </p:extLst>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ACE6062-3E7B-4A00-91D3-9AE9301B44EA}" type="datetime1">
              <a:rPr lang="en-US" smtClean="0"/>
              <a:t>4/13/2023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343603461"/>
      </p:ext>
    </p:extLst>
  </p:cSld>
  <p:clrMapOvr>
    <a:masterClrMapping/>
  </p:clrMapOvr>
  <p:transition/>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4C974668-5F97-4E2A-B751-9BA5ECC9E4B7}" type="datetime1">
              <a:rPr lang="en-US" smtClean="0"/>
              <a:t>4/13/2023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3498309764"/>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title=""/>
        <p:cNvGrpSpPr/>
        <p:nvPr/>
      </p:nvGrpSpPr>
      <p:grpSpPr>
        <a:xfrm>
          <a:off x="0" y="0"/>
          <a:ext cx="0" cy="0"/>
        </a:xfrm>
      </p:grpSpPr>
      <p:sp>
        <p:nvSpPr>
          <p:cNvPr id="2" name="Title 1" title=""/>
          <p:cNvSpPr>
            <a:spLocks noGrp="1"/>
          </p:cNvSpPr>
          <p:nvPr>
            <p:ph type="title"/>
          </p:nvPr>
        </p:nvSpPr>
        <p:spPr/>
        <p:txBody>
          <a:bodyPr anchor="t"/>
          <a:lstStyle>
            <a:lvl1pPr algn="l">
              <a:defRPr sz="4000" b="1" cap="all"/>
            </a:lvl1pPr>
          </a:lstStyle>
          <a:p>
            <a:r>
              <a:rPr lang="en-US" smtClean="0"/>
              <a:t>Click to edit Master title style</a:t>
            </a:r>
            <a:endParaRPr lang="en-US"/>
          </a:p>
        </p:txBody>
      </p:sp>
      <p:sp>
        <p:nvSpPr>
          <p:cNvPr id="3" name="Text Placeholder 2" title=""/>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smtClean="0"/>
              <a:t>Click to edit Master text styles</a:t>
            </a:r>
          </a:p>
        </p:txBody>
      </p:sp>
      <p:sp>
        <p:nvSpPr>
          <p:cNvPr id="4" name="Date Placeholder 3" title=""/>
          <p:cNvSpPr>
            <a:spLocks noGrp="1"/>
          </p:cNvSpPr>
          <p:nvPr>
            <p:ph type="dt" sz="half" idx="2"/>
          </p:nvPr>
        </p:nvSpPr>
        <p:spPr/>
        <p:txBody>
          <a:bodyPr/>
          <a:lstStyle/>
          <a:p>
            <a:fld id="{A9B7C32A-75B1-48F4-BC38-E8EAE838633A}" type="datetimeFigureOut">
              <a:rPr lang="en-US" smtClean="0"/>
              <a:t>11/7/2009</a:t>
            </a:fld>
            <a:endParaRPr lang="en-US"/>
          </a:p>
        </p:txBody>
      </p:sp>
      <p:sp>
        <p:nvSpPr>
          <p:cNvPr id="5" name="Footer Placeholder 4" title=""/>
          <p:cNvSpPr>
            <a:spLocks noGrp="1"/>
          </p:cNvSpPr>
          <p:nvPr>
            <p:ph type="ftr" sz="quarter" idx="3"/>
          </p:nvPr>
        </p:nvSpPr>
        <p:spPr/>
        <p:txBody>
          <a:bodyPr/>
          <a:lstStyle/>
          <a:p>
            <a:endParaRPr lang="en-US"/>
          </a:p>
        </p:txBody>
      </p:sp>
      <p:sp>
        <p:nvSpPr>
          <p:cNvPr id="6" name="Slide Number Placeholder 5" title=""/>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E2DEB0-4FFA-4057-9228-ECB0F92E20D7}" type="datetime1">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395245171"/>
      </p:ext>
    </p:extLst>
  </p:cSld>
  <p:clrMapOvr>
    <a:masterClrMapping/>
  </p:clrMapOvr>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748E77-E675-4730-BFAF-B53241BBBD59}" type="datetime1">
              <a:rPr lang="en-US" smtClean="0"/>
              <a:t>4/13/2023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120871083"/>
      </p:ext>
    </p:extLst>
  </p:cSld>
  <p:clrMapOvr>
    <a:masterClrMapping/>
  </p:clrMapOvr>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3C05E1B9-2FCA-4166-BC2C-AC8FEF3EAEE9}"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918987805"/>
      </p:ext>
    </p:extLst>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BD4ED8A2-A583-4CED-BB7D-E3ED531C74FD}" type="datetime1">
              <a:rPr lang="en-US" smtClean="0"/>
              <a:t>4/13/2023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849464304"/>
      </p:ext>
    </p:extLst>
  </p:cSld>
  <p:clrMapOvr>
    <a:masterClrMapping/>
  </p:clrMapOvr>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11CD754-868F-47B5-8ADF-CECC762BAB13}"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821424147"/>
      </p:ext>
    </p:extLst>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E5FEB4AA-3C79-4D3F-9C69-12276150DAE1}"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762576153"/>
      </p:ext>
    </p:extLst>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E0556-062F-49E3-8665-0BD8AD195BA6}"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139656931"/>
      </p:ext>
    </p:extLst>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AC230BBD-18FE-4246-BB42-1F5A78C02EF2}" type="datetime1">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184333054"/>
      </p:ext>
    </p:extLst>
  </p:cSld>
  <p:clrMapOvr>
    <a:masterClrMapping/>
  </p:clrMapOvr>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6885C2D2-A1AB-4A28-B2AE-8CEE35208CE1}" type="datetime1">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403698414"/>
      </p:ext>
    </p:extLst>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ACE6062-3E7B-4A00-91D3-9AE9301B44EA}" type="datetime1">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343603461"/>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Content Placeholder 2" title=""/>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title=""/>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title=""/>
          <p:cNvSpPr>
            <a:spLocks noGrp="1"/>
          </p:cNvSpPr>
          <p:nvPr>
            <p:ph type="dt" sz="half" idx="3"/>
          </p:nvPr>
        </p:nvSpPr>
        <p:spPr/>
        <p:txBody>
          <a:bodyPr/>
          <a:lstStyle/>
          <a:p>
            <a:fld id="{5447D6E5-07E1-4300-9D9E-78EB9AB86E6F}" type="datetimeFigureOut">
              <a:rPr lang="en-US" smtClean="0"/>
              <a:t>11/7/2009</a:t>
            </a:fld>
            <a:endParaRPr lang="en-US"/>
          </a:p>
        </p:txBody>
      </p:sp>
      <p:sp>
        <p:nvSpPr>
          <p:cNvPr id="6" name="Footer Placeholder 5" title=""/>
          <p:cNvSpPr>
            <a:spLocks noGrp="1"/>
          </p:cNvSpPr>
          <p:nvPr>
            <p:ph type="ftr" sz="quarter" idx="4"/>
          </p:nvPr>
        </p:nvSpPr>
        <p:spPr/>
        <p:txBody>
          <a:bodyPr/>
          <a:lstStyle/>
          <a:p>
            <a:endParaRPr lang="en-US"/>
          </a:p>
        </p:txBody>
      </p:sp>
      <p:sp>
        <p:nvSpPr>
          <p:cNvPr id="7" name="Slide Number Placeholder 6" title=""/>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4C974668-5F97-4E2A-B751-9BA5ECC9E4B7}" type="datetime1">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3498309764"/>
      </p:ext>
    </p:extLst>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E2DEB0-4FFA-4057-9228-ECB0F92E20D7}" type="datetime1">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395245171"/>
      </p:ext>
    </p:extLst>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748E77-E675-4730-BFAF-B53241BBBD59}" type="datetime1">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120871083"/>
      </p:ext>
    </p:extLst>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3C05E1B9-2FCA-4166-BC2C-AC8FEF3EAEE9}"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918987805"/>
      </p:ext>
    </p:extLst>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BD4ED8A2-A583-4CED-BB7D-E3ED531C74FD}"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849464304"/>
      </p:ext>
    </p:extLst>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11CD754-868F-47B5-8ADF-CECC762BAB13}"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821424147"/>
      </p:ext>
    </p:extLst>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E5FEB4AA-3C79-4D3F-9C69-12276150DAE1}"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762576153"/>
      </p:ext>
    </p:extLst>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AE0556-062F-49E3-8665-0BD8AD195BA6}"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139656931"/>
      </p:ext>
    </p:extLst>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Date Placeholder 4"/>
          <p:cNvSpPr>
            <a:spLocks noGrp="1"/>
          </p:cNvSpPr>
          <p:nvPr>
            <p:ph type="dt" sz="half" idx="10"/>
          </p:nvPr>
        </p:nvSpPr>
        <p:spPr/>
        <p:txBody>
          <a:bodyPr/>
          <a:lstStyle/>
          <a:p>
            <a:fld id="{AC230BBD-18FE-4246-BB42-1F5A78C02EF2}" type="datetime1">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184333054"/>
      </p:ext>
    </p:extLst>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7" name="Date Placeholder 6"/>
          <p:cNvSpPr>
            <a:spLocks noGrp="1"/>
          </p:cNvSpPr>
          <p:nvPr>
            <p:ph type="dt" sz="half" idx="10"/>
          </p:nvPr>
        </p:nvSpPr>
        <p:spPr/>
        <p:txBody>
          <a:bodyPr/>
          <a:lstStyle/>
          <a:p>
            <a:fld id="{6885C2D2-A1AB-4A28-B2AE-8CEE35208CE1}" type="datetime1">
              <a:rPr lang="en-US" smtClean="0"/>
              <a:t>4/12/2023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403698414"/>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Text Placeholder 2" title=""/>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4" name="Content Placeholder 3" title=""/>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title=""/>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smtClean="0"/>
              <a:t>Click to edit Master text styles</a:t>
            </a:r>
          </a:p>
        </p:txBody>
      </p:sp>
      <p:sp>
        <p:nvSpPr>
          <p:cNvPr id="6" name="Content Placeholder 5" title=""/>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title=""/>
          <p:cNvSpPr>
            <a:spLocks noGrp="1"/>
          </p:cNvSpPr>
          <p:nvPr>
            <p:ph type="dt" sz="half" idx="5"/>
          </p:nvPr>
        </p:nvSpPr>
        <p:spPr/>
        <p:txBody>
          <a:bodyPr/>
          <a:lstStyle/>
          <a:p>
            <a:fld id="{F682F64F-3FEF-4F7B-99D0-81923AA87EF5}" type="datetimeFigureOut">
              <a:rPr lang="en-US" smtClean="0"/>
              <a:t>11/7/2009</a:t>
            </a:fld>
            <a:endParaRPr lang="en-US"/>
          </a:p>
        </p:txBody>
      </p:sp>
      <p:sp>
        <p:nvSpPr>
          <p:cNvPr id="8" name="Footer Placeholder 7" title=""/>
          <p:cNvSpPr>
            <a:spLocks noGrp="1"/>
          </p:cNvSpPr>
          <p:nvPr>
            <p:ph type="ftr" sz="quarter" idx="6"/>
          </p:nvPr>
        </p:nvSpPr>
        <p:spPr/>
        <p:txBody>
          <a:bodyPr/>
          <a:lstStyle/>
          <a:p>
            <a:endParaRPr lang="en-US"/>
          </a:p>
        </p:txBody>
      </p:sp>
      <p:sp>
        <p:nvSpPr>
          <p:cNvPr id="9" name="Slide Number Placeholder 8" title=""/>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CACE6062-3E7B-4A00-91D3-9AE9301B44EA}" type="datetime1">
              <a:rPr lang="en-US" smtClean="0"/>
              <a:t>4/12/2023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343603461"/>
      </p:ext>
    </p:extLst>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4C974668-5F97-4E2A-B751-9BA5ECC9E4B7}" type="datetime1">
              <a:rPr lang="en-US" smtClean="0"/>
              <a:t>4/12/2023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3498309764"/>
      </p:ext>
    </p:extLst>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E2DEB0-4FFA-4057-9228-ECB0F92E20D7}" type="datetime1">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395245171"/>
      </p:ext>
    </p:extLst>
  </p:cSld>
  <p:clrMapOvr>
    <a:masterClrMapping/>
  </p:clrMapOvr>
  <p:transition/>
  <p:timing/>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748E77-E675-4730-BFAF-B53241BBBD59}" type="datetime1">
              <a:rPr lang="en-US" smtClean="0"/>
              <a:t>4/12/2023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120871083"/>
      </p:ext>
    </p:extLst>
  </p:cSld>
  <p:clrMapOvr>
    <a:masterClrMapping/>
  </p:clrMapOvr>
  <p:transition/>
  <p:timing/>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3C05E1B9-2FCA-4166-BC2C-AC8FEF3EAEE9}"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1918987805"/>
      </p:ext>
    </p:extLst>
  </p:cSld>
  <p:clrMapOvr>
    <a:masterClrMapping/>
  </p:clrMapOvr>
  <p:transition/>
  <p:timing/>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10"/>
          </p:nvPr>
        </p:nvSpPr>
        <p:spPr/>
        <p:txBody>
          <a:bodyPr/>
          <a:lstStyle/>
          <a:p>
            <a:fld id="{BD4ED8A2-A583-4CED-BB7D-E3ED531C74FD}" type="datetime1">
              <a:rPr lang="en-US" smtClean="0"/>
              <a:t>4/12/2023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365D73-22C2-4531-9F55-3B0ACD51563B}" type="slidenum">
              <a:rPr lang="en-US" smtClean="0"/>
              <a:t>‹#›</a:t>
            </a:fld>
            <a:endParaRPr lang="en-US"/>
          </a:p>
        </p:txBody>
      </p:sp>
    </p:spTree>
    <p:extLst>
      <p:ext uri="{BB962C8B-B14F-4D97-AF65-F5344CB8AC3E}">
        <p14:creationId xmlns:p14="http://schemas.microsoft.com/office/powerpoint/2010/main" val="2849464304"/>
      </p:ext>
    </p:extLst>
  </p:cSld>
  <p:clrMapOvr>
    <a:masterClrMapping/>
  </p:clrMapOvr>
  <p:transition/>
  <p:timing/>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x">
  <p:cSld name="">
    <p:spTree>
      <p:nvGrpSpPr>
        <p:cNvPr id="1" name=""/>
        <p:cNvGrpSpPr/>
        <p:nvPr/>
      </p:nvGrpSpPr>
      <p:grpSpPr>
        <a:xfrm>
          <a:off x="0" y="0"/>
          <a: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t>27.02.2014</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cSld>
  <p:clrMapOvr>
    <a:masterClrMapping/>
  </p:clrMapOvr>
  <p:transition/>
  <p:timing/>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x">
  <p:cSld name="">
    <p:spTree>
      <p:nvGrpSpPr>
        <p:cNvPr id="1" name=""/>
        <p:cNvGrpSpPr/>
        <p:nvPr/>
      </p:nvGrpSpPr>
      <p:grpSpPr>
        <a:xfrm>
          <a:off x="0" y="0"/>
          <a:ext cx="0" cy="0"/>
        </a:xfrm>
      </p:grpSpPr>
      <p:sp>
        <p:nvSpPr>
          <p:cNvPr id="2" name="Header 1"/>
          <p:cNvSpPr>
            <a:spLocks noGrp="1"/>
          </p:cNvSpPr>
          <p:nvPr>
            <p:ph type="title"/>
          </p:nvPr>
        </p:nvSpPr>
        <p:spPr/>
        <p:txBody>
          <a:bodyPr/>
          <a:lstStyle/>
          <a:p>
            <a:r>
              <a:rPr lang="en-US" smtClean="0"/>
              <a:t>Title</a:t>
            </a:r>
            <a:endParaRPr lang="en-US"/>
          </a:p>
        </p:txBody>
      </p:sp>
      <p:sp>
        <p:nvSpPr>
          <p:cNvPr id="3" name="Text 2"/>
          <p:cNvSpPr>
            <a:spLocks noGrp="1"/>
          </p:cNvSpPr>
          <p:nvPr>
            <p:ph type="body" idx="1"/>
          </p:nvPr>
        </p:nvSpPr>
        <p:spPr/>
        <p:txBody>
          <a:bodyPr/>
          <a:lstStyle/>
          <a:p>
            <a:pPr lvl="0"/>
            <a:r>
              <a:rPr lang="en-US" smtClean="0"/>
              <a:t>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3"/>
          <p:cNvSpPr>
            <a:spLocks noGrp="1"/>
          </p:cNvSpPr>
          <p:nvPr>
            <p:ph type="dt" sz="half" idx="10"/>
          </p:nvPr>
        </p:nvSpPr>
        <p:spPr/>
        <p:txBody>
          <a:bodyPr/>
          <a:lstStyle/>
          <a:p>
            <a:fld id="{C16525B2-4347-4F72-BAF7-76B19438D329}" type="datetimeFigureOut">
              <a:rPr lang="en-US" smtClean="0"/>
              <a:t>27.02.2014</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title=""/>
        <p:cNvGrpSpPr/>
        <p:nvPr/>
      </p:nvGrpSpPr>
      <p:grpSpPr>
        <a:xfrm>
          <a:off x="0" y="0"/>
          <a:ext cx="0" cy="0"/>
        </a:xfrm>
      </p:grpSpPr>
      <p:sp>
        <p:nvSpPr>
          <p:cNvPr id="2" name="Title 1" title=""/>
          <p:cNvSpPr>
            <a:spLocks noGrp="1"/>
          </p:cNvSpPr>
          <p:nvPr>
            <p:ph type="title"/>
          </p:nvPr>
        </p:nvSpPr>
        <p:spPr/>
        <p:txBody>
          <a:bodyPr/>
          <a:lstStyle/>
          <a:p>
            <a:r>
              <a:rPr lang="en-US" smtClean="0"/>
              <a:t>Click to edit Master title style</a:t>
            </a:r>
            <a:endParaRPr lang="en-US"/>
          </a:p>
        </p:txBody>
      </p:sp>
      <p:sp>
        <p:nvSpPr>
          <p:cNvPr id="3" name="Date Placeholder 2" title=""/>
          <p:cNvSpPr>
            <a:spLocks noGrp="1"/>
          </p:cNvSpPr>
          <p:nvPr>
            <p:ph type="dt" sz="half" idx="1"/>
          </p:nvPr>
        </p:nvSpPr>
        <p:spPr/>
        <p:txBody>
          <a:bodyPr/>
          <a:lstStyle/>
          <a:p>
            <a:fld id="{846A8923-2C8D-4F38-9075-42684B4993A2}" type="datetimeFigureOut">
              <a:rPr lang="en-US" smtClean="0"/>
              <a:t>11/7/2009</a:t>
            </a:fld>
            <a:endParaRPr lang="en-US"/>
          </a:p>
        </p:txBody>
      </p:sp>
      <p:sp>
        <p:nvSpPr>
          <p:cNvPr id="4" name="Footer Placeholder 3" title=""/>
          <p:cNvSpPr>
            <a:spLocks noGrp="1"/>
          </p:cNvSpPr>
          <p:nvPr>
            <p:ph type="ftr" sz="quarter" idx="2"/>
          </p:nvPr>
        </p:nvSpPr>
        <p:spPr/>
        <p:txBody>
          <a:bodyPr/>
          <a:lstStyle/>
          <a:p>
            <a:endParaRPr lang="en-US"/>
          </a:p>
        </p:txBody>
      </p:sp>
      <p:sp>
        <p:nvSpPr>
          <p:cNvPr id="5" name="Slide Number Placeholder 4" title=""/>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title=""/>
        <p:cNvGrpSpPr/>
        <p:nvPr/>
      </p:nvGrpSpPr>
      <p:grpSpPr>
        <a:xfrm>
          <a:off x="0" y="0"/>
          <a:ext cx="0" cy="0"/>
        </a:xfrm>
      </p:grpSpPr>
      <p:sp>
        <p:nvSpPr>
          <p:cNvPr id="2" name="Date Placeholder 1" title=""/>
          <p:cNvSpPr>
            <a:spLocks noGrp="1"/>
          </p:cNvSpPr>
          <p:nvPr>
            <p:ph type="dt" sz="half"/>
          </p:nvPr>
        </p:nvSpPr>
        <p:spPr/>
        <p:txBody>
          <a:bodyPr/>
          <a:lstStyle/>
          <a:p>
            <a:fld id="{74E9DA07-24D1-4CD2-B9A8-D2C93A9D820C}" type="datetimeFigureOut">
              <a:rPr lang="en-US" smtClean="0"/>
              <a:t>11/7/2009</a:t>
            </a:fld>
            <a:endParaRPr lang="en-US"/>
          </a:p>
        </p:txBody>
      </p:sp>
      <p:sp>
        <p:nvSpPr>
          <p:cNvPr id="3" name="Footer Placeholder 2" title=""/>
          <p:cNvSpPr>
            <a:spLocks noGrp="1"/>
          </p:cNvSpPr>
          <p:nvPr>
            <p:ph type="ftr" sz="quarter" idx="1"/>
          </p:nvPr>
        </p:nvSpPr>
        <p:spPr/>
        <p:txBody>
          <a:bodyPr/>
          <a:lstStyle/>
          <a:p>
            <a:endParaRPr lang="en-US"/>
          </a:p>
        </p:txBody>
      </p:sp>
      <p:sp>
        <p:nvSpPr>
          <p:cNvPr id="4" name="Slide Number Placeholder 3" title=""/>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7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7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7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7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7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7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7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7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7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7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title=""/>
        <p:cNvGrpSpPr/>
        <p:nvPr/>
      </p:nvGrpSpPr>
      <p:grpSpPr>
        <a:xfrm>
          <a:off x="0" y="0"/>
          <a:ext cx="0" cy="0"/>
        </a:xfrm>
      </p:grpSpPr>
      <p:sp>
        <p:nvSpPr>
          <p:cNvPr id="2" name="Title 1" title=""/>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Content Placeholder 2" title=""/>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title=""/>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title=""/>
          <p:cNvSpPr>
            <a:spLocks noGrp="1"/>
          </p:cNvSpPr>
          <p:nvPr>
            <p:ph type="dt" sz="half" idx="3"/>
          </p:nvPr>
        </p:nvSpPr>
        <p:spPr/>
        <p:txBody>
          <a:bodyPr/>
          <a:lstStyle/>
          <a:p>
            <a:fld id="{D50E7470-C0DA-40A1-B77D-46E2253827A7}" type="datetimeFigureOut">
              <a:rPr lang="en-US" smtClean="0"/>
              <a:t>11/7/2009</a:t>
            </a:fld>
            <a:endParaRPr lang="en-US"/>
          </a:p>
        </p:txBody>
      </p:sp>
      <p:sp>
        <p:nvSpPr>
          <p:cNvPr id="6" name="Footer Placeholder 5" title=""/>
          <p:cNvSpPr>
            <a:spLocks noGrp="1"/>
          </p:cNvSpPr>
          <p:nvPr>
            <p:ph type="ftr" sz="quarter" idx="4"/>
          </p:nvPr>
        </p:nvSpPr>
        <p:spPr/>
        <p:txBody>
          <a:bodyPr/>
          <a:lstStyle/>
          <a:p>
            <a:endParaRPr lang="en-US"/>
          </a:p>
        </p:txBody>
      </p:sp>
      <p:sp>
        <p:nvSpPr>
          <p:cNvPr id="7" name="Slide Number Placeholder 6" title=""/>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8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8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8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8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8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8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8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8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8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Layouts/slideLayout8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x" preserve="1">
  <p:cSld name="Title and Vertical Text">
    <p:spTree>
      <p:nvGrpSpPr>
        <p:cNvPr id="1" name=""/>
        <p:cNvGrpSpPr/>
        <p:nvPr/>
      </p:nvGrpSpPr>
      <p:grpSpPr>
        <a:xfrm>
          <a:off x="0" y="0"/>
          <a:ext cx="0" cy="0"/>
        </a:xfrm>
      </p:grpSpPr>
      <p:sp>
        <p:nvSpPr>
          <p:cNvPr id="2" name="Title 1">
            <a:extLst>
              <a:ext uri="{FF2B5EF4-FFF2-40B4-BE49-F238E27FC236}">
                <a16:creationId xmlns:a16="http://schemas.microsoft.com/office/drawing/2014/main" id="{DB1FD7C9-EA30-C880-5A94-1B65BD26A5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CD22E0-2180-57DE-4121-DB36D537D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726AC-1626-C892-74A6-B049F77D46BB}"/>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ABFC1160-3E81-7617-229C-9FFAF7B5F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01966-AD15-DBA4-3231-A8858830966C}"/>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92215435"/>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title=""/>
        <p:cNvGrpSpPr/>
        <p:nvPr/>
      </p:nvGrpSpPr>
      <p:grpSpPr>
        <a:xfrm>
          <a:off x="0" y="0"/>
          <a:ext cx="0" cy="0"/>
        </a:xfrm>
      </p:grpSpPr>
      <p:sp>
        <p:nvSpPr>
          <p:cNvPr id="2" name="Title 1" title=""/>
          <p:cNvSpPr>
            <a:spLocks noGrp="1"/>
          </p:cNvSpPr>
          <p:nvPr>
            <p:ph type="title"/>
          </p:nvPr>
        </p:nvSpPr>
        <p:spPr/>
        <p:txBody>
          <a:bodyPr anchor="b"/>
          <a:lstStyle>
            <a:lvl1pPr algn="l">
              <a:defRPr sz="2000" b="1"/>
            </a:lvl1pPr>
          </a:lstStyle>
          <a:p>
            <a:r>
              <a:rPr lang="en-US" smtClean="0"/>
              <a:t>Click to edit Master title style</a:t>
            </a:r>
            <a:endParaRPr lang="en-US"/>
          </a:p>
        </p:txBody>
      </p:sp>
      <p:sp>
        <p:nvSpPr>
          <p:cNvPr id="3" name="Picture Placeholder 2" title=""/>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title=""/>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smtClean="0"/>
              <a:t>Click to edit Master text styles</a:t>
            </a:r>
          </a:p>
        </p:txBody>
      </p:sp>
      <p:sp>
        <p:nvSpPr>
          <p:cNvPr id="5" name="Date Placeholder 4" title=""/>
          <p:cNvSpPr>
            <a:spLocks noGrp="1"/>
          </p:cNvSpPr>
          <p:nvPr>
            <p:ph type="dt" sz="half" idx="3"/>
          </p:nvPr>
        </p:nvSpPr>
        <p:spPr/>
        <p:txBody>
          <a:bodyPr/>
          <a:lstStyle/>
          <a:p>
            <a:fld id="{B6CC9387-9310-4D92-84C7-EDF06529F666}" type="datetimeFigureOut">
              <a:rPr lang="en-US" smtClean="0"/>
              <a:t>11/7/2009</a:t>
            </a:fld>
            <a:endParaRPr lang="en-US"/>
          </a:p>
        </p:txBody>
      </p:sp>
      <p:sp>
        <p:nvSpPr>
          <p:cNvPr id="6" name="Footer Placeholder 5" title=""/>
          <p:cNvSpPr>
            <a:spLocks noGrp="1"/>
          </p:cNvSpPr>
          <p:nvPr>
            <p:ph type="ftr" sz="quarter" idx="4"/>
          </p:nvPr>
        </p:nvSpPr>
        <p:spPr/>
        <p:txBody>
          <a:bodyPr/>
          <a:lstStyle/>
          <a:p>
            <a:endParaRPr lang="en-US"/>
          </a:p>
        </p:txBody>
      </p:sp>
      <p:sp>
        <p:nvSpPr>
          <p:cNvPr id="7" name="Slide Number Placeholder 6" title=""/>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timing/>
</p:sldLayout>
</file>

<file path=ppt/slideLayouts/slideLayout9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vertTitleAndTx" preserve="1">
  <p:cSld name="Vertical Title and Text">
    <p:spTree>
      <p:nvGrpSpPr>
        <p:cNvPr id="1" name=""/>
        <p:cNvGrpSpPr/>
        <p:nvPr/>
      </p:nvGrpSpPr>
      <p:grpSpPr>
        <a:xfrm>
          <a:off x="0" y="0"/>
          <a:ext cx="0" cy="0"/>
        </a:xfrm>
      </p:grpSpPr>
      <p:sp>
        <p:nvSpPr>
          <p:cNvPr id="2" name="Vertical Title 1">
            <a:extLst>
              <a:ext uri="{FF2B5EF4-FFF2-40B4-BE49-F238E27FC236}">
                <a16:creationId xmlns:a16="http://schemas.microsoft.com/office/drawing/2014/main" id="{19112A5A-0E57-8FCA-6D66-48E72E638A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97834-7069-5CEB-37CF-F1979043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5D67F-9B96-20E2-43CC-69FB8C0F24F8}"/>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D20F972B-8F8E-A56E-F13E-69FF9C80C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AE9F4-3DD1-DAA3-2A0F-0C3DBAE27F16}"/>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652793351"/>
      </p:ext>
    </p:extLst>
  </p:cSld>
  <p:clrMapOvr>
    <a:masterClrMapping/>
  </p:clrMapOvr>
  <p:transition/>
  <p:timing/>
</p:sldLayout>
</file>

<file path=ppt/slideLayouts/slideLayout9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 preserve="1">
  <p:cSld name="Title Slide">
    <p:spTree>
      <p:nvGrpSpPr>
        <p:cNvPr id="1" name=""/>
        <p:cNvGrpSpPr/>
        <p:nvPr/>
      </p:nvGrpSpPr>
      <p:grpSpPr>
        <a:xfrm>
          <a:off x="0" y="0"/>
          <a:ext cx="0" cy="0"/>
        </a:xfrm>
      </p:grpSpPr>
      <p:sp>
        <p:nvSpPr>
          <p:cNvPr id="2" name="Title 1">
            <a:extLst>
              <a:ext uri="{FF2B5EF4-FFF2-40B4-BE49-F238E27FC236}">
                <a16:creationId xmlns:a16="http://schemas.microsoft.com/office/drawing/2014/main" id="{7F2E60A2-04AD-7274-9FDC-2A8A40FC3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CDB5E-4284-5162-550D-20439882F1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96B8AC-0283-C013-4861-A69E7E46DD86}"/>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89E5112F-38D3-5428-F4CC-947154ED7E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E46B-D4F3-1228-3F79-E69B3574FFC0}"/>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905260034"/>
      </p:ext>
    </p:extLst>
  </p:cSld>
  <p:clrMapOvr>
    <a:masterClrMapping/>
  </p:clrMapOvr>
  <p:transition/>
  <p:timing/>
</p:sldLayout>
</file>

<file path=ppt/slideLayouts/slideLayout9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 preserve="1">
  <p:cSld name="Title and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9271425C-C75D-63A5-84E9-69E22093B7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DF57C-059D-223F-D30F-CEB964FD36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C0B38-F340-5112-40D9-714721AB9637}"/>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5E2161D5-286E-2840-F63C-FFB5077DBE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BFE4E-9763-34CA-320F-98A9F8C0262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503955864"/>
      </p:ext>
    </p:extLst>
  </p:cSld>
  <p:clrMapOvr>
    <a:masterClrMapping/>
  </p:clrMapOvr>
  <p:transition/>
  <p:timing/>
</p:sldLayout>
</file>

<file path=ppt/slideLayouts/slideLayout9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secHead" preserve="1">
  <p:cSld name="Section Header">
    <p:spTree>
      <p:nvGrpSpPr>
        <p:cNvPr id="1" name=""/>
        <p:cNvGrpSpPr/>
        <p:nvPr/>
      </p:nvGrpSpPr>
      <p:grpSpPr>
        <a:xfrm>
          <a:off x="0" y="0"/>
          <a:ext cx="0" cy="0"/>
        </a:xfrm>
      </p:grpSpPr>
      <p:sp>
        <p:nvSpPr>
          <p:cNvPr id="2" name="Title 1">
            <a:extLst>
              <a:ext uri="{FF2B5EF4-FFF2-40B4-BE49-F238E27FC236}">
                <a16:creationId xmlns:a16="http://schemas.microsoft.com/office/drawing/2014/main" id="{B9873780-96C3-1C99-DFF2-C8C03CDE13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05B2-D793-AF34-BE0C-F0A1AB31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C8C3A1-A1C6-B663-1138-D234F9C47A7F}"/>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D424F22F-255A-6D28-CC87-E14A0C58B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52367-9B35-88DF-8E69-DD652D12F2B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229332387"/>
      </p:ext>
    </p:extLst>
  </p:cSld>
  <p:clrMapOvr>
    <a:masterClrMapping/>
  </p:clrMapOvr>
  <p:transition/>
  <p:timing/>
</p:sldLayout>
</file>

<file path=ppt/slideLayouts/slideLayout9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Obj" preserve="1">
  <p:cSld name="Two Content">
    <p:spTree>
      <p:nvGrpSpPr>
        <p:cNvPr id="1" name=""/>
        <p:cNvGrpSpPr/>
        <p:nvPr/>
      </p:nvGrpSpPr>
      <p:grpSpPr>
        <a:xfrm>
          <a:off x="0" y="0"/>
          <a:ext cx="0" cy="0"/>
        </a:xfrm>
      </p:grpSpPr>
      <p:sp>
        <p:nvSpPr>
          <p:cNvPr id="2" name="Title 1">
            <a:extLst>
              <a:ext uri="{FF2B5EF4-FFF2-40B4-BE49-F238E27FC236}">
                <a16:creationId xmlns:a16="http://schemas.microsoft.com/office/drawing/2014/main" id="{BE5DC277-D272-EADA-C745-F3D370296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75003-FBE3-99C0-CB7A-9490622D8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5095F-9B40-3166-D6BC-47BFC1EEF0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AD9847-0BCF-CEB6-4407-1EE9D283D303}"/>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6" name="Footer Placeholder 5">
            <a:extLst>
              <a:ext uri="{FF2B5EF4-FFF2-40B4-BE49-F238E27FC236}">
                <a16:creationId xmlns:a16="http://schemas.microsoft.com/office/drawing/2014/main" id="{0DEBCEAF-AC49-861D-1D4D-520B42A45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48DFC4-63C7-2C24-2137-E175D83E2153}"/>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16889225"/>
      </p:ext>
    </p:extLst>
  </p:cSld>
  <p:clrMapOvr>
    <a:masterClrMapping/>
  </p:clrMapOvr>
  <p:transition/>
  <p:timing/>
</p:sldLayout>
</file>

<file path=ppt/slideLayouts/slideLayout9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woTxTwoObj" preserve="1">
  <p:cSld name="Comparison">
    <p:spTree>
      <p:nvGrpSpPr>
        <p:cNvPr id="1" name=""/>
        <p:cNvGrpSpPr/>
        <p:nvPr/>
      </p:nvGrpSpPr>
      <p:grpSpPr>
        <a:xfrm>
          <a:off x="0" y="0"/>
          <a:ext cx="0" cy="0"/>
        </a:xfrm>
      </p:grpSpPr>
      <p:sp>
        <p:nvSpPr>
          <p:cNvPr id="2" name="Title 1">
            <a:extLst>
              <a:ext uri="{FF2B5EF4-FFF2-40B4-BE49-F238E27FC236}">
                <a16:creationId xmlns:a16="http://schemas.microsoft.com/office/drawing/2014/main" id="{F1DAF081-F7F2-7275-47CB-5F995610D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618783-D41C-3518-2CFE-1F56FEE0FE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2B65E7-4990-1A15-780C-24981F3054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B68676-33E5-874C-2867-B60021AEC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EE108-E612-367F-9710-A02A0EAE69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72089D-1523-51C6-A5B8-945EE7EA1D16}"/>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8" name="Footer Placeholder 7">
            <a:extLst>
              <a:ext uri="{FF2B5EF4-FFF2-40B4-BE49-F238E27FC236}">
                <a16:creationId xmlns:a16="http://schemas.microsoft.com/office/drawing/2014/main" id="{78056919-4149-68B1-7F62-0B0A43015C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B61A86-B128-1445-7762-5DAFECB7EE5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1276142924"/>
      </p:ext>
    </p:extLst>
  </p:cSld>
  <p:clrMapOvr>
    <a:masterClrMapping/>
  </p:clrMapOvr>
  <p:transition/>
  <p:timing/>
</p:sldLayout>
</file>

<file path=ppt/slideLayouts/slideLayout9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titleOnly" preserve="1">
  <p:cSld name="Title Only">
    <p:spTree>
      <p:nvGrpSpPr>
        <p:cNvPr id="1" name=""/>
        <p:cNvGrpSpPr/>
        <p:nvPr/>
      </p:nvGrpSpPr>
      <p:grpSpPr>
        <a:xfrm>
          <a:off x="0" y="0"/>
          <a:ext cx="0" cy="0"/>
        </a:xfrm>
      </p:grpSpPr>
      <p:sp>
        <p:nvSpPr>
          <p:cNvPr id="2" name="Title 1">
            <a:extLst>
              <a:ext uri="{FF2B5EF4-FFF2-40B4-BE49-F238E27FC236}">
                <a16:creationId xmlns:a16="http://schemas.microsoft.com/office/drawing/2014/main" id="{C51618D7-C72B-5AD0-93A1-4FCFBACDEE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739C4-7C3B-72E9-821D-C567C80C70A9}"/>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4" name="Footer Placeholder 3">
            <a:extLst>
              <a:ext uri="{FF2B5EF4-FFF2-40B4-BE49-F238E27FC236}">
                <a16:creationId xmlns:a16="http://schemas.microsoft.com/office/drawing/2014/main" id="{F7ACAB5A-C29D-F513-CA92-4A7D435A05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6DA7C4-C4F6-3BA3-C3A7-D9A75D360D7B}"/>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3404294928"/>
      </p:ext>
    </p:extLst>
  </p:cSld>
  <p:clrMapOvr>
    <a:masterClrMapping/>
  </p:clrMapOvr>
  <p:transition/>
  <p:timing/>
</p:sldLayout>
</file>

<file path=ppt/slideLayouts/slideLayout9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1A17957-4BED-F1C9-A294-D91F7C3681A3}"/>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3" name="Footer Placeholder 2">
            <a:extLst>
              <a:ext uri="{FF2B5EF4-FFF2-40B4-BE49-F238E27FC236}">
                <a16:creationId xmlns:a16="http://schemas.microsoft.com/office/drawing/2014/main" id="{591B11AB-B063-F76F-3180-4D68059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D0886A-742B-EBA1-3E6F-4FEB14059DDD}"/>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26823518"/>
      </p:ext>
    </p:extLst>
  </p:cSld>
  <p:clrMapOvr>
    <a:masterClrMapping/>
  </p:clrMapOvr>
  <p:transition/>
  <p:timing/>
</p:sldLayout>
</file>

<file path=ppt/slideLayouts/slideLayout9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objTx" preserve="1">
  <p:cSld name="Content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3FF90F5B-2684-2B91-D7FD-48A1719E11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2954B1-153B-47C4-256C-C7A7A4AB1F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620C7-0277-01D7-03FC-1E642F025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2946A-79D2-DB48-5866-3030ACE887A2}"/>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6" name="Footer Placeholder 5">
            <a:extLst>
              <a:ext uri="{FF2B5EF4-FFF2-40B4-BE49-F238E27FC236}">
                <a16:creationId xmlns:a16="http://schemas.microsoft.com/office/drawing/2014/main" id="{FB490CD0-47F2-0F30-0203-92333216FB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184D8-DA9F-464C-80FD-4E62AF8BD462}"/>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749430586"/>
      </p:ext>
    </p:extLst>
  </p:cSld>
  <p:clrMapOvr>
    <a:masterClrMapping/>
  </p:clrMapOvr>
  <p:transition/>
  <p:timing/>
</p:sldLayout>
</file>

<file path=ppt/slideLayouts/slideLayout9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picTx" preserve="1">
  <p:cSld name="Picture with Caption">
    <p:spTree>
      <p:nvGrpSpPr>
        <p:cNvPr id="1" name=""/>
        <p:cNvGrpSpPr/>
        <p:nvPr/>
      </p:nvGrpSpPr>
      <p:grpSpPr>
        <a:xfrm>
          <a:off x="0" y="0"/>
          <a:ext cx="0" cy="0"/>
        </a:xfrm>
      </p:grpSpPr>
      <p:sp>
        <p:nvSpPr>
          <p:cNvPr id="2" name="Title 1">
            <a:extLst>
              <a:ext uri="{FF2B5EF4-FFF2-40B4-BE49-F238E27FC236}">
                <a16:creationId xmlns:a16="http://schemas.microsoft.com/office/drawing/2014/main" id="{19C1C3BA-3207-1018-21C4-B1206C0725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C79910-E49A-75E5-9818-39092BCF7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075B2A-F1EE-9FEE-D9E7-5D332891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4C1395-81BD-18FE-27F9-D91F4D7D1CFE}"/>
              </a:ext>
            </a:extLst>
          </p:cNvPr>
          <p:cNvSpPr>
            <a:spLocks noGrp="1"/>
          </p:cNvSpPr>
          <p:nvPr>
            <p:ph type="dt" sz="half" idx="10"/>
          </p:nvPr>
        </p:nvSpPr>
        <p:spPr/>
        <p:txBody>
          <a:bodyPr/>
          <a:lstStyle/>
          <a:p>
            <a:fld id="{816E0591-66CB-4013-8AEC-9552BA815EB5}" type="datetimeFigureOut">
              <a:rPr lang="en-US" smtClean="0"/>
              <a:t>4/13/2023</a:t>
            </a:fld>
            <a:endParaRPr lang="en-US"/>
          </a:p>
        </p:txBody>
      </p:sp>
      <p:sp>
        <p:nvSpPr>
          <p:cNvPr id="6" name="Footer Placeholder 5">
            <a:extLst>
              <a:ext uri="{FF2B5EF4-FFF2-40B4-BE49-F238E27FC236}">
                <a16:creationId xmlns:a16="http://schemas.microsoft.com/office/drawing/2014/main" id="{F6142828-2581-5EA4-59A8-C4FBDE603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40209-0462-E613-567D-4F747D46B444}"/>
              </a:ext>
            </a:extLst>
          </p:cNvPr>
          <p:cNvSpPr>
            <a:spLocks noGrp="1"/>
          </p:cNvSpPr>
          <p:nvPr>
            <p:ph type="sldNum" sz="quarter" idx="12"/>
          </p:nvPr>
        </p:nvSpPr>
        <p:spPr/>
        <p:txBody>
          <a:bodyPr/>
          <a:lstStyle/>
          <a:p>
            <a:fld id="{E57F9432-7411-4A22-BA6B-DED528361B3A}" type="slidenum">
              <a:rPr lang="en-US" smtClean="0"/>
              <a:t>‹#›</a:t>
            </a:fld>
            <a:endParaRPr lang="en-US"/>
          </a:p>
        </p:txBody>
      </p:sp>
    </p:spTree>
    <p:extLst>
      <p:ext uri="{BB962C8B-B14F-4D97-AF65-F5344CB8AC3E}">
        <p14:creationId xmlns:p14="http://schemas.microsoft.com/office/powerpoint/2010/main" val="555805249"/>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10.xml.rels>&#65279;<?xml version="1.0" encoding="utf-8" standalone="yes"?><Relationships xmlns="http://schemas.openxmlformats.org/package/2006/relationships"><Relationship Id="rId1" Type="http://schemas.openxmlformats.org/officeDocument/2006/relationships/slideLayout" Target="../slideLayouts/slideLayout80.xml" /><Relationship Id="rId10" Type="http://schemas.openxmlformats.org/officeDocument/2006/relationships/slideLayout" Target="../slideLayouts/slideLayout89.xml" /><Relationship Id="rId11" Type="http://schemas.openxmlformats.org/officeDocument/2006/relationships/slideLayout" Target="../slideLayouts/slideLayout90.xml" /><Relationship Id="rId12" Type="http://schemas.openxmlformats.org/officeDocument/2006/relationships/image" Target="../media/image1.gif" /><Relationship Id="rId13" Type="http://schemas.openxmlformats.org/officeDocument/2006/relationships/theme" Target="../theme/theme10.xml" /><Relationship Id="rId2" Type="http://schemas.openxmlformats.org/officeDocument/2006/relationships/slideLayout" Target="../slideLayouts/slideLayout81.xml" /><Relationship Id="rId3" Type="http://schemas.openxmlformats.org/officeDocument/2006/relationships/slideLayout" Target="../slideLayouts/slideLayout82.xml" /><Relationship Id="rId4" Type="http://schemas.openxmlformats.org/officeDocument/2006/relationships/slideLayout" Target="../slideLayouts/slideLayout83.xml" /><Relationship Id="rId5" Type="http://schemas.openxmlformats.org/officeDocument/2006/relationships/slideLayout" Target="../slideLayouts/slideLayout84.xml" /><Relationship Id="rId6" Type="http://schemas.openxmlformats.org/officeDocument/2006/relationships/slideLayout" Target="../slideLayouts/slideLayout85.xml" /><Relationship Id="rId7" Type="http://schemas.openxmlformats.org/officeDocument/2006/relationships/slideLayout" Target="../slideLayouts/slideLayout86.xml" /><Relationship Id="rId8" Type="http://schemas.openxmlformats.org/officeDocument/2006/relationships/slideLayout" Target="../slideLayouts/slideLayout87.xml" /><Relationship Id="rId9" Type="http://schemas.openxmlformats.org/officeDocument/2006/relationships/slideLayout" Target="../slideLayouts/slideLayout88.xml" /></Relationships>
</file>

<file path=ppt/slideMasters/_rels/slideMaster11.xml.rels>&#65279;<?xml version="1.0" encoding="utf-8" standalone="yes"?><Relationships xmlns="http://schemas.openxmlformats.org/package/2006/relationships"><Relationship Id="rId1" Type="http://schemas.openxmlformats.org/officeDocument/2006/relationships/slideLayout" Target="../slideLayouts/slideLayout91.xml" /><Relationship Id="rId10" Type="http://schemas.openxmlformats.org/officeDocument/2006/relationships/slideLayout" Target="../slideLayouts/slideLayout100.xml" /><Relationship Id="rId11" Type="http://schemas.openxmlformats.org/officeDocument/2006/relationships/slideLayout" Target="../slideLayouts/slideLayout101.xml" /><Relationship Id="rId12" Type="http://schemas.openxmlformats.org/officeDocument/2006/relationships/image" Target="../media/image1.gif" /><Relationship Id="rId13" Type="http://schemas.openxmlformats.org/officeDocument/2006/relationships/theme" Target="../theme/theme11.xml" /><Relationship Id="rId2" Type="http://schemas.openxmlformats.org/officeDocument/2006/relationships/slideLayout" Target="../slideLayouts/slideLayout92.xml" /><Relationship Id="rId3" Type="http://schemas.openxmlformats.org/officeDocument/2006/relationships/slideLayout" Target="../slideLayouts/slideLayout93.xml" /><Relationship Id="rId4" Type="http://schemas.openxmlformats.org/officeDocument/2006/relationships/slideLayout" Target="../slideLayouts/slideLayout94.xml" /><Relationship Id="rId5" Type="http://schemas.openxmlformats.org/officeDocument/2006/relationships/slideLayout" Target="../slideLayouts/slideLayout95.xml" /><Relationship Id="rId6" Type="http://schemas.openxmlformats.org/officeDocument/2006/relationships/slideLayout" Target="../slideLayouts/slideLayout96.xml" /><Relationship Id="rId7" Type="http://schemas.openxmlformats.org/officeDocument/2006/relationships/slideLayout" Target="../slideLayouts/slideLayout97.xml" /><Relationship Id="rId8" Type="http://schemas.openxmlformats.org/officeDocument/2006/relationships/slideLayout" Target="../slideLayouts/slideLayout98.xml" /><Relationship Id="rId9" Type="http://schemas.openxmlformats.org/officeDocument/2006/relationships/slideLayout" Target="../slideLayouts/slideLayout99.xml" /></Relationships>
</file>

<file path=ppt/slideMasters/_rels/slideMaster12.xml.rels>&#65279;<?xml version="1.0" encoding="utf-8" standalone="yes"?><Relationships xmlns="http://schemas.openxmlformats.org/package/2006/relationships"><Relationship Id="rId1" Type="http://schemas.openxmlformats.org/officeDocument/2006/relationships/slideLayout" Target="../slideLayouts/slideLayout102.xml" /><Relationship Id="rId10" Type="http://schemas.openxmlformats.org/officeDocument/2006/relationships/slideLayout" Target="../slideLayouts/slideLayout111.xml" /><Relationship Id="rId11" Type="http://schemas.openxmlformats.org/officeDocument/2006/relationships/slideLayout" Target="../slideLayouts/slideLayout112.xml" /><Relationship Id="rId12" Type="http://schemas.openxmlformats.org/officeDocument/2006/relationships/image" Target="../media/image1.gif" /><Relationship Id="rId13" Type="http://schemas.openxmlformats.org/officeDocument/2006/relationships/theme" Target="../theme/theme12.xml" /><Relationship Id="rId2" Type="http://schemas.openxmlformats.org/officeDocument/2006/relationships/slideLayout" Target="../slideLayouts/slideLayout103.xml" /><Relationship Id="rId3" Type="http://schemas.openxmlformats.org/officeDocument/2006/relationships/slideLayout" Target="../slideLayouts/slideLayout104.xml" /><Relationship Id="rId4" Type="http://schemas.openxmlformats.org/officeDocument/2006/relationships/slideLayout" Target="../slideLayouts/slideLayout105.xml" /><Relationship Id="rId5" Type="http://schemas.openxmlformats.org/officeDocument/2006/relationships/slideLayout" Target="../slideLayouts/slideLayout106.xml" /><Relationship Id="rId6" Type="http://schemas.openxmlformats.org/officeDocument/2006/relationships/slideLayout" Target="../slideLayouts/slideLayout107.xml" /><Relationship Id="rId7" Type="http://schemas.openxmlformats.org/officeDocument/2006/relationships/slideLayout" Target="../slideLayouts/slideLayout108.xml" /><Relationship Id="rId8" Type="http://schemas.openxmlformats.org/officeDocument/2006/relationships/slideLayout" Target="../slideLayouts/slideLayout109.xml" /><Relationship Id="rId9" Type="http://schemas.openxmlformats.org/officeDocument/2006/relationships/slideLayout" Target="../slideLayouts/slideLayout110.xml" /></Relationships>
</file>

<file path=ppt/slideMasters/_rels/slideMaster13.xml.rels>&#65279;<?xml version="1.0" encoding="utf-8" standalone="yes"?><Relationships xmlns="http://schemas.openxmlformats.org/package/2006/relationships"><Relationship Id="rId1" Type="http://schemas.openxmlformats.org/officeDocument/2006/relationships/slideLayout" Target="../slideLayouts/slideLayout113.xml" /><Relationship Id="rId10" Type="http://schemas.openxmlformats.org/officeDocument/2006/relationships/slideLayout" Target="../slideLayouts/slideLayout122.xml" /><Relationship Id="rId11" Type="http://schemas.openxmlformats.org/officeDocument/2006/relationships/slideLayout" Target="../slideLayouts/slideLayout123.xml" /><Relationship Id="rId12" Type="http://schemas.openxmlformats.org/officeDocument/2006/relationships/image" Target="../media/image1.gif" /><Relationship Id="rId13" Type="http://schemas.openxmlformats.org/officeDocument/2006/relationships/theme" Target="../theme/theme13.xml" /><Relationship Id="rId2" Type="http://schemas.openxmlformats.org/officeDocument/2006/relationships/slideLayout" Target="../slideLayouts/slideLayout114.xml" /><Relationship Id="rId3" Type="http://schemas.openxmlformats.org/officeDocument/2006/relationships/slideLayout" Target="../slideLayouts/slideLayout115.xml" /><Relationship Id="rId4" Type="http://schemas.openxmlformats.org/officeDocument/2006/relationships/slideLayout" Target="../slideLayouts/slideLayout116.xml" /><Relationship Id="rId5" Type="http://schemas.openxmlformats.org/officeDocument/2006/relationships/slideLayout" Target="../slideLayouts/slideLayout117.xml" /><Relationship Id="rId6" Type="http://schemas.openxmlformats.org/officeDocument/2006/relationships/slideLayout" Target="../slideLayouts/slideLayout118.xml" /><Relationship Id="rId7" Type="http://schemas.openxmlformats.org/officeDocument/2006/relationships/slideLayout" Target="../slideLayouts/slideLayout119.xml" /><Relationship Id="rId8" Type="http://schemas.openxmlformats.org/officeDocument/2006/relationships/slideLayout" Target="../slideLayouts/slideLayout120.xml" /><Relationship Id="rId9" Type="http://schemas.openxmlformats.org/officeDocument/2006/relationships/slideLayout" Target="../slideLayouts/slideLayout121.xml" /></Relationships>
</file>

<file path=ppt/slideMasters/_rels/slideMaster14.xml.rels>&#65279;<?xml version="1.0" encoding="utf-8" standalone="yes"?><Relationships xmlns="http://schemas.openxmlformats.org/package/2006/relationships"><Relationship Id="rId1" Type="http://schemas.openxmlformats.org/officeDocument/2006/relationships/slideLayout" Target="../slideLayouts/slideLayout124.xml" /><Relationship Id="rId10" Type="http://schemas.openxmlformats.org/officeDocument/2006/relationships/slideLayout" Target="../slideLayouts/slideLayout133.xml" /><Relationship Id="rId11" Type="http://schemas.openxmlformats.org/officeDocument/2006/relationships/slideLayout" Target="../slideLayouts/slideLayout134.xml" /><Relationship Id="rId12" Type="http://schemas.openxmlformats.org/officeDocument/2006/relationships/image" Target="../media/image1.gif" /><Relationship Id="rId13" Type="http://schemas.openxmlformats.org/officeDocument/2006/relationships/theme" Target="../theme/theme14.xml" /><Relationship Id="rId2" Type="http://schemas.openxmlformats.org/officeDocument/2006/relationships/slideLayout" Target="../slideLayouts/slideLayout125.xml" /><Relationship Id="rId3" Type="http://schemas.openxmlformats.org/officeDocument/2006/relationships/slideLayout" Target="../slideLayouts/slideLayout126.xml" /><Relationship Id="rId4" Type="http://schemas.openxmlformats.org/officeDocument/2006/relationships/slideLayout" Target="../slideLayouts/slideLayout127.xml" /><Relationship Id="rId5" Type="http://schemas.openxmlformats.org/officeDocument/2006/relationships/slideLayout" Target="../slideLayouts/slideLayout128.xml" /><Relationship Id="rId6" Type="http://schemas.openxmlformats.org/officeDocument/2006/relationships/slideLayout" Target="../slideLayouts/slideLayout129.xml" /><Relationship Id="rId7" Type="http://schemas.openxmlformats.org/officeDocument/2006/relationships/slideLayout" Target="../slideLayouts/slideLayout130.xml" /><Relationship Id="rId8" Type="http://schemas.openxmlformats.org/officeDocument/2006/relationships/slideLayout" Target="../slideLayouts/slideLayout131.xml" /><Relationship Id="rId9" Type="http://schemas.openxmlformats.org/officeDocument/2006/relationships/slideLayout" Target="../slideLayouts/slideLayout132.xml" /></Relationships>
</file>

<file path=ppt/slideMasters/_rels/slideMaster15.xml.rels>&#65279;<?xml version="1.0" encoding="utf-8" standalone="yes"?><Relationships xmlns="http://schemas.openxmlformats.org/package/2006/relationships"><Relationship Id="rId1" Type="http://schemas.openxmlformats.org/officeDocument/2006/relationships/slideLayout" Target="../slideLayouts/slideLayout135.xml" /><Relationship Id="rId10" Type="http://schemas.openxmlformats.org/officeDocument/2006/relationships/slideLayout" Target="../slideLayouts/slideLayout144.xml" /><Relationship Id="rId11" Type="http://schemas.openxmlformats.org/officeDocument/2006/relationships/slideLayout" Target="../slideLayouts/slideLayout145.xml" /><Relationship Id="rId12" Type="http://schemas.openxmlformats.org/officeDocument/2006/relationships/image" Target="../media/image1.gif" /><Relationship Id="rId13" Type="http://schemas.openxmlformats.org/officeDocument/2006/relationships/theme" Target="../theme/theme15.xml" /><Relationship Id="rId2" Type="http://schemas.openxmlformats.org/officeDocument/2006/relationships/slideLayout" Target="../slideLayouts/slideLayout136.xml" /><Relationship Id="rId3" Type="http://schemas.openxmlformats.org/officeDocument/2006/relationships/slideLayout" Target="../slideLayouts/slideLayout137.xml" /><Relationship Id="rId4" Type="http://schemas.openxmlformats.org/officeDocument/2006/relationships/slideLayout" Target="../slideLayouts/slideLayout138.xml" /><Relationship Id="rId5" Type="http://schemas.openxmlformats.org/officeDocument/2006/relationships/slideLayout" Target="../slideLayouts/slideLayout139.xml" /><Relationship Id="rId6" Type="http://schemas.openxmlformats.org/officeDocument/2006/relationships/slideLayout" Target="../slideLayouts/slideLayout140.xml" /><Relationship Id="rId7" Type="http://schemas.openxmlformats.org/officeDocument/2006/relationships/slideLayout" Target="../slideLayouts/slideLayout141.xml" /><Relationship Id="rId8" Type="http://schemas.openxmlformats.org/officeDocument/2006/relationships/slideLayout" Target="../slideLayouts/slideLayout142.xml" /><Relationship Id="rId9" Type="http://schemas.openxmlformats.org/officeDocument/2006/relationships/slideLayout" Target="../slideLayouts/slideLayout143.xml" /></Relationships>
</file>

<file path=ppt/slideMasters/_rels/slideMaster16.xml.rels>&#65279;<?xml version="1.0" encoding="utf-8" standalone="yes"?><Relationships xmlns="http://schemas.openxmlformats.org/package/2006/relationships"><Relationship Id="rId1" Type="http://schemas.openxmlformats.org/officeDocument/2006/relationships/slideLayout" Target="../slideLayouts/slideLayout146.xml" /><Relationship Id="rId10" Type="http://schemas.openxmlformats.org/officeDocument/2006/relationships/slideLayout" Target="../slideLayouts/slideLayout155.xml" /><Relationship Id="rId11" Type="http://schemas.openxmlformats.org/officeDocument/2006/relationships/slideLayout" Target="../slideLayouts/slideLayout156.xml" /><Relationship Id="rId12" Type="http://schemas.openxmlformats.org/officeDocument/2006/relationships/image" Target="../media/image1.gif" /><Relationship Id="rId13" Type="http://schemas.openxmlformats.org/officeDocument/2006/relationships/theme" Target="../theme/theme16.xml" /><Relationship Id="rId2" Type="http://schemas.openxmlformats.org/officeDocument/2006/relationships/slideLayout" Target="../slideLayouts/slideLayout147.xml" /><Relationship Id="rId3" Type="http://schemas.openxmlformats.org/officeDocument/2006/relationships/slideLayout" Target="../slideLayouts/slideLayout148.xml" /><Relationship Id="rId4" Type="http://schemas.openxmlformats.org/officeDocument/2006/relationships/slideLayout" Target="../slideLayouts/slideLayout149.xml" /><Relationship Id="rId5" Type="http://schemas.openxmlformats.org/officeDocument/2006/relationships/slideLayout" Target="../slideLayouts/slideLayout150.xml" /><Relationship Id="rId6" Type="http://schemas.openxmlformats.org/officeDocument/2006/relationships/slideLayout" Target="../slideLayouts/slideLayout151.xml" /><Relationship Id="rId7" Type="http://schemas.openxmlformats.org/officeDocument/2006/relationships/slideLayout" Target="../slideLayouts/slideLayout152.xml" /><Relationship Id="rId8" Type="http://schemas.openxmlformats.org/officeDocument/2006/relationships/slideLayout" Target="../slideLayouts/slideLayout153.xml" /><Relationship Id="rId9" Type="http://schemas.openxmlformats.org/officeDocument/2006/relationships/slideLayout" Target="../slideLayouts/slideLayout154.xml" /></Relationships>
</file>

<file path=ppt/slideMasters/_rels/slideMaster17.xml.rels>&#65279;<?xml version="1.0" encoding="utf-8" standalone="yes"?><Relationships xmlns="http://schemas.openxmlformats.org/package/2006/relationships"><Relationship Id="rId1" Type="http://schemas.openxmlformats.org/officeDocument/2006/relationships/slideLayout" Target="../slideLayouts/slideLayout157.xml" /><Relationship Id="rId10" Type="http://schemas.openxmlformats.org/officeDocument/2006/relationships/slideLayout" Target="../slideLayouts/slideLayout166.xml" /><Relationship Id="rId11" Type="http://schemas.openxmlformats.org/officeDocument/2006/relationships/slideLayout" Target="../slideLayouts/slideLayout167.xml" /><Relationship Id="rId12" Type="http://schemas.openxmlformats.org/officeDocument/2006/relationships/image" Target="../media/image1.gif" /><Relationship Id="rId13" Type="http://schemas.openxmlformats.org/officeDocument/2006/relationships/theme" Target="../theme/theme17.xml" /><Relationship Id="rId2" Type="http://schemas.openxmlformats.org/officeDocument/2006/relationships/slideLayout" Target="../slideLayouts/slideLayout158.xml" /><Relationship Id="rId3" Type="http://schemas.openxmlformats.org/officeDocument/2006/relationships/slideLayout" Target="../slideLayouts/slideLayout159.xml" /><Relationship Id="rId4" Type="http://schemas.openxmlformats.org/officeDocument/2006/relationships/slideLayout" Target="../slideLayouts/slideLayout160.xml" /><Relationship Id="rId5" Type="http://schemas.openxmlformats.org/officeDocument/2006/relationships/slideLayout" Target="../slideLayouts/slideLayout161.xml" /><Relationship Id="rId6" Type="http://schemas.openxmlformats.org/officeDocument/2006/relationships/slideLayout" Target="../slideLayouts/slideLayout162.xml" /><Relationship Id="rId7" Type="http://schemas.openxmlformats.org/officeDocument/2006/relationships/slideLayout" Target="../slideLayouts/slideLayout163.xml" /><Relationship Id="rId8" Type="http://schemas.openxmlformats.org/officeDocument/2006/relationships/slideLayout" Target="../slideLayouts/slideLayout164.xml" /><Relationship Id="rId9" Type="http://schemas.openxmlformats.org/officeDocument/2006/relationships/slideLayout" Target="../slideLayouts/slideLayout165.xml" /></Relationships>
</file>

<file path=ppt/slideMasters/_rels/slideMaster18.xml.rels>&#65279;<?xml version="1.0" encoding="utf-8" standalone="yes"?><Relationships xmlns="http://schemas.openxmlformats.org/package/2006/relationships"><Relationship Id="rId1" Type="http://schemas.openxmlformats.org/officeDocument/2006/relationships/slideLayout" Target="../slideLayouts/slideLayout168.xml" /><Relationship Id="rId10" Type="http://schemas.openxmlformats.org/officeDocument/2006/relationships/slideLayout" Target="../slideLayouts/slideLayout177.xml" /><Relationship Id="rId11" Type="http://schemas.openxmlformats.org/officeDocument/2006/relationships/slideLayout" Target="../slideLayouts/slideLayout178.xml" /><Relationship Id="rId12" Type="http://schemas.openxmlformats.org/officeDocument/2006/relationships/image" Target="../media/image1.gif" /><Relationship Id="rId13" Type="http://schemas.openxmlformats.org/officeDocument/2006/relationships/theme" Target="../theme/theme18.xml" /><Relationship Id="rId2" Type="http://schemas.openxmlformats.org/officeDocument/2006/relationships/slideLayout" Target="../slideLayouts/slideLayout169.xml" /><Relationship Id="rId3" Type="http://schemas.openxmlformats.org/officeDocument/2006/relationships/slideLayout" Target="../slideLayouts/slideLayout170.xml" /><Relationship Id="rId4" Type="http://schemas.openxmlformats.org/officeDocument/2006/relationships/slideLayout" Target="../slideLayouts/slideLayout171.xml" /><Relationship Id="rId5" Type="http://schemas.openxmlformats.org/officeDocument/2006/relationships/slideLayout" Target="../slideLayouts/slideLayout172.xml" /><Relationship Id="rId6" Type="http://schemas.openxmlformats.org/officeDocument/2006/relationships/slideLayout" Target="../slideLayouts/slideLayout173.xml" /><Relationship Id="rId7" Type="http://schemas.openxmlformats.org/officeDocument/2006/relationships/slideLayout" Target="../slideLayouts/slideLayout174.xml" /><Relationship Id="rId8" Type="http://schemas.openxmlformats.org/officeDocument/2006/relationships/slideLayout" Target="../slideLayouts/slideLayout175.xml" /><Relationship Id="rId9" Type="http://schemas.openxmlformats.org/officeDocument/2006/relationships/slideLayout" Target="../slideLayouts/slideLayout176.xml" /></Relationships>
</file>

<file path=ppt/slideMasters/_rels/slideMaster19.xml.rels>&#65279;<?xml version="1.0" encoding="utf-8" standalone="yes"?><Relationships xmlns="http://schemas.openxmlformats.org/package/2006/relationships"><Relationship Id="rId1" Type="http://schemas.openxmlformats.org/officeDocument/2006/relationships/slideLayout" Target="../slideLayouts/slideLayout179.xml" /><Relationship Id="rId10" Type="http://schemas.openxmlformats.org/officeDocument/2006/relationships/slideLayout" Target="../slideLayouts/slideLayout188.xml" /><Relationship Id="rId11" Type="http://schemas.openxmlformats.org/officeDocument/2006/relationships/slideLayout" Target="../slideLayouts/slideLayout189.xml" /><Relationship Id="rId12" Type="http://schemas.openxmlformats.org/officeDocument/2006/relationships/image" Target="../media/image1.gif" /><Relationship Id="rId13" Type="http://schemas.openxmlformats.org/officeDocument/2006/relationships/theme" Target="../theme/theme19.xml" /><Relationship Id="rId2" Type="http://schemas.openxmlformats.org/officeDocument/2006/relationships/slideLayout" Target="../slideLayouts/slideLayout180.xml" /><Relationship Id="rId3" Type="http://schemas.openxmlformats.org/officeDocument/2006/relationships/slideLayout" Target="../slideLayouts/slideLayout181.xml" /><Relationship Id="rId4" Type="http://schemas.openxmlformats.org/officeDocument/2006/relationships/slideLayout" Target="../slideLayouts/slideLayout182.xml" /><Relationship Id="rId5" Type="http://schemas.openxmlformats.org/officeDocument/2006/relationships/slideLayout" Target="../slideLayouts/slideLayout183.xml" /><Relationship Id="rId6" Type="http://schemas.openxmlformats.org/officeDocument/2006/relationships/slideLayout" Target="../slideLayouts/slideLayout184.xml" /><Relationship Id="rId7" Type="http://schemas.openxmlformats.org/officeDocument/2006/relationships/slideLayout" Target="../slideLayouts/slideLayout185.xml" /><Relationship Id="rId8" Type="http://schemas.openxmlformats.org/officeDocument/2006/relationships/slideLayout" Target="../slideLayouts/slideLayout186.xml" /><Relationship Id="rId9" Type="http://schemas.openxmlformats.org/officeDocument/2006/relationships/slideLayout" Target="../slideLayouts/slideLayout187.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_rels/slideMaster20.xml.rels>&#65279;<?xml version="1.0" encoding="utf-8" standalone="yes"?><Relationships xmlns="http://schemas.openxmlformats.org/package/2006/relationships"><Relationship Id="rId1" Type="http://schemas.openxmlformats.org/officeDocument/2006/relationships/slideLayout" Target="../slideLayouts/slideLayout190.xml" /><Relationship Id="rId10" Type="http://schemas.openxmlformats.org/officeDocument/2006/relationships/slideLayout" Target="../slideLayouts/slideLayout199.xml" /><Relationship Id="rId11" Type="http://schemas.openxmlformats.org/officeDocument/2006/relationships/slideLayout" Target="../slideLayouts/slideLayout200.xml" /><Relationship Id="rId12" Type="http://schemas.openxmlformats.org/officeDocument/2006/relationships/image" Target="../media/image1.gif" /><Relationship Id="rId13" Type="http://schemas.openxmlformats.org/officeDocument/2006/relationships/theme" Target="../theme/theme20.xml" /><Relationship Id="rId2" Type="http://schemas.openxmlformats.org/officeDocument/2006/relationships/slideLayout" Target="../slideLayouts/slideLayout191.xml" /><Relationship Id="rId3" Type="http://schemas.openxmlformats.org/officeDocument/2006/relationships/slideLayout" Target="../slideLayouts/slideLayout192.xml" /><Relationship Id="rId4" Type="http://schemas.openxmlformats.org/officeDocument/2006/relationships/slideLayout" Target="../slideLayouts/slideLayout193.xml" /><Relationship Id="rId5" Type="http://schemas.openxmlformats.org/officeDocument/2006/relationships/slideLayout" Target="../slideLayouts/slideLayout194.xml" /><Relationship Id="rId6" Type="http://schemas.openxmlformats.org/officeDocument/2006/relationships/slideLayout" Target="../slideLayouts/slideLayout195.xml" /><Relationship Id="rId7" Type="http://schemas.openxmlformats.org/officeDocument/2006/relationships/slideLayout" Target="../slideLayouts/slideLayout196.xml" /><Relationship Id="rId8" Type="http://schemas.openxmlformats.org/officeDocument/2006/relationships/slideLayout" Target="../slideLayouts/slideLayout197.xml" /><Relationship Id="rId9" Type="http://schemas.openxmlformats.org/officeDocument/2006/relationships/slideLayout" Target="../slideLayouts/slideLayout198.xml" /></Relationships>
</file>

<file path=ppt/slideMasters/_rels/slideMaster21.xml.rels>&#65279;<?xml version="1.0" encoding="utf-8" standalone="yes"?><Relationships xmlns="http://schemas.openxmlformats.org/package/2006/relationships"><Relationship Id="rId1" Type="http://schemas.openxmlformats.org/officeDocument/2006/relationships/slideLayout" Target="../slideLayouts/slideLayout201.xml" /><Relationship Id="rId10" Type="http://schemas.openxmlformats.org/officeDocument/2006/relationships/slideLayout" Target="../slideLayouts/slideLayout210.xml" /><Relationship Id="rId11" Type="http://schemas.openxmlformats.org/officeDocument/2006/relationships/slideLayout" Target="../slideLayouts/slideLayout211.xml" /><Relationship Id="rId12" Type="http://schemas.openxmlformats.org/officeDocument/2006/relationships/image" Target="../media/image1.gif" /><Relationship Id="rId13" Type="http://schemas.openxmlformats.org/officeDocument/2006/relationships/theme" Target="../theme/theme21.xml" /><Relationship Id="rId2" Type="http://schemas.openxmlformats.org/officeDocument/2006/relationships/slideLayout" Target="../slideLayouts/slideLayout202.xml" /><Relationship Id="rId3" Type="http://schemas.openxmlformats.org/officeDocument/2006/relationships/slideLayout" Target="../slideLayouts/slideLayout203.xml" /><Relationship Id="rId4" Type="http://schemas.openxmlformats.org/officeDocument/2006/relationships/slideLayout" Target="../slideLayouts/slideLayout204.xml" /><Relationship Id="rId5" Type="http://schemas.openxmlformats.org/officeDocument/2006/relationships/slideLayout" Target="../slideLayouts/slideLayout205.xml" /><Relationship Id="rId6" Type="http://schemas.openxmlformats.org/officeDocument/2006/relationships/slideLayout" Target="../slideLayouts/slideLayout206.xml" /><Relationship Id="rId7" Type="http://schemas.openxmlformats.org/officeDocument/2006/relationships/slideLayout" Target="../slideLayouts/slideLayout207.xml" /><Relationship Id="rId8" Type="http://schemas.openxmlformats.org/officeDocument/2006/relationships/slideLayout" Target="../slideLayouts/slideLayout208.xml" /><Relationship Id="rId9" Type="http://schemas.openxmlformats.org/officeDocument/2006/relationships/slideLayout" Target="../slideLayouts/slideLayout209.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23.xml" /><Relationship Id="rId10" Type="http://schemas.openxmlformats.org/officeDocument/2006/relationships/slideLayout" Target="../slideLayouts/slideLayout32.xml" /><Relationship Id="rId11" Type="http://schemas.openxmlformats.org/officeDocument/2006/relationships/slideLayout" Target="../slideLayouts/slideLayout33.xml" /><Relationship Id="rId12" Type="http://schemas.openxmlformats.org/officeDocument/2006/relationships/theme" Target="../theme/theme3.xml" /><Relationship Id="rId2" Type="http://schemas.openxmlformats.org/officeDocument/2006/relationships/slideLayout" Target="../slideLayouts/slideLayout24.xml" /><Relationship Id="rId3" Type="http://schemas.openxmlformats.org/officeDocument/2006/relationships/slideLayout" Target="../slideLayouts/slideLayout25.xml" /><Relationship Id="rId4" Type="http://schemas.openxmlformats.org/officeDocument/2006/relationships/slideLayout" Target="../slideLayouts/slideLayout26.xml" /><Relationship Id="rId5" Type="http://schemas.openxmlformats.org/officeDocument/2006/relationships/slideLayout" Target="../slideLayouts/slideLayout27.xml" /><Relationship Id="rId6" Type="http://schemas.openxmlformats.org/officeDocument/2006/relationships/slideLayout" Target="../slideLayouts/slideLayout28.xml" /><Relationship Id="rId7" Type="http://schemas.openxmlformats.org/officeDocument/2006/relationships/slideLayout" Target="../slideLayouts/slideLayout29.xml" /><Relationship Id="rId8" Type="http://schemas.openxmlformats.org/officeDocument/2006/relationships/slideLayout" Target="../slideLayouts/slideLayout30.xml" /><Relationship Id="rId9" Type="http://schemas.openxmlformats.org/officeDocument/2006/relationships/slideLayout" Target="../slideLayouts/slideLayout31.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34.xml" /><Relationship Id="rId10" Type="http://schemas.openxmlformats.org/officeDocument/2006/relationships/slideLayout" Target="../slideLayouts/slideLayout43.xml" /><Relationship Id="rId11" Type="http://schemas.openxmlformats.org/officeDocument/2006/relationships/slideLayout" Target="../slideLayouts/slideLayout44.xml" /><Relationship Id="rId12" Type="http://schemas.openxmlformats.org/officeDocument/2006/relationships/theme" Target="../theme/theme4.xml" /><Relationship Id="rId2" Type="http://schemas.openxmlformats.org/officeDocument/2006/relationships/slideLayout" Target="../slideLayouts/slideLayout35.xml" /><Relationship Id="rId3" Type="http://schemas.openxmlformats.org/officeDocument/2006/relationships/slideLayout" Target="../slideLayouts/slideLayout36.xml" /><Relationship Id="rId4" Type="http://schemas.openxmlformats.org/officeDocument/2006/relationships/slideLayout" Target="../slideLayouts/slideLayout37.xml" /><Relationship Id="rId5" Type="http://schemas.openxmlformats.org/officeDocument/2006/relationships/slideLayout" Target="../slideLayouts/slideLayout38.xml" /><Relationship Id="rId6" Type="http://schemas.openxmlformats.org/officeDocument/2006/relationships/slideLayout" Target="../slideLayouts/slideLayout39.xml" /><Relationship Id="rId7" Type="http://schemas.openxmlformats.org/officeDocument/2006/relationships/slideLayout" Target="../slideLayouts/slideLayout40.xml" /><Relationship Id="rId8" Type="http://schemas.openxmlformats.org/officeDocument/2006/relationships/slideLayout" Target="../slideLayouts/slideLayout41.xml" /><Relationship Id="rId9" Type="http://schemas.openxmlformats.org/officeDocument/2006/relationships/slideLayout" Target="../slideLayouts/slideLayout42.xml"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45.xml" /><Relationship Id="rId10" Type="http://schemas.openxmlformats.org/officeDocument/2006/relationships/slideLayout" Target="../slideLayouts/slideLayout54.xml" /><Relationship Id="rId11" Type="http://schemas.openxmlformats.org/officeDocument/2006/relationships/slideLayout" Target="../slideLayouts/slideLayout55.xml" /><Relationship Id="rId12" Type="http://schemas.openxmlformats.org/officeDocument/2006/relationships/theme" Target="../theme/theme5.xml" /><Relationship Id="rId2" Type="http://schemas.openxmlformats.org/officeDocument/2006/relationships/slideLayout" Target="../slideLayouts/slideLayout46.xml" /><Relationship Id="rId3" Type="http://schemas.openxmlformats.org/officeDocument/2006/relationships/slideLayout" Target="../slideLayouts/slideLayout47.xml" /><Relationship Id="rId4" Type="http://schemas.openxmlformats.org/officeDocument/2006/relationships/slideLayout" Target="../slideLayouts/slideLayout48.xml" /><Relationship Id="rId5" Type="http://schemas.openxmlformats.org/officeDocument/2006/relationships/slideLayout" Target="../slideLayouts/slideLayout49.xml" /><Relationship Id="rId6" Type="http://schemas.openxmlformats.org/officeDocument/2006/relationships/slideLayout" Target="../slideLayouts/slideLayout50.xml" /><Relationship Id="rId7" Type="http://schemas.openxmlformats.org/officeDocument/2006/relationships/slideLayout" Target="../slideLayouts/slideLayout51.xml" /><Relationship Id="rId8" Type="http://schemas.openxmlformats.org/officeDocument/2006/relationships/slideLayout" Target="../slideLayouts/slideLayout52.xml" /><Relationship Id="rId9" Type="http://schemas.openxmlformats.org/officeDocument/2006/relationships/slideLayout" Target="../slideLayouts/slideLayout53.xml" /></Relationships>
</file>

<file path=ppt/slideMasters/_rels/slideMaster6.xml.rels>&#65279;<?xml version="1.0" encoding="utf-8" standalone="yes"?><Relationships xmlns="http://schemas.openxmlformats.org/package/2006/relationships"><Relationship Id="rId1" Type="http://schemas.openxmlformats.org/officeDocument/2006/relationships/slideLayout" Target="../slideLayouts/slideLayout56.xml" /><Relationship Id="rId2" Type="http://schemas.openxmlformats.org/officeDocument/2006/relationships/theme" Target="../theme/theme6.xml" /></Relationships>
</file>

<file path=ppt/slideMasters/_rels/slideMaster7.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theme" Target="../theme/theme7.xml" /></Relationships>
</file>

<file path=ppt/slideMasters/_rels/slideMaster8.xml.rels>&#65279;<?xml version="1.0" encoding="utf-8" standalone="yes"?><Relationships xmlns="http://schemas.openxmlformats.org/package/2006/relationships"><Relationship Id="rId1" Type="http://schemas.openxmlformats.org/officeDocument/2006/relationships/slideLayout" Target="../slideLayouts/slideLayout58.xml" /><Relationship Id="rId10" Type="http://schemas.openxmlformats.org/officeDocument/2006/relationships/slideLayout" Target="../slideLayouts/slideLayout67.xml" /><Relationship Id="rId11" Type="http://schemas.openxmlformats.org/officeDocument/2006/relationships/slideLayout" Target="../slideLayouts/slideLayout68.xml" /><Relationship Id="rId12" Type="http://schemas.openxmlformats.org/officeDocument/2006/relationships/image" Target="../media/image1.gif" /><Relationship Id="rId13" Type="http://schemas.openxmlformats.org/officeDocument/2006/relationships/theme" Target="../theme/theme8.xml" /><Relationship Id="rId2" Type="http://schemas.openxmlformats.org/officeDocument/2006/relationships/slideLayout" Target="../slideLayouts/slideLayout59.xml" /><Relationship Id="rId3" Type="http://schemas.openxmlformats.org/officeDocument/2006/relationships/slideLayout" Target="../slideLayouts/slideLayout60.xml" /><Relationship Id="rId4" Type="http://schemas.openxmlformats.org/officeDocument/2006/relationships/slideLayout" Target="../slideLayouts/slideLayout61.xml" /><Relationship Id="rId5" Type="http://schemas.openxmlformats.org/officeDocument/2006/relationships/slideLayout" Target="../slideLayouts/slideLayout62.xml" /><Relationship Id="rId6" Type="http://schemas.openxmlformats.org/officeDocument/2006/relationships/slideLayout" Target="../slideLayouts/slideLayout63.xml" /><Relationship Id="rId7" Type="http://schemas.openxmlformats.org/officeDocument/2006/relationships/slideLayout" Target="../slideLayouts/slideLayout64.xml" /><Relationship Id="rId8" Type="http://schemas.openxmlformats.org/officeDocument/2006/relationships/slideLayout" Target="../slideLayouts/slideLayout65.xml" /><Relationship Id="rId9" Type="http://schemas.openxmlformats.org/officeDocument/2006/relationships/slideLayout" Target="../slideLayouts/slideLayout66.xml" /></Relationships>
</file>

<file path=ppt/slideMasters/_rels/slideMaster9.xml.rels>&#65279;<?xml version="1.0" encoding="utf-8" standalone="yes"?><Relationships xmlns="http://schemas.openxmlformats.org/package/2006/relationships"><Relationship Id="rId1" Type="http://schemas.openxmlformats.org/officeDocument/2006/relationships/slideLayout" Target="../slideLayouts/slideLayout69.xml" /><Relationship Id="rId10" Type="http://schemas.openxmlformats.org/officeDocument/2006/relationships/slideLayout" Target="../slideLayouts/slideLayout78.xml" /><Relationship Id="rId11" Type="http://schemas.openxmlformats.org/officeDocument/2006/relationships/slideLayout" Target="../slideLayouts/slideLayout79.xml" /><Relationship Id="rId12" Type="http://schemas.openxmlformats.org/officeDocument/2006/relationships/image" Target="../media/image1.gif" /><Relationship Id="rId13" Type="http://schemas.openxmlformats.org/officeDocument/2006/relationships/theme" Target="../theme/theme9.xml" /><Relationship Id="rId2" Type="http://schemas.openxmlformats.org/officeDocument/2006/relationships/slideLayout" Target="../slideLayouts/slideLayout70.xml" /><Relationship Id="rId3" Type="http://schemas.openxmlformats.org/officeDocument/2006/relationships/slideLayout" Target="../slideLayouts/slideLayout71.xml" /><Relationship Id="rId4" Type="http://schemas.openxmlformats.org/officeDocument/2006/relationships/slideLayout" Target="../slideLayouts/slideLayout72.xml" /><Relationship Id="rId5" Type="http://schemas.openxmlformats.org/officeDocument/2006/relationships/slideLayout" Target="../slideLayouts/slideLayout73.xml" /><Relationship Id="rId6" Type="http://schemas.openxmlformats.org/officeDocument/2006/relationships/slideLayout" Target="../slideLayouts/slideLayout74.xml" /><Relationship Id="rId7" Type="http://schemas.openxmlformats.org/officeDocument/2006/relationships/slideLayout" Target="../slideLayouts/slideLayout75.xml" /><Relationship Id="rId8" Type="http://schemas.openxmlformats.org/officeDocument/2006/relationships/slideLayout" Target="../slideLayouts/slideLayout76.xml" /><Relationship Id="rId9" Type="http://schemas.openxmlformats.org/officeDocument/2006/relationships/slideLayout" Target="../slideLayouts/slideLayout77.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title=""/>
        <p:cNvGrpSpPr/>
        <p:nvPr/>
      </p:nvGrpSpPr>
      <p:grpSpPr>
        <a:xfrm>
          <a:off x="0" y="0"/>
          <a:ext cx="0" cy="0"/>
        </a:xfrm>
      </p:grpSpPr>
      <p:sp>
        <p:nvSpPr>
          <p:cNvPr id="2" name="Title Placeholder 1" title=""/>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title=""/>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title=""/>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11/7/2009</a:t>
            </a:fld>
            <a:endParaRPr lang="en-US"/>
          </a:p>
        </p:txBody>
      </p:sp>
      <p:sp>
        <p:nvSpPr>
          <p:cNvPr id="5" name="Footer Placeholder 4" title=""/>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title=""/>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4/13/2023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77DB7C-AB06-4922-B925-1FA87D31E55F}" type="datetime1">
              <a:rPr lang="en-US" smtClean="0"/>
              <a:t>4/13/2023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365D73-22C2-4531-9F55-3B0ACD51563B}" type="slidenum">
              <a:rPr lang="en-US" smtClean="0"/>
              <a:t>‹#›</a:t>
            </a:fld>
            <a:endParaRPr lang="en-US"/>
          </a:p>
        </p:txBody>
      </p:sp>
    </p:spTree>
    <p:extLst>
      <p:ext uri="{BB962C8B-B14F-4D97-AF65-F5344CB8AC3E}">
        <p14:creationId xmlns:p14="http://schemas.microsoft.com/office/powerpoint/2010/main" val="1695787391"/>
      </p:ext>
    </p:extLst>
  </p:cSld>
  <p:clrMap bg1="lt1" tx1="dk1" bg2="lt2" tx2="dk2" accent1="accent1" accent2="accent2" accent3="accent3" accent4="accent4" accent5="accent5" accent6="accent6" hlink="hlink" folHlink="folHlink"/>
  <p:sldLayoutIdLst>
    <p:sldLayoutId id="2147483660"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77DB7C-AB06-4922-B925-1FA87D31E55F}" type="datetime1">
              <a:rPr lang="en-US" smtClean="0"/>
              <a:t>4/13/2023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365D73-22C2-4531-9F55-3B0ACD51563B}" type="slidenum">
              <a:rPr lang="en-US" smtClean="0"/>
              <a:t>‹#›</a:t>
            </a:fld>
            <a:endParaRPr lang="en-US"/>
          </a:p>
        </p:txBody>
      </p:sp>
    </p:spTree>
    <p:extLst>
      <p:ext uri="{BB962C8B-B14F-4D97-AF65-F5344CB8AC3E}">
        <p14:creationId xmlns:p14="http://schemas.microsoft.com/office/powerpoint/2010/main" val="16957873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77DB7C-AB06-4922-B925-1FA87D31E55F}" type="datetime1">
              <a:rPr lang="en-US" smtClean="0"/>
              <a:t>4/12/2023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365D73-22C2-4531-9F55-3B0ACD51563B}" type="slidenum">
              <a:rPr lang="en-US" smtClean="0"/>
              <a:t>‹#›</a:t>
            </a:fld>
            <a:endParaRPr lang="en-US"/>
          </a:p>
        </p:txBody>
      </p:sp>
    </p:spTree>
    <p:extLst>
      <p:ext uri="{BB962C8B-B14F-4D97-AF65-F5344CB8AC3E}">
        <p14:creationId xmlns:p14="http://schemas.microsoft.com/office/powerpoint/2010/main" val="16957873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77DB7C-AB06-4922-B925-1FA87D31E55F}" type="datetime1">
              <a:rPr lang="en-US" smtClean="0"/>
              <a:t>4/12/2023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D365D73-22C2-4531-9F55-3B0ACD51563B}" type="slidenum">
              <a:rPr lang="en-US" smtClean="0"/>
              <a:t>‹#›</a:t>
            </a:fld>
            <a:endParaRPr lang="en-US"/>
          </a:p>
        </p:txBody>
      </p:sp>
    </p:spTree>
    <p:extLst>
      <p:ext uri="{BB962C8B-B14F-4D97-AF65-F5344CB8AC3E}">
        <p14:creationId xmlns:p14="http://schemas.microsoft.com/office/powerpoint/2010/main" val="169578739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В‹#В›</a:t>
            </a:fld>
          </a:p>
        </p:txBody>
      </p:sp>
    </p:spTree>
  </p:cSld>
  <p:clrMap bg1="lt1" tx1="dk1" bg2="lt2" tx2="dk2" accent1="accent1" accent2="accent2" accent3="accent3" accent4="accent4" accent5="accent5" accent6="accent6" hlink="hlink" folHlink="folHlink"/>
  <p:sldLayoutIdLst>
    <p:sldLayoutId id="2147483733" r:id="rId1"/>
  </p:sldLayoutIdLst>
  <p:transition/>
  <p:timing/>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Holder 2"/>
          <p:cNvSpPr>
            <a:spLocks noGrp="1"/>
          </p:cNvSpPr>
          <p:nvPr>
            <p:ph type="title"/>
          </p:nvPr>
        </p:nvSpPr>
        <p:spPr>
          <a:xfrm>
            <a:off x="377666" y="427735"/>
            <a:ext cx="6797992" cy="1710943"/>
          </a:xfrm>
          <a:prstGeom prst="rect">
            <a:avLst/>
          </a:prstGeom>
        </p:spPr>
        <p:txBody>
          <a:bodyPr wrap="square" lIns="0" tIns="0" rIns="0" bIns="0">
            <a:spAutoFit/>
          </a:bodyPr>
          <a:lstStyle>
            <a:lvl1pPr>
              <a:defRPr/>
            </a:lvl1pPr>
          </a:lstStyle>
          <a:p/>
        </p:txBody>
      </p:sp>
      <p:sp>
        <p:nvSpPr>
          <p:cNvPr id="3" name="Holder 3"/>
          <p:cNvSpPr>
            <a:spLocks noGrp="1"/>
          </p:cNvSpPr>
          <p:nvPr>
            <p:ph type="body" idx="1"/>
          </p:nvPr>
        </p:nvSpPr>
        <p:spPr>
          <a:xfrm>
            <a:off x="377666" y="2459482"/>
            <a:ext cx="6797992" cy="7057644"/>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a:xfrm>
            <a:off x="2568130" y="9944862"/>
            <a:ext cx="2417063" cy="53467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666" y="9944862"/>
            <a:ext cx="1737264"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
            </a:fld>
            <a:endParaRPr lang="en-US"/>
          </a:p>
        </p:txBody>
      </p:sp>
      <p:sp>
        <p:nvSpPr>
          <p:cNvPr id="6" name="Holder 6"/>
          <p:cNvSpPr>
            <a:spLocks noGrp="1"/>
          </p:cNvSpPr>
          <p:nvPr>
            <p:ph type="sldNum" sz="quarter" idx="7"/>
          </p:nvPr>
        </p:nvSpPr>
        <p:spPr>
          <a:xfrm>
            <a:off x="5438394" y="9944862"/>
            <a:ext cx="1737264"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В‹#В›</a:t>
            </a:fld>
          </a:p>
        </p:txBody>
      </p:sp>
    </p:spTree>
  </p:cSld>
  <p:clrMap bg1="lt1" tx1="dk1" bg2="lt2" tx2="dk2" accent1="accent1" accent2="accent2" accent3="accent3" accent4="accent4" accent5="accent5" accent6="accent6" hlink="hlink" folHlink="folHlink"/>
  <p:sldLayoutIdLst>
    <p:sldLayoutId id="2147483735" r:id="rId1"/>
  </p:sldLayoutIdLst>
  <p:transition/>
  <p:timing/>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xfrm>
      </p:grpSpPr>
      <p:sp>
        <p:nvSpPr>
          <p:cNvPr id="2" name="Title Placeholder 1">
            <a:extLst>
              <a:ext uri="{FF2B5EF4-FFF2-40B4-BE49-F238E27FC236}">
                <a16:creationId xmlns:a16="http://schemas.microsoft.com/office/drawing/2014/main" id="{400D7F8D-EF95-0927-1268-5614CE70FA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00863-7695-C06B-A7C7-6F0FBD208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6BC25-B3E1-21B5-784C-08331AA6A3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6E0591-66CB-4013-8AEC-9552BA815EB5}" type="datetimeFigureOut">
              <a:rPr lang="en-US" smtClean="0"/>
              <a:t>4/12/2023</a:t>
            </a:fld>
            <a:endParaRPr lang="en-US"/>
          </a:p>
        </p:txBody>
      </p:sp>
      <p:sp>
        <p:nvSpPr>
          <p:cNvPr id="5" name="Footer Placeholder 4">
            <a:extLst>
              <a:ext uri="{FF2B5EF4-FFF2-40B4-BE49-F238E27FC236}">
                <a16:creationId xmlns:a16="http://schemas.microsoft.com/office/drawing/2014/main" id="{B929EC4D-46C0-74B0-2360-E7FA927D55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CB71330E-6AF0-9B44-E4E8-182D2DE52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57F9432-7411-4A22-BA6B-DED528361B3A}" type="slidenum">
              <a:rPr lang="en-US" smtClean="0"/>
              <a:t>‹#›</a:t>
            </a:fld>
            <a:endParaRPr lang="en-US"/>
          </a:p>
        </p:txBody>
      </p:sp>
    </p:spTree>
    <p:extLst>
      <p:ext uri="{BB962C8B-B14F-4D97-AF65-F5344CB8AC3E}">
        <p14:creationId xmlns:p14="http://schemas.microsoft.com/office/powerpoint/2010/main" val="278211111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notesSlide" Target="../notesSlides/notesSlide1.xml" /><Relationship Id="rId3" Type="http://schemas.openxmlformats.org/officeDocument/2006/relationships/image" Target="../media/image2.png" /><Relationship Id="rId4" Type="http://schemas.openxmlformats.org/officeDocument/2006/relationships/image" Target="../media/image3.png" /><Relationship Id="rId5" Type="http://schemas.openxmlformats.org/officeDocument/2006/relationships/image" Target="../media/image4.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16.png" /><Relationship Id="rId4" Type="http://schemas.openxmlformats.org/officeDocument/2006/relationships/image" Target="../media/image17.png" /></Relationships>
</file>

<file path=ppt/slides/_rels/slide100.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31.png" /><Relationship Id="rId3" Type="http://schemas.openxmlformats.org/officeDocument/2006/relationships/image" Target="../media/image134.png" /></Relationships>
</file>

<file path=ppt/slides/_rels/slide101.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35.png" /><Relationship Id="rId3" Type="http://schemas.openxmlformats.org/officeDocument/2006/relationships/image" Target="../media/image131.png" /><Relationship Id="rId4" Type="http://schemas.openxmlformats.org/officeDocument/2006/relationships/image" Target="../media/image136.png" /></Relationships>
</file>

<file path=ppt/slides/_rels/slide102.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37.png" /><Relationship Id="rId3" Type="http://schemas.openxmlformats.org/officeDocument/2006/relationships/image" Target="../media/image138.png" /></Relationships>
</file>

<file path=ppt/slides/_rels/slide103.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39.png" /><Relationship Id="rId3" Type="http://schemas.openxmlformats.org/officeDocument/2006/relationships/image" Target="../media/image140.png" /><Relationship Id="rId4" Type="http://schemas.openxmlformats.org/officeDocument/2006/relationships/image" Target="../media/image141.png" /><Relationship Id="rId5" Type="http://schemas.openxmlformats.org/officeDocument/2006/relationships/image" Target="../media/image142.png" /><Relationship Id="rId6" Type="http://schemas.openxmlformats.org/officeDocument/2006/relationships/image" Target="../media/image143.png" /></Relationships>
</file>

<file path=ppt/slides/_rels/slide104.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44.png" /><Relationship Id="rId3" Type="http://schemas.openxmlformats.org/officeDocument/2006/relationships/image" Target="../media/image145.png" /></Relationships>
</file>

<file path=ppt/slides/_rels/slide105.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46.png" /><Relationship Id="rId3" Type="http://schemas.openxmlformats.org/officeDocument/2006/relationships/image" Target="../media/image147.png" /><Relationship Id="rId4" Type="http://schemas.openxmlformats.org/officeDocument/2006/relationships/image" Target="../media/image148.png" /></Relationships>
</file>

<file path=ppt/slides/_rels/slide106.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49.png" /><Relationship Id="rId3" Type="http://schemas.openxmlformats.org/officeDocument/2006/relationships/image" Target="../media/image150.png" /><Relationship Id="rId4" Type="http://schemas.openxmlformats.org/officeDocument/2006/relationships/image" Target="../media/image151.png" /></Relationships>
</file>

<file path=ppt/slides/_rels/slide107.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52.png" /><Relationship Id="rId3" Type="http://schemas.openxmlformats.org/officeDocument/2006/relationships/image" Target="../media/image153.png" /><Relationship Id="rId4" Type="http://schemas.openxmlformats.org/officeDocument/2006/relationships/image" Target="../media/image154.png" /><Relationship Id="rId5" Type="http://schemas.openxmlformats.org/officeDocument/2006/relationships/image" Target="../media/image155.jpeg" /></Relationships>
</file>

<file path=ppt/slides/_rels/slide108.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56.jpeg" /><Relationship Id="rId3" Type="http://schemas.openxmlformats.org/officeDocument/2006/relationships/image" Target="../media/image152.png" /><Relationship Id="rId4" Type="http://schemas.openxmlformats.org/officeDocument/2006/relationships/image" Target="../media/image153.png" /></Relationships>
</file>

<file path=ppt/slides/_rels/slide109.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57.png" /><Relationship Id="rId3" Type="http://schemas.openxmlformats.org/officeDocument/2006/relationships/image" Target="../media/image158.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110.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59.png" /><Relationship Id="rId3" Type="http://schemas.openxmlformats.org/officeDocument/2006/relationships/image" Target="../media/image160.png" /><Relationship Id="rId4" Type="http://schemas.openxmlformats.org/officeDocument/2006/relationships/image" Target="../media/image161.png" /></Relationships>
</file>

<file path=ppt/slides/_rels/slide111.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62.png" /><Relationship Id="rId3" Type="http://schemas.openxmlformats.org/officeDocument/2006/relationships/image" Target="../media/image159.png" /></Relationships>
</file>

<file path=ppt/slides/_rels/slide112.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63.png" /><Relationship Id="rId3" Type="http://schemas.openxmlformats.org/officeDocument/2006/relationships/image" Target="../media/image159.png" /><Relationship Id="rId4" Type="http://schemas.openxmlformats.org/officeDocument/2006/relationships/image" Target="../media/image164.png" /><Relationship Id="rId5" Type="http://schemas.openxmlformats.org/officeDocument/2006/relationships/image" Target="../media/image165.png" /></Relationships>
</file>

<file path=ppt/slides/_rels/slide113.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66.png" /><Relationship Id="rId3" Type="http://schemas.openxmlformats.org/officeDocument/2006/relationships/image" Target="../media/image159.png" /><Relationship Id="rId4" Type="http://schemas.openxmlformats.org/officeDocument/2006/relationships/image" Target="../media/image167.png" /><Relationship Id="rId5" Type="http://schemas.openxmlformats.org/officeDocument/2006/relationships/video" Target="../media/media1.mp4" /><Relationship Id="rId6" Type="http://schemas.microsoft.com/office/2007/relationships/media" Target="../media/media1.mp4" /></Relationships>
</file>

<file path=ppt/slides/_rels/slide114.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59.png" /><Relationship Id="rId3" Type="http://schemas.openxmlformats.org/officeDocument/2006/relationships/image" Target="../media/image168.png" /><Relationship Id="rId4" Type="http://schemas.openxmlformats.org/officeDocument/2006/relationships/video" Target="../media/media2.mp4" /><Relationship Id="rId5" Type="http://schemas.microsoft.com/office/2007/relationships/media" Target="../media/media2.mp4" /><Relationship Id="rId6" Type="http://schemas.openxmlformats.org/officeDocument/2006/relationships/image" Target="../media/image169.png" /></Relationships>
</file>

<file path=ppt/slides/_rels/slide115.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70.png" /></Relationships>
</file>

<file path=ppt/slides/_rels/slide116.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71.png" /><Relationship Id="rId3" Type="http://schemas.openxmlformats.org/officeDocument/2006/relationships/image" Target="../media/image172.png" /></Relationships>
</file>

<file path=ppt/slides/_rels/slide117.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73.png" /><Relationship Id="rId3" Type="http://schemas.openxmlformats.org/officeDocument/2006/relationships/image" Target="../media/image174.png" /><Relationship Id="rId4" Type="http://schemas.openxmlformats.org/officeDocument/2006/relationships/image" Target="../media/image175.png" /></Relationships>
</file>

<file path=ppt/slides/_rels/slide118.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73.png" /><Relationship Id="rId3" Type="http://schemas.openxmlformats.org/officeDocument/2006/relationships/image" Target="../media/image176.png" /></Relationships>
</file>

<file path=ppt/slides/_rels/slide119.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77.png" /><Relationship Id="rId3" Type="http://schemas.openxmlformats.org/officeDocument/2006/relationships/image" Target="../media/image173.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120.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78.png" /><Relationship Id="rId3" Type="http://schemas.openxmlformats.org/officeDocument/2006/relationships/image" Target="../media/image179.png" /><Relationship Id="rId4" Type="http://schemas.openxmlformats.org/officeDocument/2006/relationships/image" Target="../media/image180.png" /><Relationship Id="rId5" Type="http://schemas.openxmlformats.org/officeDocument/2006/relationships/image" Target="../media/image181.png" /></Relationships>
</file>

<file path=ppt/slides/_rels/slide121.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82.png" /><Relationship Id="rId3" Type="http://schemas.openxmlformats.org/officeDocument/2006/relationships/image" Target="../media/image183.png" /></Relationships>
</file>

<file path=ppt/slides/_rels/slide122.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84.png" /><Relationship Id="rId3" Type="http://schemas.openxmlformats.org/officeDocument/2006/relationships/image" Target="../media/image185.png" /><Relationship Id="rId4" Type="http://schemas.openxmlformats.org/officeDocument/2006/relationships/image" Target="../media/image186.png" /><Relationship Id="rId5" Type="http://schemas.openxmlformats.org/officeDocument/2006/relationships/image" Target="../media/image187.png" /><Relationship Id="rId6" Type="http://schemas.openxmlformats.org/officeDocument/2006/relationships/image" Target="../media/image188.png" /><Relationship Id="rId7" Type="http://schemas.openxmlformats.org/officeDocument/2006/relationships/image" Target="../media/image189.png" /></Relationships>
</file>

<file path=ppt/slides/_rels/slide123.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90.png" /><Relationship Id="rId3" Type="http://schemas.openxmlformats.org/officeDocument/2006/relationships/image" Target="../media/image191.png" /><Relationship Id="rId4" Type="http://schemas.openxmlformats.org/officeDocument/2006/relationships/image" Target="../media/image184.png" /></Relationships>
</file>

<file path=ppt/slides/_rels/slide124.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92.png" /><Relationship Id="rId3" Type="http://schemas.openxmlformats.org/officeDocument/2006/relationships/image" Target="../media/image184.png" /><Relationship Id="rId4" Type="http://schemas.openxmlformats.org/officeDocument/2006/relationships/image" Target="../media/image193.png" /><Relationship Id="rId5" Type="http://schemas.openxmlformats.org/officeDocument/2006/relationships/image" Target="../media/image194.png" /><Relationship Id="rId6" Type="http://schemas.openxmlformats.org/officeDocument/2006/relationships/image" Target="../media/image195.png" /><Relationship Id="rId7" Type="http://schemas.openxmlformats.org/officeDocument/2006/relationships/image" Target="../media/image196.png" /></Relationships>
</file>

<file path=ppt/slides/_rels/slide125.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97.png" /><Relationship Id="rId3" Type="http://schemas.openxmlformats.org/officeDocument/2006/relationships/image" Target="../media/image198.png" /><Relationship Id="rId4" Type="http://schemas.openxmlformats.org/officeDocument/2006/relationships/image" Target="../media/image199.png" /></Relationships>
</file>

<file path=ppt/slides/_rels/slide126.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00.png" /><Relationship Id="rId3" Type="http://schemas.openxmlformats.org/officeDocument/2006/relationships/image" Target="../media/image201.png" /><Relationship Id="rId4" Type="http://schemas.openxmlformats.org/officeDocument/2006/relationships/image" Target="../media/image202.png" /><Relationship Id="rId5" Type="http://schemas.openxmlformats.org/officeDocument/2006/relationships/image" Target="../media/image203.png" /><Relationship Id="rId6" Type="http://schemas.openxmlformats.org/officeDocument/2006/relationships/image" Target="../media/image204.png" /><Relationship Id="rId7" Type="http://schemas.openxmlformats.org/officeDocument/2006/relationships/image" Target="../media/image205.png" /></Relationships>
</file>

<file path=ppt/slides/_rels/slide127.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06.png" /><Relationship Id="rId3" Type="http://schemas.openxmlformats.org/officeDocument/2006/relationships/image" Target="../media/image207.png" /></Relationships>
</file>

<file path=ppt/slides/_rels/slide128.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08.png" /><Relationship Id="rId3" Type="http://schemas.openxmlformats.org/officeDocument/2006/relationships/image" Target="../media/image209.png" /></Relationships>
</file>

<file path=ppt/slides/_rels/slide129.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08.png" /><Relationship Id="rId3" Type="http://schemas.openxmlformats.org/officeDocument/2006/relationships/image" Target="../media/image210.png" /><Relationship Id="rId4" Type="http://schemas.openxmlformats.org/officeDocument/2006/relationships/image" Target="../media/image211.png" /><Relationship Id="rId5" Type="http://schemas.openxmlformats.org/officeDocument/2006/relationships/image" Target="../media/image212.png" /><Relationship Id="rId6" Type="http://schemas.openxmlformats.org/officeDocument/2006/relationships/image" Target="../media/image213.png" /><Relationship Id="rId7" Type="http://schemas.openxmlformats.org/officeDocument/2006/relationships/image" Target="../media/image214.png" /><Relationship Id="rId8" Type="http://schemas.openxmlformats.org/officeDocument/2006/relationships/image" Target="../media/image215.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8.jpeg" /></Relationships>
</file>

<file path=ppt/slides/_rels/slide130.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16.png" /><Relationship Id="rId3" Type="http://schemas.openxmlformats.org/officeDocument/2006/relationships/image" Target="../media/image208.png" /><Relationship Id="rId4" Type="http://schemas.openxmlformats.org/officeDocument/2006/relationships/image" Target="../media/image217.png" /></Relationships>
</file>

<file path=ppt/slides/_rels/slide131.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18.png" /><Relationship Id="rId3" Type="http://schemas.openxmlformats.org/officeDocument/2006/relationships/image" Target="../media/image219.png" /><Relationship Id="rId4" Type="http://schemas.openxmlformats.org/officeDocument/2006/relationships/image" Target="../media/image220.png" /><Relationship Id="rId5" Type="http://schemas.openxmlformats.org/officeDocument/2006/relationships/image" Target="../media/image221.png" /><Relationship Id="rId6" Type="http://schemas.openxmlformats.org/officeDocument/2006/relationships/image" Target="../media/image222.png" /></Relationships>
</file>

<file path=ppt/slides/_rels/slide132.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23.png" /><Relationship Id="rId3" Type="http://schemas.openxmlformats.org/officeDocument/2006/relationships/image" Target="../media/image224.png" /></Relationships>
</file>

<file path=ppt/slides/_rels/slide133.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25.png" /><Relationship Id="rId3" Type="http://schemas.openxmlformats.org/officeDocument/2006/relationships/image" Target="../media/image226.png" /><Relationship Id="rId4" Type="http://schemas.openxmlformats.org/officeDocument/2006/relationships/image" Target="../media/image227.png" /><Relationship Id="rId5" Type="http://schemas.openxmlformats.org/officeDocument/2006/relationships/image" Target="../media/image228.png" /><Relationship Id="rId6" Type="http://schemas.openxmlformats.org/officeDocument/2006/relationships/image" Target="../media/image229.png" /><Relationship Id="rId7" Type="http://schemas.openxmlformats.org/officeDocument/2006/relationships/image" Target="../media/image230.png" /><Relationship Id="rId8" Type="http://schemas.openxmlformats.org/officeDocument/2006/relationships/image" Target="../media/image231.png" /></Relationships>
</file>

<file path=ppt/slides/_rels/slide134.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25.png" /><Relationship Id="rId3" Type="http://schemas.openxmlformats.org/officeDocument/2006/relationships/image" Target="../media/image232.png" /><Relationship Id="rId4" Type="http://schemas.openxmlformats.org/officeDocument/2006/relationships/image" Target="../media/image233.png" /><Relationship Id="rId5" Type="http://schemas.openxmlformats.org/officeDocument/2006/relationships/image" Target="../media/image234.png" /><Relationship Id="rId6" Type="http://schemas.openxmlformats.org/officeDocument/2006/relationships/image" Target="../media/image235.png" /><Relationship Id="rId7" Type="http://schemas.openxmlformats.org/officeDocument/2006/relationships/image" Target="../media/image236.jpeg" /></Relationships>
</file>

<file path=ppt/slides/_rels/slide135.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37.png" /><Relationship Id="rId3" Type="http://schemas.openxmlformats.org/officeDocument/2006/relationships/image" Target="../media/image225.png" /><Relationship Id="rId4" Type="http://schemas.openxmlformats.org/officeDocument/2006/relationships/image" Target="../media/image238.png" /></Relationships>
</file>

<file path=ppt/slides/_rels/slide136.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39.png" /><Relationship Id="rId3" Type="http://schemas.openxmlformats.org/officeDocument/2006/relationships/image" Target="../media/image240.png" /></Relationships>
</file>

<file path=ppt/slides/_rels/slide137.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41.png" /><Relationship Id="rId3" Type="http://schemas.openxmlformats.org/officeDocument/2006/relationships/image" Target="../media/image242.png" /><Relationship Id="rId4" Type="http://schemas.openxmlformats.org/officeDocument/2006/relationships/image" Target="../media/image243.png" /><Relationship Id="rId5" Type="http://schemas.openxmlformats.org/officeDocument/2006/relationships/image" Target="../media/image244.png" /></Relationships>
</file>

<file path=ppt/slides/_rels/slide138.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45.png" /><Relationship Id="rId3" Type="http://schemas.openxmlformats.org/officeDocument/2006/relationships/image" Target="../media/image246.png" /><Relationship Id="rId4" Type="http://schemas.openxmlformats.org/officeDocument/2006/relationships/image" Target="../media/image247.png" /></Relationships>
</file>

<file path=ppt/slides/_rels/slide139.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48.png" /><Relationship Id="rId3" Type="http://schemas.openxmlformats.org/officeDocument/2006/relationships/image" Target="../media/image249.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140.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50.png" /><Relationship Id="rId3" Type="http://schemas.openxmlformats.org/officeDocument/2006/relationships/image" Target="../media/image251.png" /><Relationship Id="rId4" Type="http://schemas.openxmlformats.org/officeDocument/2006/relationships/image" Target="../media/image252.png" /><Relationship Id="rId5" Type="http://schemas.openxmlformats.org/officeDocument/2006/relationships/image" Target="../media/image253.png" /><Relationship Id="rId6" Type="http://schemas.openxmlformats.org/officeDocument/2006/relationships/image" Target="../media/image254.png" /><Relationship Id="rId7" Type="http://schemas.openxmlformats.org/officeDocument/2006/relationships/image" Target="../media/image255.png" /><Relationship Id="rId8" Type="http://schemas.openxmlformats.org/officeDocument/2006/relationships/image" Target="../media/image256.png" /></Relationships>
</file>

<file path=ppt/slides/_rels/slide141.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57.png" /><Relationship Id="rId3" Type="http://schemas.openxmlformats.org/officeDocument/2006/relationships/image" Target="../media/image250.png" /><Relationship Id="rId4" Type="http://schemas.openxmlformats.org/officeDocument/2006/relationships/image" Target="../media/image258.png" /></Relationships>
</file>

<file path=ppt/slides/_rels/slide142.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259.png" /><Relationship Id="rId3" Type="http://schemas.openxmlformats.org/officeDocument/2006/relationships/image" Target="../media/image260.png" /><Relationship Id="rId4" Type="http://schemas.openxmlformats.org/officeDocument/2006/relationships/image" Target="../media/image261.png" /><Relationship Id="rId5" Type="http://schemas.openxmlformats.org/officeDocument/2006/relationships/image" Target="../media/image262.png" /></Relationships>
</file>

<file path=ppt/slides/_rels/slide143.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37.png" /><Relationship Id="rId3" Type="http://schemas.openxmlformats.org/officeDocument/2006/relationships/image" Target="../media/image138.png" /></Relationships>
</file>

<file path=ppt/slides/_rels/slide144.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39.png" /><Relationship Id="rId3" Type="http://schemas.openxmlformats.org/officeDocument/2006/relationships/image" Target="../media/image140.png" /><Relationship Id="rId4" Type="http://schemas.openxmlformats.org/officeDocument/2006/relationships/image" Target="../media/image141.png" /><Relationship Id="rId5" Type="http://schemas.openxmlformats.org/officeDocument/2006/relationships/image" Target="../media/image142.png" /><Relationship Id="rId6" Type="http://schemas.openxmlformats.org/officeDocument/2006/relationships/image" Target="../media/image143.png" /></Relationships>
</file>

<file path=ppt/slides/_rels/slide145.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44.png" /><Relationship Id="rId3" Type="http://schemas.openxmlformats.org/officeDocument/2006/relationships/image" Target="../media/image145.png" /></Relationships>
</file>

<file path=ppt/slides/_rels/slide146.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46.png" /><Relationship Id="rId3" Type="http://schemas.openxmlformats.org/officeDocument/2006/relationships/image" Target="../media/image147.png" /><Relationship Id="rId4" Type="http://schemas.openxmlformats.org/officeDocument/2006/relationships/image" Target="../media/image148.png" /></Relationships>
</file>

<file path=ppt/slides/_rels/slide147.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49.png" /><Relationship Id="rId3" Type="http://schemas.openxmlformats.org/officeDocument/2006/relationships/image" Target="../media/image150.png" /><Relationship Id="rId4" Type="http://schemas.openxmlformats.org/officeDocument/2006/relationships/image" Target="../media/image151.png" /></Relationships>
</file>

<file path=ppt/slides/_rels/slide148.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52.png" /><Relationship Id="rId3" Type="http://schemas.openxmlformats.org/officeDocument/2006/relationships/image" Target="../media/image153.png" /><Relationship Id="rId4" Type="http://schemas.openxmlformats.org/officeDocument/2006/relationships/image" Target="../media/image154.png" /><Relationship Id="rId5" Type="http://schemas.openxmlformats.org/officeDocument/2006/relationships/image" Target="../media/image155.jpeg" /></Relationships>
</file>

<file path=ppt/slides/_rels/slide149.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56.jpeg" /><Relationship Id="rId3" Type="http://schemas.openxmlformats.org/officeDocument/2006/relationships/image" Target="../media/image152.png" /><Relationship Id="rId4" Type="http://schemas.openxmlformats.org/officeDocument/2006/relationships/image" Target="../media/image153.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19.png" /><Relationship Id="rId4" Type="http://schemas.openxmlformats.org/officeDocument/2006/relationships/image" Target="../media/image20.png" /></Relationships>
</file>

<file path=ppt/slides/_rels/slide150.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57.png" /><Relationship Id="rId3" Type="http://schemas.openxmlformats.org/officeDocument/2006/relationships/image" Target="../media/image158.png" /></Relationships>
</file>

<file path=ppt/slides/_rels/slide151.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59.png" /><Relationship Id="rId3" Type="http://schemas.openxmlformats.org/officeDocument/2006/relationships/image" Target="../media/image160.png" /><Relationship Id="rId4" Type="http://schemas.openxmlformats.org/officeDocument/2006/relationships/image" Target="../media/image161.png" /></Relationships>
</file>

<file path=ppt/slides/_rels/slide152.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62.png" /><Relationship Id="rId3" Type="http://schemas.openxmlformats.org/officeDocument/2006/relationships/image" Target="../media/image159.png" /></Relationships>
</file>

<file path=ppt/slides/_rels/slide153.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63.png" /><Relationship Id="rId3" Type="http://schemas.openxmlformats.org/officeDocument/2006/relationships/image" Target="../media/image159.png" /><Relationship Id="rId4" Type="http://schemas.openxmlformats.org/officeDocument/2006/relationships/image" Target="../media/image164.png" /><Relationship Id="rId5" Type="http://schemas.openxmlformats.org/officeDocument/2006/relationships/image" Target="../media/image165.png" /></Relationships>
</file>

<file path=ppt/slides/_rels/slide154.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66.png" /><Relationship Id="rId3" Type="http://schemas.openxmlformats.org/officeDocument/2006/relationships/image" Target="../media/image159.png" /><Relationship Id="rId4" Type="http://schemas.openxmlformats.org/officeDocument/2006/relationships/image" Target="../media/image167.png" /><Relationship Id="rId5" Type="http://schemas.openxmlformats.org/officeDocument/2006/relationships/video" Target="../media/media1.mp4" /><Relationship Id="rId6" Type="http://schemas.microsoft.com/office/2007/relationships/media" Target="../media/media1.mp4" /></Relationships>
</file>

<file path=ppt/slides/_rels/slide155.xml.rels>&#65279;<?xml version="1.0" encoding="utf-8" standalone="yes"?><Relationships xmlns="http://schemas.openxmlformats.org/package/2006/relationships"><Relationship Id="rId1" Type="http://schemas.openxmlformats.org/officeDocument/2006/relationships/slideLayout" Target="../slideLayouts/slideLayout92.xml" /><Relationship Id="rId2" Type="http://schemas.openxmlformats.org/officeDocument/2006/relationships/image" Target="../media/image159.png" /><Relationship Id="rId3" Type="http://schemas.openxmlformats.org/officeDocument/2006/relationships/image" Target="../media/image168.png" /><Relationship Id="rId4" Type="http://schemas.openxmlformats.org/officeDocument/2006/relationships/video" Target="../media/media2.mp4" /><Relationship Id="rId5" Type="http://schemas.microsoft.com/office/2007/relationships/media" Target="../media/media2.mp4" /><Relationship Id="rId6" Type="http://schemas.openxmlformats.org/officeDocument/2006/relationships/image" Target="../media/image169.png" /></Relationships>
</file>

<file path=ppt/slides/_rels/slide156.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63.png" /></Relationships>
</file>

<file path=ppt/slides/_rels/slide157.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64.png" /><Relationship Id="rId3" Type="http://schemas.openxmlformats.org/officeDocument/2006/relationships/image" Target="../media/image265.png" /></Relationships>
</file>

<file path=ppt/slides/_rels/slide158.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66.png" /><Relationship Id="rId3" Type="http://schemas.openxmlformats.org/officeDocument/2006/relationships/image" Target="../media/image267.png" /><Relationship Id="rId4" Type="http://schemas.openxmlformats.org/officeDocument/2006/relationships/image" Target="../media/image268.png" /><Relationship Id="rId5" Type="http://schemas.openxmlformats.org/officeDocument/2006/relationships/image" Target="../media/image269.png" /><Relationship Id="rId6" Type="http://schemas.openxmlformats.org/officeDocument/2006/relationships/image" Target="../media/image270.png" /><Relationship Id="rId7" Type="http://schemas.openxmlformats.org/officeDocument/2006/relationships/image" Target="../media/image271.png" /></Relationships>
</file>

<file path=ppt/slides/_rels/slide159.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72.png" /><Relationship Id="rId3" Type="http://schemas.openxmlformats.org/officeDocument/2006/relationships/image" Target="../media/image273.png" /><Relationship Id="rId4" Type="http://schemas.openxmlformats.org/officeDocument/2006/relationships/image" Target="../media/image274.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21.png" /><Relationship Id="rId4" Type="http://schemas.openxmlformats.org/officeDocument/2006/relationships/image" Target="../media/image22.png" /></Relationships>
</file>

<file path=ppt/slides/_rels/slide160.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75.png" /><Relationship Id="rId3" Type="http://schemas.openxmlformats.org/officeDocument/2006/relationships/image" Target="../media/image276.png" /></Relationships>
</file>

<file path=ppt/slides/_rels/slide161.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77.png" /><Relationship Id="rId3" Type="http://schemas.openxmlformats.org/officeDocument/2006/relationships/image" Target="../media/image278.png" /><Relationship Id="rId4" Type="http://schemas.openxmlformats.org/officeDocument/2006/relationships/image" Target="../media/image279.png" /></Relationships>
</file>

<file path=ppt/slides/_rels/slide162.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80.png" /><Relationship Id="rId3" Type="http://schemas.openxmlformats.org/officeDocument/2006/relationships/image" Target="../media/image277.png" /><Relationship Id="rId4" Type="http://schemas.openxmlformats.org/officeDocument/2006/relationships/image" Target="../media/image281.png" /><Relationship Id="rId5" Type="http://schemas.openxmlformats.org/officeDocument/2006/relationships/image" Target="../media/image282.png" /><Relationship Id="rId6" Type="http://schemas.openxmlformats.org/officeDocument/2006/relationships/image" Target="../media/image283.png" /><Relationship Id="rId7" Type="http://schemas.openxmlformats.org/officeDocument/2006/relationships/image" Target="../media/image284.png" /><Relationship Id="rId8" Type="http://schemas.openxmlformats.org/officeDocument/2006/relationships/image" Target="../media/image285.png" /></Relationships>
</file>

<file path=ppt/slides/_rels/slide163.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86.png" /><Relationship Id="rId3" Type="http://schemas.openxmlformats.org/officeDocument/2006/relationships/image" Target="../media/image287.png" /><Relationship Id="rId4" Type="http://schemas.openxmlformats.org/officeDocument/2006/relationships/image" Target="../media/image288.jpeg" /></Relationships>
</file>

<file path=ppt/slides/_rels/slide164.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86.png" /><Relationship Id="rId3" Type="http://schemas.openxmlformats.org/officeDocument/2006/relationships/image" Target="../media/image289.png" /></Relationships>
</file>

<file path=ppt/slides/_rels/slide165.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90.png" /><Relationship Id="rId3" Type="http://schemas.openxmlformats.org/officeDocument/2006/relationships/image" Target="../media/image291.png" /></Relationships>
</file>

<file path=ppt/slides/_rels/slide166.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92.png" /><Relationship Id="rId3" Type="http://schemas.openxmlformats.org/officeDocument/2006/relationships/image" Target="../media/image293.png" /></Relationships>
</file>

<file path=ppt/slides/_rels/slide167.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94.png" /><Relationship Id="rId3" Type="http://schemas.openxmlformats.org/officeDocument/2006/relationships/image" Target="../media/image292.png" /></Relationships>
</file>

<file path=ppt/slides/_rels/slide168.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95.png" /><Relationship Id="rId3" Type="http://schemas.openxmlformats.org/officeDocument/2006/relationships/image" Target="../media/image292.png" /><Relationship Id="rId4" Type="http://schemas.openxmlformats.org/officeDocument/2006/relationships/image" Target="../media/image296.png" /></Relationships>
</file>

<file path=ppt/slides/_rels/slide169.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97.png" /><Relationship Id="rId3" Type="http://schemas.openxmlformats.org/officeDocument/2006/relationships/image" Target="../media/image292.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23.jpeg" /></Relationships>
</file>

<file path=ppt/slides/_rels/slide170.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298.png" /><Relationship Id="rId3" Type="http://schemas.openxmlformats.org/officeDocument/2006/relationships/image" Target="../media/image299.png" /><Relationship Id="rId4" Type="http://schemas.openxmlformats.org/officeDocument/2006/relationships/image" Target="../media/image300.png" /><Relationship Id="rId5" Type="http://schemas.openxmlformats.org/officeDocument/2006/relationships/image" Target="../media/image301.png" /></Relationships>
</file>

<file path=ppt/slides/_rels/slide171.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02.png" /><Relationship Id="rId3" Type="http://schemas.openxmlformats.org/officeDocument/2006/relationships/image" Target="../media/image303.png" /></Relationships>
</file>

<file path=ppt/slides/_rels/slide172.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02.png" /><Relationship Id="rId3" Type="http://schemas.openxmlformats.org/officeDocument/2006/relationships/image" Target="../media/image304.png" /></Relationships>
</file>

<file path=ppt/slides/_rels/slide173.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05.png" /><Relationship Id="rId3" Type="http://schemas.openxmlformats.org/officeDocument/2006/relationships/image" Target="../media/image306.png" /><Relationship Id="rId4" Type="http://schemas.openxmlformats.org/officeDocument/2006/relationships/image" Target="../media/image307.png" /><Relationship Id="rId5" Type="http://schemas.openxmlformats.org/officeDocument/2006/relationships/image" Target="../media/image308.png" /></Relationships>
</file>

<file path=ppt/slides/_rels/slide174.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05.png" /><Relationship Id="rId3" Type="http://schemas.openxmlformats.org/officeDocument/2006/relationships/image" Target="../media/image309.png" /><Relationship Id="rId4" Type="http://schemas.openxmlformats.org/officeDocument/2006/relationships/image" Target="../media/image310.png" /></Relationships>
</file>

<file path=ppt/slides/_rels/slide175.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11.png" /><Relationship Id="rId3" Type="http://schemas.openxmlformats.org/officeDocument/2006/relationships/image" Target="../media/image305.png" /></Relationships>
</file>

<file path=ppt/slides/_rels/slide176.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12.png" /><Relationship Id="rId3" Type="http://schemas.openxmlformats.org/officeDocument/2006/relationships/image" Target="../media/image313.png" /></Relationships>
</file>

<file path=ppt/slides/_rels/slide177.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14.png" /><Relationship Id="rId3" Type="http://schemas.openxmlformats.org/officeDocument/2006/relationships/image" Target="../media/image315.png" /><Relationship Id="rId4" Type="http://schemas.openxmlformats.org/officeDocument/2006/relationships/image" Target="../media/image316.png" /><Relationship Id="rId5" Type="http://schemas.openxmlformats.org/officeDocument/2006/relationships/image" Target="../media/image317.png" /><Relationship Id="rId6" Type="http://schemas.openxmlformats.org/officeDocument/2006/relationships/image" Target="../media/image318.png" /></Relationships>
</file>

<file path=ppt/slides/_rels/slide178.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19.png" /><Relationship Id="rId3" Type="http://schemas.openxmlformats.org/officeDocument/2006/relationships/image" Target="../media/image320.png" /></Relationships>
</file>

<file path=ppt/slides/_rels/slide179.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21.png" /><Relationship Id="rId3" Type="http://schemas.openxmlformats.org/officeDocument/2006/relationships/image" Target="../media/image322.png" /><Relationship Id="rId4" Type="http://schemas.openxmlformats.org/officeDocument/2006/relationships/image" Target="../media/image323.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24.jpeg" /><Relationship Id="rId4" Type="http://schemas.openxmlformats.org/officeDocument/2006/relationships/image" Target="../media/image25.jpeg" /></Relationships>
</file>

<file path=ppt/slides/_rels/slide180.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24.png" /><Relationship Id="rId3" Type="http://schemas.openxmlformats.org/officeDocument/2006/relationships/image" Target="../media/image325.png" /><Relationship Id="rId4" Type="http://schemas.openxmlformats.org/officeDocument/2006/relationships/image" Target="../media/image326.png" /><Relationship Id="rId5" Type="http://schemas.openxmlformats.org/officeDocument/2006/relationships/image" Target="../media/image327.png" /><Relationship Id="rId6" Type="http://schemas.openxmlformats.org/officeDocument/2006/relationships/image" Target="../media/image328.png" /></Relationships>
</file>

<file path=ppt/slides/_rels/slide181.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29.png" /><Relationship Id="rId3" Type="http://schemas.openxmlformats.org/officeDocument/2006/relationships/image" Target="../media/image330.png" /><Relationship Id="rId4" Type="http://schemas.openxmlformats.org/officeDocument/2006/relationships/video" Target="../media/media3.mp4" /><Relationship Id="rId5" Type="http://schemas.microsoft.com/office/2007/relationships/media" Target="../media/media3.mp4" /></Relationships>
</file>

<file path=ppt/slides/_rels/slide182.xml.rels>&#65279;<?xml version="1.0" encoding="utf-8" standalone="yes"?><Relationships xmlns="http://schemas.openxmlformats.org/package/2006/relationships"><Relationship Id="rId1" Type="http://schemas.openxmlformats.org/officeDocument/2006/relationships/slideLayout" Target="../slideLayouts/slideLayout114.xml" /><Relationship Id="rId2" Type="http://schemas.openxmlformats.org/officeDocument/2006/relationships/image" Target="../media/image331.png" /><Relationship Id="rId3" Type="http://schemas.openxmlformats.org/officeDocument/2006/relationships/image" Target="../media/image329.png" /></Relationships>
</file>

<file path=ppt/slides/_rels/slide183.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32.png" /></Relationships>
</file>

<file path=ppt/slides/_rels/slide184.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33.png" /><Relationship Id="rId3" Type="http://schemas.openxmlformats.org/officeDocument/2006/relationships/image" Target="../media/image334.png" /></Relationships>
</file>

<file path=ppt/slides/_rels/slide185.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66.png" /><Relationship Id="rId3" Type="http://schemas.openxmlformats.org/officeDocument/2006/relationships/image" Target="../media/image335.png" /></Relationships>
</file>

<file path=ppt/slides/_rels/slide186.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66.png" /><Relationship Id="rId3" Type="http://schemas.openxmlformats.org/officeDocument/2006/relationships/image" Target="../media/image336.png" /></Relationships>
</file>

<file path=ppt/slides/_rels/slide187.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72.png" /><Relationship Id="rId3" Type="http://schemas.openxmlformats.org/officeDocument/2006/relationships/image" Target="../media/image337.png" /><Relationship Id="rId4" Type="http://schemas.openxmlformats.org/officeDocument/2006/relationships/image" Target="../media/image338.png" /></Relationships>
</file>

<file path=ppt/slides/_rels/slide188.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75.png" /><Relationship Id="rId3" Type="http://schemas.openxmlformats.org/officeDocument/2006/relationships/image" Target="../media/image339.png" /></Relationships>
</file>

<file path=ppt/slides/_rels/slide189.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77.png" /><Relationship Id="rId3" Type="http://schemas.openxmlformats.org/officeDocument/2006/relationships/image" Target="../media/image340.png" /><Relationship Id="rId4" Type="http://schemas.openxmlformats.org/officeDocument/2006/relationships/image" Target="../media/image341.png" /><Relationship Id="rId5" Type="http://schemas.openxmlformats.org/officeDocument/2006/relationships/image" Target="../media/image342.png" /><Relationship Id="rId6" Type="http://schemas.openxmlformats.org/officeDocument/2006/relationships/image" Target="../media/image343.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190.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77.png" /><Relationship Id="rId3" Type="http://schemas.openxmlformats.org/officeDocument/2006/relationships/image" Target="../media/image344.png" /><Relationship Id="rId4" Type="http://schemas.openxmlformats.org/officeDocument/2006/relationships/image" Target="../media/image345.png" /><Relationship Id="rId5" Type="http://schemas.openxmlformats.org/officeDocument/2006/relationships/image" Target="../media/image346.png" /><Relationship Id="rId6" Type="http://schemas.openxmlformats.org/officeDocument/2006/relationships/image" Target="../media/image347.png" /><Relationship Id="rId7" Type="http://schemas.openxmlformats.org/officeDocument/2006/relationships/image" Target="../media/image348.png" /></Relationships>
</file>

<file path=ppt/slides/_rels/slide191.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77.png" /><Relationship Id="rId3" Type="http://schemas.openxmlformats.org/officeDocument/2006/relationships/image" Target="../media/image349.png" /></Relationships>
</file>

<file path=ppt/slides/_rels/slide192.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50.png" /><Relationship Id="rId3" Type="http://schemas.openxmlformats.org/officeDocument/2006/relationships/image" Target="../media/image351.png" /></Relationships>
</file>

<file path=ppt/slides/_rels/slide193.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92.png" /><Relationship Id="rId3" Type="http://schemas.openxmlformats.org/officeDocument/2006/relationships/image" Target="../media/image352.png" /></Relationships>
</file>

<file path=ppt/slides/_rels/slide194.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92.png" /><Relationship Id="rId3" Type="http://schemas.openxmlformats.org/officeDocument/2006/relationships/image" Target="../media/image353.png" /></Relationships>
</file>

<file path=ppt/slides/_rels/slide195.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92.png" /><Relationship Id="rId3" Type="http://schemas.openxmlformats.org/officeDocument/2006/relationships/image" Target="../media/image354.png" /></Relationships>
</file>

<file path=ppt/slides/_rels/slide196.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298.png" /><Relationship Id="rId3" Type="http://schemas.openxmlformats.org/officeDocument/2006/relationships/image" Target="../media/image355.png" /><Relationship Id="rId4" Type="http://schemas.openxmlformats.org/officeDocument/2006/relationships/image" Target="../media/image356.png" /></Relationships>
</file>

<file path=ppt/slides/_rels/slide197.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02.png" /><Relationship Id="rId3" Type="http://schemas.openxmlformats.org/officeDocument/2006/relationships/image" Target="../media/image357.png" /><Relationship Id="rId4" Type="http://schemas.openxmlformats.org/officeDocument/2006/relationships/image" Target="../media/image358.png" /></Relationships>
</file>

<file path=ppt/slides/_rels/slide198.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02.png" /><Relationship Id="rId3" Type="http://schemas.openxmlformats.org/officeDocument/2006/relationships/image" Target="../media/image359.png" /></Relationships>
</file>

<file path=ppt/slides/_rels/slide199.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05.png" /><Relationship Id="rId3" Type="http://schemas.openxmlformats.org/officeDocument/2006/relationships/image" Target="../media/image360.png" /><Relationship Id="rId4" Type="http://schemas.openxmlformats.org/officeDocument/2006/relationships/image" Target="../media/image361.png" /><Relationship Id="rId5" Type="http://schemas.openxmlformats.org/officeDocument/2006/relationships/image" Target="../media/image36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9.xml" /><Relationship Id="rId2" Type="http://schemas.openxmlformats.org/officeDocument/2006/relationships/notesSlide" Target="../notesSlides/notesSlide2.xml" /><Relationship Id="rId3" Type="http://schemas.openxmlformats.org/officeDocument/2006/relationships/image" Target="../media/image2.png" /><Relationship Id="rId4" Type="http://schemas.openxmlformats.org/officeDocument/2006/relationships/image" Target="../media/image5.png" /><Relationship Id="rId5" Type="http://schemas.openxmlformats.org/officeDocument/2006/relationships/image" Target="../media/image6.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200.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05.png" /><Relationship Id="rId3" Type="http://schemas.openxmlformats.org/officeDocument/2006/relationships/image" Target="../media/image309.png" /><Relationship Id="rId4" Type="http://schemas.openxmlformats.org/officeDocument/2006/relationships/image" Target="../media/image310.png" /></Relationships>
</file>

<file path=ppt/slides/_rels/slide201.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11.png" /><Relationship Id="rId3" Type="http://schemas.openxmlformats.org/officeDocument/2006/relationships/image" Target="../media/image305.png" /></Relationships>
</file>

<file path=ppt/slides/_rels/slide202.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12.png" /><Relationship Id="rId3" Type="http://schemas.openxmlformats.org/officeDocument/2006/relationships/image" Target="../media/image313.png" /></Relationships>
</file>

<file path=ppt/slides/_rels/slide203.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14.png" /><Relationship Id="rId3" Type="http://schemas.openxmlformats.org/officeDocument/2006/relationships/image" Target="../media/image315.png" /><Relationship Id="rId4" Type="http://schemas.openxmlformats.org/officeDocument/2006/relationships/image" Target="../media/image316.png" /><Relationship Id="rId5" Type="http://schemas.openxmlformats.org/officeDocument/2006/relationships/image" Target="../media/image317.png" /><Relationship Id="rId6" Type="http://schemas.openxmlformats.org/officeDocument/2006/relationships/image" Target="../media/image318.png" /></Relationships>
</file>

<file path=ppt/slides/_rels/slide204.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19.png" /><Relationship Id="rId3" Type="http://schemas.openxmlformats.org/officeDocument/2006/relationships/image" Target="../media/image320.png" /></Relationships>
</file>

<file path=ppt/slides/_rels/slide205.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21.png" /><Relationship Id="rId3" Type="http://schemas.openxmlformats.org/officeDocument/2006/relationships/image" Target="../media/image322.png" /><Relationship Id="rId4" Type="http://schemas.openxmlformats.org/officeDocument/2006/relationships/image" Target="../media/image323.jpeg" /></Relationships>
</file>

<file path=ppt/slides/_rels/slide206.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24.png" /><Relationship Id="rId3" Type="http://schemas.openxmlformats.org/officeDocument/2006/relationships/image" Target="../media/image325.png" /><Relationship Id="rId4" Type="http://schemas.openxmlformats.org/officeDocument/2006/relationships/image" Target="../media/image326.png" /><Relationship Id="rId5" Type="http://schemas.openxmlformats.org/officeDocument/2006/relationships/image" Target="../media/image327.png" /><Relationship Id="rId6" Type="http://schemas.openxmlformats.org/officeDocument/2006/relationships/image" Target="../media/image328.png" /></Relationships>
</file>

<file path=ppt/slides/_rels/slide207.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29.png" /><Relationship Id="rId3" Type="http://schemas.openxmlformats.org/officeDocument/2006/relationships/image" Target="../media/image330.png" /><Relationship Id="rId4" Type="http://schemas.openxmlformats.org/officeDocument/2006/relationships/video" Target="../media/media3.mp4" /><Relationship Id="rId5" Type="http://schemas.microsoft.com/office/2007/relationships/media" Target="../media/media3.mp4" /></Relationships>
</file>

<file path=ppt/slides/_rels/slide208.xml.rels>&#65279;<?xml version="1.0" encoding="utf-8" standalone="yes"?><Relationships xmlns="http://schemas.openxmlformats.org/package/2006/relationships"><Relationship Id="rId1" Type="http://schemas.openxmlformats.org/officeDocument/2006/relationships/slideLayout" Target="../slideLayouts/slideLayout136.xml" /><Relationship Id="rId2" Type="http://schemas.openxmlformats.org/officeDocument/2006/relationships/image" Target="../media/image331.png" /><Relationship Id="rId3" Type="http://schemas.openxmlformats.org/officeDocument/2006/relationships/image" Target="../media/image329.png" /></Relationships>
</file>

<file path=ppt/slides/_rels/slide209.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63.png" /><Relationship Id="rId3" Type="http://schemas.openxmlformats.org/officeDocument/2006/relationships/image" Target="../media/image364.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26.png" /></Relationships>
</file>

<file path=ppt/slides/_rels/slide210.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65.png" /><Relationship Id="rId3" Type="http://schemas.openxmlformats.org/officeDocument/2006/relationships/image" Target="../media/image366.png" /></Relationships>
</file>

<file path=ppt/slides/_rels/slide211.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67.png" /><Relationship Id="rId3" Type="http://schemas.openxmlformats.org/officeDocument/2006/relationships/image" Target="../media/image368.png" /><Relationship Id="rId4" Type="http://schemas.openxmlformats.org/officeDocument/2006/relationships/image" Target="../media/image369.png" /></Relationships>
</file>

<file path=ppt/slides/_rels/slide212.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70.png" /><Relationship Id="rId3" Type="http://schemas.openxmlformats.org/officeDocument/2006/relationships/image" Target="../media/image371.png" /><Relationship Id="rId4" Type="http://schemas.openxmlformats.org/officeDocument/2006/relationships/image" Target="../media/image369.png" /></Relationships>
</file>

<file path=ppt/slides/_rels/slide213.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72.png" /><Relationship Id="rId3" Type="http://schemas.openxmlformats.org/officeDocument/2006/relationships/image" Target="../media/image369.png" /><Relationship Id="rId4" Type="http://schemas.openxmlformats.org/officeDocument/2006/relationships/image" Target="../media/image373.png" /></Relationships>
</file>

<file path=ppt/slides/_rels/slide214.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74.png" /><Relationship Id="rId3" Type="http://schemas.openxmlformats.org/officeDocument/2006/relationships/image" Target="../media/image375.png" /></Relationships>
</file>

<file path=ppt/slides/_rels/slide215.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76.png" /><Relationship Id="rId3" Type="http://schemas.openxmlformats.org/officeDocument/2006/relationships/image" Target="../media/image377.png" /></Relationships>
</file>

<file path=ppt/slides/_rels/slide216.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78.png" /><Relationship Id="rId3" Type="http://schemas.openxmlformats.org/officeDocument/2006/relationships/image" Target="../media/image379.png" /></Relationships>
</file>

<file path=ppt/slides/_rels/slide217.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80.png" /><Relationship Id="rId3" Type="http://schemas.openxmlformats.org/officeDocument/2006/relationships/image" Target="../media/image381.png" /></Relationships>
</file>

<file path=ppt/slides/_rels/slide218.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82.png" /><Relationship Id="rId3" Type="http://schemas.openxmlformats.org/officeDocument/2006/relationships/image" Target="../media/image383.png" /><Relationship Id="rId4" Type="http://schemas.openxmlformats.org/officeDocument/2006/relationships/image" Target="../media/image384.png" /><Relationship Id="rId5" Type="http://schemas.openxmlformats.org/officeDocument/2006/relationships/image" Target="../media/image385.png" /><Relationship Id="rId6" Type="http://schemas.openxmlformats.org/officeDocument/2006/relationships/image" Target="../media/image386.png" /><Relationship Id="rId7" Type="http://schemas.openxmlformats.org/officeDocument/2006/relationships/image" Target="../media/image387.png" /></Relationships>
</file>

<file path=ppt/slides/_rels/slide219.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88.png" /><Relationship Id="rId3" Type="http://schemas.openxmlformats.org/officeDocument/2006/relationships/image" Target="../media/image382.png" /><Relationship Id="rId4" Type="http://schemas.openxmlformats.org/officeDocument/2006/relationships/image" Target="../media/image389.png" /><Relationship Id="rId5" Type="http://schemas.openxmlformats.org/officeDocument/2006/relationships/image" Target="../media/image390.png" /><Relationship Id="rId6" Type="http://schemas.openxmlformats.org/officeDocument/2006/relationships/image" Target="../media/image391.png" /><Relationship Id="rId7" Type="http://schemas.openxmlformats.org/officeDocument/2006/relationships/image" Target="../media/image392.png" /><Relationship Id="rId8" Type="http://schemas.openxmlformats.org/officeDocument/2006/relationships/image" Target="../media/image393.png" /><Relationship Id="rId9" Type="http://schemas.openxmlformats.org/officeDocument/2006/relationships/image" Target="../media/image394.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220.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95.png" /><Relationship Id="rId3" Type="http://schemas.openxmlformats.org/officeDocument/2006/relationships/image" Target="../media/image396.png" /><Relationship Id="rId4" Type="http://schemas.openxmlformats.org/officeDocument/2006/relationships/image" Target="../media/image397.png" /><Relationship Id="rId5" Type="http://schemas.openxmlformats.org/officeDocument/2006/relationships/image" Target="../media/image398.png" /></Relationships>
</file>

<file path=ppt/slides/_rels/slide221.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399.png" /><Relationship Id="rId3" Type="http://schemas.openxmlformats.org/officeDocument/2006/relationships/image" Target="../media/image400.png" /></Relationships>
</file>

<file path=ppt/slides/_rels/slide222.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401.png" /><Relationship Id="rId3" Type="http://schemas.openxmlformats.org/officeDocument/2006/relationships/image" Target="../media/image402.png" /><Relationship Id="rId4" Type="http://schemas.openxmlformats.org/officeDocument/2006/relationships/image" Target="../media/image403.png" /><Relationship Id="rId5" Type="http://schemas.openxmlformats.org/officeDocument/2006/relationships/image" Target="../media/image404.png" /></Relationships>
</file>

<file path=ppt/slides/_rels/slide223.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405.png" /><Relationship Id="rId3" Type="http://schemas.openxmlformats.org/officeDocument/2006/relationships/image" Target="../media/image406.png" /></Relationships>
</file>

<file path=ppt/slides/_rels/slide224.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407.png" /><Relationship Id="rId3" Type="http://schemas.openxmlformats.org/officeDocument/2006/relationships/image" Target="../media/image408.png" /></Relationships>
</file>

<file path=ppt/slides/_rels/slide225.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409.png" /><Relationship Id="rId3" Type="http://schemas.openxmlformats.org/officeDocument/2006/relationships/image" Target="../media/image410.png" /></Relationships>
</file>

<file path=ppt/slides/_rels/slide226.xml.rels>&#65279;<?xml version="1.0" encoding="utf-8" standalone="yes"?><Relationships xmlns="http://schemas.openxmlformats.org/package/2006/relationships"><Relationship Id="rId1" Type="http://schemas.openxmlformats.org/officeDocument/2006/relationships/slideLayout" Target="../slideLayouts/slideLayout158.xml" /><Relationship Id="rId2" Type="http://schemas.openxmlformats.org/officeDocument/2006/relationships/image" Target="../media/image411.png" /><Relationship Id="rId3" Type="http://schemas.openxmlformats.org/officeDocument/2006/relationships/image" Target="../media/image412.png" /></Relationships>
</file>

<file path=ppt/slides/_rels/slide227.xml.rels>&#65279;<?xml version="1.0" encoding="utf-8" standalone="yes"?><Relationships xmlns="http://schemas.openxmlformats.org/package/2006/relationships"><Relationship Id="rId1" Type="http://schemas.openxmlformats.org/officeDocument/2006/relationships/slideLayout" Target="../slideLayouts/slideLayout180.xml" /><Relationship Id="rId2" Type="http://schemas.openxmlformats.org/officeDocument/2006/relationships/image" Target="../media/image363.png" /><Relationship Id="rId3" Type="http://schemas.openxmlformats.org/officeDocument/2006/relationships/image" Target="../media/image413.jpeg" /></Relationships>
</file>

<file path=ppt/slides/_rels/slide228.xml.rels>&#65279;<?xml version="1.0" encoding="utf-8" standalone="yes"?><Relationships xmlns="http://schemas.openxmlformats.org/package/2006/relationships"><Relationship Id="rId1" Type="http://schemas.openxmlformats.org/officeDocument/2006/relationships/slideLayout" Target="../slideLayouts/slideLayout180.xml" /><Relationship Id="rId2" Type="http://schemas.openxmlformats.org/officeDocument/2006/relationships/image" Target="../media/image413.jpeg" /></Relationships>
</file>

<file path=ppt/slides/_rels/slide229.xml.rels>&#65279;<?xml version="1.0" encoding="utf-8" standalone="yes"?><Relationships xmlns="http://schemas.openxmlformats.org/package/2006/relationships"><Relationship Id="rId1" Type="http://schemas.openxmlformats.org/officeDocument/2006/relationships/slideLayout" Target="../slideLayouts/slideLayout180.xml" /><Relationship Id="rId2" Type="http://schemas.openxmlformats.org/officeDocument/2006/relationships/image" Target="../media/image414.jpe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27.png" /><Relationship Id="rId4" Type="http://schemas.openxmlformats.org/officeDocument/2006/relationships/image" Target="../media/image28.jpeg" /><Relationship Id="rId5" Type="http://schemas.openxmlformats.org/officeDocument/2006/relationships/image" Target="../media/image29.png" /></Relationships>
</file>

<file path=ppt/slides/_rels/slide230.xml.rels>&#65279;<?xml version="1.0" encoding="utf-8" standalone="yes"?><Relationships xmlns="http://schemas.openxmlformats.org/package/2006/relationships"><Relationship Id="rId1" Type="http://schemas.openxmlformats.org/officeDocument/2006/relationships/slideLayout" Target="../slideLayouts/slideLayout180.xml" /><Relationship Id="rId2" Type="http://schemas.openxmlformats.org/officeDocument/2006/relationships/image" Target="../media/image415.jpeg" /></Relationships>
</file>

<file path=ppt/slides/_rels/slide231.xml.rels>&#65279;<?xml version="1.0" encoding="utf-8" standalone="yes"?><Relationships xmlns="http://schemas.openxmlformats.org/package/2006/relationships"><Relationship Id="rId1" Type="http://schemas.openxmlformats.org/officeDocument/2006/relationships/slideLayout" Target="../slideLayouts/slideLayout182.xml" /></Relationships>
</file>

<file path=ppt/slides/_rels/slide232.xml.rels>&#65279;<?xml version="1.0" encoding="utf-8" standalone="yes"?><Relationships xmlns="http://schemas.openxmlformats.org/package/2006/relationships"><Relationship Id="rId1" Type="http://schemas.openxmlformats.org/officeDocument/2006/relationships/slideLayout" Target="../slideLayouts/slideLayout179.xml" /><Relationship Id="rId2" Type="http://schemas.openxmlformats.org/officeDocument/2006/relationships/image" Target="../media/image416.jpeg" /></Relationships>
</file>

<file path=ppt/slides/_rels/slide233.xml.rels>&#65279;<?xml version="1.0" encoding="utf-8" standalone="yes"?><Relationships xmlns="http://schemas.openxmlformats.org/package/2006/relationships"><Relationship Id="rId1" Type="http://schemas.openxmlformats.org/officeDocument/2006/relationships/slideLayout" Target="../slideLayouts/slideLayout180.xml" /></Relationships>
</file>

<file path=ppt/slides/_rels/slide234.xml.rels>&#65279;<?xml version="1.0" encoding="utf-8" standalone="yes"?><Relationships xmlns="http://schemas.openxmlformats.org/package/2006/relationships"><Relationship Id="rId1" Type="http://schemas.openxmlformats.org/officeDocument/2006/relationships/slideLayout" Target="../slideLayouts/slideLayout180.xml" /></Relationships>
</file>

<file path=ppt/slides/_rels/slide235.xml.rels>&#65279;<?xml version="1.0" encoding="utf-8" standalone="yes"?><Relationships xmlns="http://schemas.openxmlformats.org/package/2006/relationships"><Relationship Id="rId1" Type="http://schemas.openxmlformats.org/officeDocument/2006/relationships/slideLayout" Target="../slideLayouts/slideLayout180.xml" /></Relationships>
</file>

<file path=ppt/slides/_rels/slide236.xml.rels>&#65279;<?xml version="1.0" encoding="utf-8" standalone="yes"?><Relationships xmlns="http://schemas.openxmlformats.org/package/2006/relationships"><Relationship Id="rId1" Type="http://schemas.openxmlformats.org/officeDocument/2006/relationships/slideLayout" Target="../slideLayouts/slideLayout180.xml" /></Relationships>
</file>

<file path=ppt/slides/_rels/slide237.xml.rels>&#65279;<?xml version="1.0" encoding="utf-8" standalone="yes"?><Relationships xmlns="http://schemas.openxmlformats.org/package/2006/relationships"><Relationship Id="rId1" Type="http://schemas.openxmlformats.org/officeDocument/2006/relationships/slideLayout" Target="../slideLayouts/slideLayout180.xml" /></Relationships>
</file>

<file path=ppt/slides/_rels/slide238.xml.rels>&#65279;<?xml version="1.0" encoding="utf-8" standalone="yes"?><Relationships xmlns="http://schemas.openxmlformats.org/package/2006/relationships"><Relationship Id="rId1" Type="http://schemas.openxmlformats.org/officeDocument/2006/relationships/slideLayout" Target="../slideLayouts/slideLayout180.xml" /></Relationships>
</file>

<file path=ppt/slides/_rels/slide239.xml.rels>&#65279;<?xml version="1.0" encoding="utf-8" standalone="yes"?><Relationships xmlns="http://schemas.openxmlformats.org/package/2006/relationships"><Relationship Id="rId1" Type="http://schemas.openxmlformats.org/officeDocument/2006/relationships/slideLayout" Target="../slideLayouts/slideLayout202.xml" /><Relationship Id="rId2" Type="http://schemas.openxmlformats.org/officeDocument/2006/relationships/image" Target="../media/image363.png" /><Relationship Id="rId3" Type="http://schemas.openxmlformats.org/officeDocument/2006/relationships/image" Target="../media/image417.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30.png" /><Relationship Id="rId4" Type="http://schemas.openxmlformats.org/officeDocument/2006/relationships/image" Target="../media/image31.png" /></Relationships>
</file>

<file path=ppt/slides/_rels/slide240.xml.rels>&#65279;<?xml version="1.0" encoding="utf-8" standalone="yes"?><Relationships xmlns="http://schemas.openxmlformats.org/package/2006/relationships"><Relationship Id="rId1" Type="http://schemas.openxmlformats.org/officeDocument/2006/relationships/slideLayout" Target="../slideLayouts/slideLayout202.xml" /><Relationship Id="rId2" Type="http://schemas.openxmlformats.org/officeDocument/2006/relationships/image" Target="../media/image417.jpeg" /></Relationships>
</file>

<file path=ppt/slides/_rels/slide241.xml.rels>&#65279;<?xml version="1.0" encoding="utf-8" standalone="yes"?><Relationships xmlns="http://schemas.openxmlformats.org/package/2006/relationships"><Relationship Id="rId1" Type="http://schemas.openxmlformats.org/officeDocument/2006/relationships/slideLayout" Target="../slideLayouts/slideLayout204.xml" /></Relationships>
</file>

<file path=ppt/slides/_rels/slide242.xml.rels>&#65279;<?xml version="1.0" encoding="utf-8" standalone="yes"?><Relationships xmlns="http://schemas.openxmlformats.org/package/2006/relationships"><Relationship Id="rId1" Type="http://schemas.openxmlformats.org/officeDocument/2006/relationships/slideLayout" Target="../slideLayouts/slideLayout201.xml" /><Relationship Id="rId2" Type="http://schemas.openxmlformats.org/officeDocument/2006/relationships/image" Target="../media/image418.jpeg" /></Relationships>
</file>

<file path=ppt/slides/_rels/slide243.xml.rels>&#65279;<?xml version="1.0" encoding="utf-8" standalone="yes"?><Relationships xmlns="http://schemas.openxmlformats.org/package/2006/relationships"><Relationship Id="rId1" Type="http://schemas.openxmlformats.org/officeDocument/2006/relationships/slideLayout" Target="../slideLayouts/slideLayout206.xml" /><Relationship Id="rId2" Type="http://schemas.openxmlformats.org/officeDocument/2006/relationships/image" Target="../media/image419.jpeg" /></Relationships>
</file>

<file path=ppt/slides/_rels/slide244.xml.rels>&#65279;<?xml version="1.0" encoding="utf-8" standalone="yes"?><Relationships xmlns="http://schemas.openxmlformats.org/package/2006/relationships"><Relationship Id="rId1" Type="http://schemas.openxmlformats.org/officeDocument/2006/relationships/slideLayout" Target="../slideLayouts/slideLayout204.xml" /></Relationships>
</file>

<file path=ppt/slides/_rels/slide245.xml.rels>&#65279;<?xml version="1.0" encoding="utf-8" standalone="yes"?><Relationships xmlns="http://schemas.openxmlformats.org/package/2006/relationships"><Relationship Id="rId1" Type="http://schemas.openxmlformats.org/officeDocument/2006/relationships/slideLayout" Target="../slideLayouts/slideLayout201.xml" /><Relationship Id="rId2" Type="http://schemas.openxmlformats.org/officeDocument/2006/relationships/image" Target="../media/image420.jpeg" /></Relationships>
</file>

<file path=ppt/slides/_rels/slide246.xml.rels>&#65279;<?xml version="1.0" encoding="utf-8" standalone="yes"?><Relationships xmlns="http://schemas.openxmlformats.org/package/2006/relationships"><Relationship Id="rId1" Type="http://schemas.openxmlformats.org/officeDocument/2006/relationships/slideLayout" Target="../slideLayouts/slideLayout202.xml" /></Relationships>
</file>

<file path=ppt/slides/_rels/slide247.xml.rels>&#65279;<?xml version="1.0" encoding="utf-8" standalone="yes"?><Relationships xmlns="http://schemas.openxmlformats.org/package/2006/relationships"><Relationship Id="rId1" Type="http://schemas.openxmlformats.org/officeDocument/2006/relationships/slideLayout" Target="../slideLayouts/slideLayout202.xml" /></Relationships>
</file>

<file path=ppt/slides/_rels/slide248.xml.rels>&#65279;<?xml version="1.0" encoding="utf-8" standalone="yes"?><Relationships xmlns="http://schemas.openxmlformats.org/package/2006/relationships"><Relationship Id="rId1" Type="http://schemas.openxmlformats.org/officeDocument/2006/relationships/slideLayout" Target="../slideLayouts/slideLayout202.xml" /></Relationships>
</file>

<file path=ppt/slides/_rels/slide249.xml.rels>&#65279;<?xml version="1.0" encoding="utf-8" standalone="yes"?><Relationships xmlns="http://schemas.openxmlformats.org/package/2006/relationships"><Relationship Id="rId1" Type="http://schemas.openxmlformats.org/officeDocument/2006/relationships/slideLayout" Target="../slideLayouts/slideLayout202.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32.png" /></Relationships>
</file>

<file path=ppt/slides/_rels/slide250.xml.rels>&#65279;<?xml version="1.0" encoding="utf-8" standalone="yes"?><Relationships xmlns="http://schemas.openxmlformats.org/package/2006/relationships"><Relationship Id="rId1" Type="http://schemas.openxmlformats.org/officeDocument/2006/relationships/slideLayout" Target="../slideLayouts/slideLayout202.xml" /></Relationships>
</file>

<file path=ppt/slides/_rels/slide251.xml.rels>&#65279;<?xml version="1.0" encoding="utf-8" standalone="yes"?><Relationships xmlns="http://schemas.openxmlformats.org/package/2006/relationships"><Relationship Id="rId1" Type="http://schemas.openxmlformats.org/officeDocument/2006/relationships/slideLayout" Target="../slideLayouts/slideLayout201.xml" /><Relationship Id="rId2" Type="http://schemas.openxmlformats.org/officeDocument/2006/relationships/image" Target="../media/image421.jpeg" /></Relationships>
</file>

<file path=ppt/slides/_rels/slide252.xml.rels>&#65279;<?xml version="1.0" encoding="utf-8" standalone="yes"?><Relationships xmlns="http://schemas.openxmlformats.org/package/2006/relationships"><Relationship Id="rId1" Type="http://schemas.openxmlformats.org/officeDocument/2006/relationships/slideLayout" Target="../slideLayouts/slideLayout204.xml" /></Relationships>
</file>

<file path=ppt/slides/_rels/slide253.xml.rels>&#65279;<?xml version="1.0" encoding="utf-8" standalone="yes"?><Relationships xmlns="http://schemas.openxmlformats.org/package/2006/relationships"><Relationship Id="rId1" Type="http://schemas.openxmlformats.org/officeDocument/2006/relationships/slideLayout" Target="../slideLayouts/slideLayout201.xml" /><Relationship Id="rId2" Type="http://schemas.openxmlformats.org/officeDocument/2006/relationships/image" Target="../media/image422.jpe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33.jpeg" /><Relationship Id="rId4" Type="http://schemas.openxmlformats.org/officeDocument/2006/relationships/image" Target="../media/image34.png" /><Relationship Id="rId5" Type="http://schemas.openxmlformats.org/officeDocument/2006/relationships/image" Target="../media/image35.png" /><Relationship Id="rId6" Type="http://schemas.openxmlformats.org/officeDocument/2006/relationships/image" Target="../media/image36.png" /><Relationship Id="rId7" Type="http://schemas.openxmlformats.org/officeDocument/2006/relationships/image" Target="../media/image37.png" /><Relationship Id="rId8" Type="http://schemas.openxmlformats.org/officeDocument/2006/relationships/image" Target="../media/image38.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39.png" /><Relationship Id="rId4" Type="http://schemas.openxmlformats.org/officeDocument/2006/relationships/image" Target="../media/image40.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41.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7.png" /><Relationship Id="rId3" Type="http://schemas.openxmlformats.org/officeDocument/2006/relationships/image" Target="../media/image8.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42.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43.png" /><Relationship Id="rId4" Type="http://schemas.openxmlformats.org/officeDocument/2006/relationships/image" Target="../media/image44.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45.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46.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47.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48.png" /><Relationship Id="rId4" Type="http://schemas.openxmlformats.org/officeDocument/2006/relationships/image" Target="../media/image4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hyperlink" Target="http://taphuan.nxngd.vn/" TargetMode="External" /><Relationship Id="rId4" Type="http://schemas.openxmlformats.org/officeDocument/2006/relationships/hyperlink" Target="http://hanhtrangso.nxngd.vn/" TargetMode="Externa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50.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image" Target="../media/image51.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7.png" /><Relationship Id="rId3" Type="http://schemas.openxmlformats.org/officeDocument/2006/relationships/image" Target="../media/image9.jpe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46.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oleObject" Target="../embeddings/oleObject1.bin" TargetMode="Internal" /><Relationship Id="rId3" Type="http://schemas.openxmlformats.org/officeDocument/2006/relationships/image" Target="../media/image52.emf" /><Relationship Id="rId4" Type="http://schemas.openxmlformats.org/officeDocument/2006/relationships/vmlDrawing" Target="../drawings/vmlDrawing1.v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oleObject" Target="../embeddings/oleObject2.bin" TargetMode="Internal" /><Relationship Id="rId3" Type="http://schemas.openxmlformats.org/officeDocument/2006/relationships/image" Target="../media/image53.emf" /><Relationship Id="rId4" Type="http://schemas.openxmlformats.org/officeDocument/2006/relationships/vmlDrawing" Target="../drawings/vmlDrawing2.v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46.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image" Target="../media/image54.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image" Target="../media/image55.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image" Target="../media/image56.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46.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oleObject" Target="../embeddings/oleObject3.bin" TargetMode="Internal" /><Relationship Id="rId3" Type="http://schemas.openxmlformats.org/officeDocument/2006/relationships/image" Target="../media/image57.emf" /><Relationship Id="rId4" Type="http://schemas.openxmlformats.org/officeDocument/2006/relationships/oleObject" Target="../embeddings/oleObject4.bin" TargetMode="Internal" /><Relationship Id="rId5" Type="http://schemas.openxmlformats.org/officeDocument/2006/relationships/image" Target="../media/image58.emf" /><Relationship Id="rId6" Type="http://schemas.openxmlformats.org/officeDocument/2006/relationships/vmlDrawing" Target="../drawings/vmlDrawing3.v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46.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59.jpe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0.jpe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1.jpe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2.jpe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3.jpe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4.jpeg"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5.jpe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6.jpeg"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7.jpe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8.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11.pn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69.jpe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0.jpe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1.jpe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2.jpe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3.jpe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4.jpeg"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5.jpe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6.jpe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7.jpe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8.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12.jpe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79.jpe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0.jpe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1.jpe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2.jpe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3.jpe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4.jpe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5.jpeg"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6.jpeg"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7.jpeg"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13.png" /><Relationship Id="rId4" Type="http://schemas.openxmlformats.org/officeDocument/2006/relationships/image" Target="../media/image14.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57.xml" /><Relationship Id="rId2" Type="http://schemas.openxmlformats.org/officeDocument/2006/relationships/image" Target="../media/image89.jpeg"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90.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91.png" /><Relationship Id="rId3" Type="http://schemas.openxmlformats.org/officeDocument/2006/relationships/image" Target="../media/image92.png"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93.png" /><Relationship Id="rId3" Type="http://schemas.openxmlformats.org/officeDocument/2006/relationships/image" Target="../media/image94.png" /><Relationship Id="rId4" Type="http://schemas.openxmlformats.org/officeDocument/2006/relationships/image" Target="../media/image95.png" /><Relationship Id="rId5" Type="http://schemas.openxmlformats.org/officeDocument/2006/relationships/image" Target="../media/image96.png"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93.png" /><Relationship Id="rId3" Type="http://schemas.openxmlformats.org/officeDocument/2006/relationships/image" Target="../media/image97.png" /><Relationship Id="rId4" Type="http://schemas.openxmlformats.org/officeDocument/2006/relationships/image" Target="../media/image9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99.png" /><Relationship Id="rId3" Type="http://schemas.openxmlformats.org/officeDocument/2006/relationships/image" Target="../media/image100.png"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99.png" /><Relationship Id="rId3" Type="http://schemas.openxmlformats.org/officeDocument/2006/relationships/image" Target="../media/image101.png"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02.png" /><Relationship Id="rId3" Type="http://schemas.openxmlformats.org/officeDocument/2006/relationships/image" Target="../media/image103.png" /><Relationship Id="rId4" Type="http://schemas.openxmlformats.org/officeDocument/2006/relationships/image" Target="../media/image104.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02.png" /><Relationship Id="rId3" Type="http://schemas.openxmlformats.org/officeDocument/2006/relationships/image" Target="../media/image105.png" /><Relationship Id="rId4" Type="http://schemas.openxmlformats.org/officeDocument/2006/relationships/image" Target="../media/image106.png"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02.png" /><Relationship Id="rId3" Type="http://schemas.openxmlformats.org/officeDocument/2006/relationships/image" Target="../media/image107.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4.xml" /><Relationship Id="rId2" Type="http://schemas.openxmlformats.org/officeDocument/2006/relationships/image" Target="../media/image10.jpeg" /><Relationship Id="rId3" Type="http://schemas.openxmlformats.org/officeDocument/2006/relationships/image" Target="../media/image15.png"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08.png" /><Relationship Id="rId3" Type="http://schemas.openxmlformats.org/officeDocument/2006/relationships/image" Target="../media/image109.png"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10.png" /><Relationship Id="rId3" Type="http://schemas.openxmlformats.org/officeDocument/2006/relationships/image" Target="../media/image111.png" /><Relationship Id="rId4" Type="http://schemas.openxmlformats.org/officeDocument/2006/relationships/image" Target="../media/image112.png"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10.png" /><Relationship Id="rId3" Type="http://schemas.openxmlformats.org/officeDocument/2006/relationships/image" Target="../media/image113.png"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14.png" /><Relationship Id="rId3" Type="http://schemas.openxmlformats.org/officeDocument/2006/relationships/image" Target="../media/image115.png" /><Relationship Id="rId4" Type="http://schemas.openxmlformats.org/officeDocument/2006/relationships/image" Target="../media/image116.png"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14.png" /><Relationship Id="rId3" Type="http://schemas.openxmlformats.org/officeDocument/2006/relationships/image" Target="../media/image117.png" /><Relationship Id="rId4" Type="http://schemas.microsoft.com/office/2007/relationships/hdphoto" Target="../media/image118.wdp" /><Relationship Id="rId5" Type="http://schemas.openxmlformats.org/officeDocument/2006/relationships/image" Target="../media/image119.jpeg"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20.png" /><Relationship Id="rId3" Type="http://schemas.openxmlformats.org/officeDocument/2006/relationships/image" Target="../media/image121.png" /><Relationship Id="rId4" Type="http://schemas.openxmlformats.org/officeDocument/2006/relationships/image" Target="../media/image122.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23.png" /><Relationship Id="rId3" Type="http://schemas.openxmlformats.org/officeDocument/2006/relationships/image" Target="../media/image124.png" /><Relationship Id="rId4" Type="http://schemas.openxmlformats.org/officeDocument/2006/relationships/image" Target="../media/image125.png"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26.png" /><Relationship Id="rId3" Type="http://schemas.openxmlformats.org/officeDocument/2006/relationships/image" Target="../media/image127.png"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28.png" /><Relationship Id="rId3" Type="http://schemas.openxmlformats.org/officeDocument/2006/relationships/image" Target="../media/image129.png" /><Relationship Id="rId4" Type="http://schemas.openxmlformats.org/officeDocument/2006/relationships/image" Target="../media/image130.png"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70.xml" /><Relationship Id="rId2" Type="http://schemas.openxmlformats.org/officeDocument/2006/relationships/image" Target="../media/image131.png" /><Relationship Id="rId3" Type="http://schemas.openxmlformats.org/officeDocument/2006/relationships/image" Target="../media/image132.png" /><Relationship Id="rId4" Type="http://schemas.openxmlformats.org/officeDocument/2006/relationships/image" Target="../media/image133.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 y="1"/>
            <a:ext cx="9148713"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1752600" y="665181"/>
            <a:ext cx="6236898"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FF0000"/>
                </a:solidFill>
                <a:latin typeface="Times New Roman" pitchFamily="18" charset="0"/>
                <a:cs typeface="Times New Roman" pitchFamily="18" charset="0"/>
              </a:rPr>
              <a:t>BỘ SÁCH GIÁO KHOA</a:t>
            </a:r>
          </a:p>
          <a:p>
            <a:pPr algn="ctr"/>
            <a:r>
              <a:rPr lang="en-US" sz="2400" b="1">
                <a:solidFill>
                  <a:srgbClr val="0070C0"/>
                </a:solidFill>
                <a:latin typeface="Times New Roman" pitchFamily="18" charset="0"/>
                <a:cs typeface="Times New Roman" pitchFamily="18"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842" y="1492724"/>
            <a:ext cx="1383562"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4130715" y="1542948"/>
            <a:ext cx="1322802"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chemeClr val="bg1"/>
                </a:solidFill>
                <a:latin typeface="Times New Roman" pitchFamily="18" charset="0"/>
                <a:ea typeface="Open Sans Extrabold" panose="020b0906030804020204" pitchFamily="34" charset="0"/>
                <a:cs typeface="Arial" pitchFamily="34" charset="0"/>
              </a:rPr>
              <a:t>LỚP</a:t>
            </a:r>
            <a:r>
              <a:rPr lang="en-US" sz="2200" b="1">
                <a:solidFill>
                  <a:schemeClr val="bg1"/>
                </a:solidFill>
                <a:latin typeface="Times New Roman" pitchFamily="18" charset="0"/>
                <a:ea typeface="Open Sans Extrabold" panose="020b0906030804020204" pitchFamily="34" charset="0"/>
                <a:cs typeface="Open Sans Extrabold" panose="020b0906030804020204" pitchFamily="34" charset="0"/>
              </a:rPr>
              <a:t> 11</a:t>
            </a:r>
          </a:p>
        </p:txBody>
      </p:sp>
      <p:pic>
        <p:nvPicPr>
          <p:cNvPr id="8" name="Picture 7">
            <a:extLst>
              <a:ext uri="{FF2B5EF4-FFF2-40B4-BE49-F238E27FC236}">
                <a16:creationId xmlns:a16="http://schemas.microsoft.com/office/drawing/2014/main" id="{C1D26254-9C70-45F3-B35A-876A74F9C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655888"/>
            <a:ext cx="8730677" cy="6172200"/>
          </a:xfrm>
          <a:prstGeom prst="rect">
            <a:avLst/>
          </a:prstGeom>
        </p:spPr>
      </p:pic>
    </p:spTree>
    <p:extLst>
      <p:ext uri="{BB962C8B-B14F-4D97-AF65-F5344CB8AC3E}">
        <p14:creationId xmlns:p14="http://schemas.microsoft.com/office/powerpoint/2010/main" val="486575399"/>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txBox="1">
            <a:spLocks noChangeArrowheads="1"/>
          </p:cNvSpPr>
          <p:nvPr/>
        </p:nvSpPr>
        <p:spPr>
          <a:xfrm>
            <a:off x="1524000" y="1100871"/>
            <a:ext cx="6324600" cy="651729"/>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buFont typeface="Wingdings" panose="05000000000000000000" pitchFamily="2" charset="2"/>
              <a:buChar char="q"/>
            </a:pPr>
            <a:r>
              <a:rPr lang="en-US" sz="3200" b="1">
                <a:solidFill>
                  <a:srgbClr val="7030A0"/>
                </a:solidFill>
                <a:latin typeface="+mn-lt"/>
                <a:cs typeface="Times New Roman" pitchFamily="18" charset="0"/>
              </a:rPr>
              <a:t>Kết nối tri thức với cuộc sống</a:t>
            </a: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10</a:t>
            </a:fld>
            <a:endParaRPr lang="en-US" sz="2000">
              <a:solidFill>
                <a:srgbClr val="FFFF00"/>
              </a:solidFill>
            </a:endParaRPr>
          </a:p>
        </p:txBody>
      </p:sp>
      <p:sp>
        <p:nvSpPr>
          <p:cNvPr id="3" name="Rectangle 2"/>
          <p:cNvSpPr/>
          <p:nvPr/>
        </p:nvSpPr>
        <p:spPr>
          <a:xfrm>
            <a:off x="609601" y="1828800"/>
            <a:ext cx="8001000" cy="195386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fontAlgn="base">
              <a:lnSpc>
                <a:spcPct val="110000"/>
              </a:lnSpc>
              <a:spcBef>
                <a:spcPts val="300"/>
              </a:spcBef>
              <a:spcAft>
                <a:spcPts val="300"/>
              </a:spcAft>
              <a:buFont typeface="Wingdings" panose="05000000000000000000" pitchFamily="2" charset="2"/>
              <a:buChar char="Ø"/>
            </a:pPr>
            <a:r>
              <a:rPr lang="en-US" sz="2800">
                <a:latin typeface="Times New Roman" pitchFamily="18" charset="0"/>
                <a:cs typeface="Times New Roman" pitchFamily="18" charset="0"/>
              </a:rPr>
              <a:t>Kết nối kiến thức hoá học với ứng dụng thực tế và có tác dụng tích cực đến việc phát triển phẩm chất và năng lực của HS. Có những nội dung mang tính điển hình và có ý nghĩa hiện tại và tương lai. </a:t>
            </a:r>
            <a:endParaRPr lang="en-US" sz="2800">
              <a:effectLst/>
              <a:latin typeface="Times New Roman" pitchFamily="18" charset="0"/>
              <a:ea typeface="Times New Roman" panose="02020603050405020304" pitchFamily="18" charset="0"/>
              <a:cs typeface="Times New Roman" pitchFamily="18" charset="0"/>
            </a:endParaRPr>
          </a:p>
        </p:txBody>
      </p:sp>
      <p:pic>
        <p:nvPicPr>
          <p:cNvPr id="8" name="Picture 7">
            <a:extLst>
              <a:ext uri="{FF2B5EF4-FFF2-40B4-BE49-F238E27FC236}">
                <a16:creationId xmlns:a16="http://schemas.microsoft.com/office/drawing/2014/main" id="{70DFD698-D53D-ECBC-80E7-BF20591BA43F}"/>
              </a:ext>
            </a:extLst>
          </p:cNvPr>
          <p:cNvPicPr>
            <a:picLocks noChangeAspect="1"/>
          </p:cNvPicPr>
          <p:nvPr/>
        </p:nvPicPr>
        <p:blipFill>
          <a:blip r:embed="rId3"/>
          <a:stretch>
            <a:fillRect/>
          </a:stretch>
        </p:blipFill>
        <p:spPr>
          <a:xfrm>
            <a:off x="328613" y="3858868"/>
            <a:ext cx="5005388" cy="2497482"/>
          </a:xfrm>
          <a:prstGeom prst="rect">
            <a:avLst/>
          </a:prstGeom>
        </p:spPr>
      </p:pic>
      <p:pic>
        <p:nvPicPr>
          <p:cNvPr id="12" name="Picture 11">
            <a:extLst>
              <a:ext uri="{FF2B5EF4-FFF2-40B4-BE49-F238E27FC236}">
                <a16:creationId xmlns:a16="http://schemas.microsoft.com/office/drawing/2014/main" id="{761D185D-A713-8841-96B2-ED6BE6F5CFAB}"/>
              </a:ext>
            </a:extLst>
          </p:cNvPr>
          <p:cNvPicPr>
            <a:picLocks noChangeAspect="1"/>
          </p:cNvPicPr>
          <p:nvPr/>
        </p:nvPicPr>
        <p:blipFill>
          <a:blip r:embed="rId4"/>
          <a:stretch>
            <a:fillRect/>
          </a:stretch>
        </p:blipFill>
        <p:spPr>
          <a:xfrm>
            <a:off x="5334001" y="3782668"/>
            <a:ext cx="3513938" cy="2573683"/>
          </a:xfrm>
          <a:prstGeom prst="rect">
            <a:avLst/>
          </a:prstGeom>
        </p:spPr>
      </p:pic>
    </p:spTree>
    <p:extLst>
      <p:ext uri="{BB962C8B-B14F-4D97-AF65-F5344CB8AC3E}">
        <p14:creationId xmlns:p14="http://schemas.microsoft.com/office/powerpoint/2010/main" val="3428195307"/>
      </p:ext>
    </p:extLst>
  </p:cSld>
  <p:clrMapOvr>
    <a:masterClrMapping/>
  </p:clrMapOvr>
  <p:transition/>
  <p:timing/>
</p:sld>
</file>

<file path=ppt/slides/slide10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6BF60B5-9BF9-6C62-9E5C-D9AA73CCC601}"/>
              </a:ext>
            </a:extLst>
          </p:cNvPr>
          <p:cNvPicPr>
            <a:picLocks noChangeAspect="1"/>
          </p:cNvPicPr>
          <p:nvPr/>
        </p:nvPicPr>
        <p:blipFill>
          <a:blip r:embed="rId2"/>
          <a:stretch>
            <a:fillRect/>
          </a:stretch>
        </p:blipFill>
        <p:spPr>
          <a:xfrm>
            <a:off x="1586824" y="142874"/>
            <a:ext cx="5705475" cy="628650"/>
          </a:xfrm>
          <a:prstGeom prst="rect">
            <a:avLst/>
          </a:prstGeom>
        </p:spPr>
      </p:pic>
      <p:pic>
        <p:nvPicPr>
          <p:cNvPr id="7" name="Picture 6">
            <a:extLst>
              <a:ext uri="{FF2B5EF4-FFF2-40B4-BE49-F238E27FC236}">
                <a16:creationId xmlns:a16="http://schemas.microsoft.com/office/drawing/2014/main" id="{A4C0BAE3-B87D-5E95-DDB7-3F845237B604}"/>
              </a:ext>
            </a:extLst>
          </p:cNvPr>
          <p:cNvPicPr>
            <a:picLocks noChangeAspect="1"/>
          </p:cNvPicPr>
          <p:nvPr/>
        </p:nvPicPr>
        <p:blipFill>
          <a:blip r:embed="rId3"/>
          <a:stretch>
            <a:fillRect/>
          </a:stretch>
        </p:blipFill>
        <p:spPr>
          <a:xfrm>
            <a:off x="1009345" y="1299149"/>
            <a:ext cx="7858125" cy="5076825"/>
          </a:xfrm>
          <a:prstGeom prst="rect">
            <a:avLst/>
          </a:prstGeom>
        </p:spPr>
      </p:pic>
    </p:spTree>
    <p:extLst>
      <p:ext uri="{BB962C8B-B14F-4D97-AF65-F5344CB8AC3E}">
        <p14:creationId xmlns:p14="http://schemas.microsoft.com/office/powerpoint/2010/main" val="2152165951"/>
      </p:ext>
    </p:extLst>
  </p:cSld>
  <p:clrMapOvr>
    <a:masterClrMapping/>
  </p:clrMapOvr>
  <p:transition/>
  <p:timing/>
</p:sld>
</file>

<file path=ppt/slides/slide10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F1A42398-28ED-23AE-1704-C352E3A150D8}"/>
              </a:ext>
            </a:extLst>
          </p:cNvPr>
          <p:cNvPicPr>
            <a:picLocks noChangeAspect="1"/>
          </p:cNvPicPr>
          <p:nvPr/>
        </p:nvPicPr>
        <p:blipFill>
          <a:blip r:embed="rId2"/>
          <a:stretch>
            <a:fillRect/>
          </a:stretch>
        </p:blipFill>
        <p:spPr>
          <a:xfrm>
            <a:off x="909334" y="1308269"/>
            <a:ext cx="5588541" cy="349284"/>
          </a:xfrm>
          <a:prstGeom prst="rect">
            <a:avLst/>
          </a:prstGeom>
        </p:spPr>
      </p:pic>
      <p:pic>
        <p:nvPicPr>
          <p:cNvPr id="3" name="Picture 2">
            <a:extLst>
              <a:ext uri="{FF2B5EF4-FFF2-40B4-BE49-F238E27FC236}">
                <a16:creationId xmlns:a16="http://schemas.microsoft.com/office/drawing/2014/main" id="{6ABCE2F2-81FE-84AD-99A5-73DC1AA96BCD}"/>
              </a:ext>
            </a:extLst>
          </p:cNvPr>
          <p:cNvPicPr>
            <a:picLocks noChangeAspect="1"/>
          </p:cNvPicPr>
          <p:nvPr/>
        </p:nvPicPr>
        <p:blipFill>
          <a:blip r:embed="rId3"/>
          <a:stretch>
            <a:fillRect/>
          </a:stretch>
        </p:blipFill>
        <p:spPr>
          <a:xfrm>
            <a:off x="1586824" y="142874"/>
            <a:ext cx="5705475" cy="628650"/>
          </a:xfrm>
          <a:prstGeom prst="rect">
            <a:avLst/>
          </a:prstGeom>
        </p:spPr>
      </p:pic>
      <p:pic>
        <p:nvPicPr>
          <p:cNvPr id="6" name="Picture 5">
            <a:extLst>
              <a:ext uri="{FF2B5EF4-FFF2-40B4-BE49-F238E27FC236}">
                <a16:creationId xmlns:a16="http://schemas.microsoft.com/office/drawing/2014/main" id="{071133DF-650C-B1C2-AD5F-6447FE25D22E}"/>
              </a:ext>
            </a:extLst>
          </p:cNvPr>
          <p:cNvPicPr>
            <a:picLocks noChangeAspect="1"/>
          </p:cNvPicPr>
          <p:nvPr/>
        </p:nvPicPr>
        <p:blipFill>
          <a:blip r:embed="rId4"/>
          <a:stretch>
            <a:fillRect/>
          </a:stretch>
        </p:blipFill>
        <p:spPr>
          <a:xfrm>
            <a:off x="909334" y="2194298"/>
            <a:ext cx="6353175" cy="828675"/>
          </a:xfrm>
          <a:prstGeom prst="rect">
            <a:avLst/>
          </a:prstGeom>
        </p:spPr>
      </p:pic>
    </p:spTree>
    <p:extLst>
      <p:ext uri="{BB962C8B-B14F-4D97-AF65-F5344CB8AC3E}">
        <p14:creationId xmlns:p14="http://schemas.microsoft.com/office/powerpoint/2010/main" val="3892506460"/>
      </p:ext>
    </p:extLst>
  </p:cSld>
  <p:clrMapOvr>
    <a:masterClrMapping/>
  </p:clrMapOvr>
  <p:transition/>
  <p:timing/>
</p:sld>
</file>

<file path=ppt/slides/slide10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8B4845C6-E79A-888E-F2C6-4C742EB44349}"/>
              </a:ext>
            </a:extLst>
          </p:cNvPr>
          <p:cNvPicPr>
            <a:picLocks noChangeAspect="1"/>
          </p:cNvPicPr>
          <p:nvPr/>
        </p:nvPicPr>
        <p:blipFill>
          <a:blip r:embed="rId2"/>
          <a:stretch>
            <a:fillRect/>
          </a:stretch>
        </p:blipFill>
        <p:spPr>
          <a:xfrm>
            <a:off x="0" y="1183341"/>
            <a:ext cx="12192000" cy="1339556"/>
          </a:xfrm>
          <a:prstGeom prst="rect">
            <a:avLst/>
          </a:prstGeom>
        </p:spPr>
      </p:pic>
      <p:pic>
        <p:nvPicPr>
          <p:cNvPr id="4" name="Picture 3">
            <a:extLst>
              <a:ext uri="{FF2B5EF4-FFF2-40B4-BE49-F238E27FC236}">
                <a16:creationId xmlns:a16="http://schemas.microsoft.com/office/drawing/2014/main" id="{FD22B870-1C3E-B92C-D511-5E5A8E92D07D}"/>
              </a:ext>
            </a:extLst>
          </p:cNvPr>
          <p:cNvPicPr>
            <a:picLocks noChangeAspect="1"/>
          </p:cNvPicPr>
          <p:nvPr/>
        </p:nvPicPr>
        <p:blipFill>
          <a:blip r:embed="rId3"/>
          <a:stretch>
            <a:fillRect/>
          </a:stretch>
        </p:blipFill>
        <p:spPr>
          <a:xfrm>
            <a:off x="852995" y="2791838"/>
            <a:ext cx="8988642" cy="3567416"/>
          </a:xfrm>
          <a:prstGeom prst="rect">
            <a:avLst/>
          </a:prstGeom>
        </p:spPr>
      </p:pic>
    </p:spTree>
    <p:extLst>
      <p:ext uri="{BB962C8B-B14F-4D97-AF65-F5344CB8AC3E}">
        <p14:creationId xmlns:p14="http://schemas.microsoft.com/office/powerpoint/2010/main" val="1094384772"/>
      </p:ext>
    </p:extLst>
  </p:cSld>
  <p:clrMapOvr>
    <a:masterClrMapping/>
  </p:clrMapOvr>
  <p:transition/>
  <p:timing/>
</p:sld>
</file>

<file path=ppt/slides/slide10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99543C3E-F5E7-111B-C5FD-BADC8CCDB757}"/>
              </a:ext>
            </a:extLst>
          </p:cNvPr>
          <p:cNvPicPr>
            <a:picLocks noChangeAspect="1"/>
          </p:cNvPicPr>
          <p:nvPr/>
        </p:nvPicPr>
        <p:blipFill>
          <a:blip r:embed="rId2"/>
          <a:stretch>
            <a:fillRect/>
          </a:stretch>
        </p:blipFill>
        <p:spPr>
          <a:xfrm>
            <a:off x="1550852" y="169626"/>
            <a:ext cx="4023097" cy="602460"/>
          </a:xfrm>
          <a:prstGeom prst="rect">
            <a:avLst/>
          </a:prstGeom>
        </p:spPr>
      </p:pic>
      <p:pic>
        <p:nvPicPr>
          <p:cNvPr id="6" name="Picture 5">
            <a:extLst>
              <a:ext uri="{FF2B5EF4-FFF2-40B4-BE49-F238E27FC236}">
                <a16:creationId xmlns:a16="http://schemas.microsoft.com/office/drawing/2014/main" id="{D2A94CFB-4430-EEA8-BC0B-48455DFAB4EA}"/>
              </a:ext>
            </a:extLst>
          </p:cNvPr>
          <p:cNvPicPr>
            <a:picLocks noChangeAspect="1"/>
          </p:cNvPicPr>
          <p:nvPr/>
        </p:nvPicPr>
        <p:blipFill>
          <a:blip r:embed="rId3"/>
          <a:stretch>
            <a:fillRect/>
          </a:stretch>
        </p:blipFill>
        <p:spPr>
          <a:xfrm>
            <a:off x="797668" y="1724130"/>
            <a:ext cx="10958830" cy="1105594"/>
          </a:xfrm>
          <a:prstGeom prst="rect">
            <a:avLst/>
          </a:prstGeom>
        </p:spPr>
      </p:pic>
      <p:pic>
        <p:nvPicPr>
          <p:cNvPr id="7" name="Picture 6">
            <a:extLst>
              <a:ext uri="{FF2B5EF4-FFF2-40B4-BE49-F238E27FC236}">
                <a16:creationId xmlns:a16="http://schemas.microsoft.com/office/drawing/2014/main" id="{0F964A8A-861D-DA96-3F5B-AD0A5F7D040C}"/>
              </a:ext>
            </a:extLst>
          </p:cNvPr>
          <p:cNvPicPr>
            <a:picLocks noChangeAspect="1"/>
          </p:cNvPicPr>
          <p:nvPr/>
        </p:nvPicPr>
        <p:blipFill>
          <a:blip r:embed="rId4"/>
          <a:stretch>
            <a:fillRect/>
          </a:stretch>
        </p:blipFill>
        <p:spPr>
          <a:xfrm>
            <a:off x="797668" y="2963746"/>
            <a:ext cx="6631023" cy="360126"/>
          </a:xfrm>
          <a:prstGeom prst="rect">
            <a:avLst/>
          </a:prstGeom>
        </p:spPr>
      </p:pic>
      <p:pic>
        <p:nvPicPr>
          <p:cNvPr id="8" name="Picture 7">
            <a:extLst>
              <a:ext uri="{FF2B5EF4-FFF2-40B4-BE49-F238E27FC236}">
                <a16:creationId xmlns:a16="http://schemas.microsoft.com/office/drawing/2014/main" id="{BC774679-798B-B7D7-6647-A0B8EFB1C167}"/>
              </a:ext>
            </a:extLst>
          </p:cNvPr>
          <p:cNvPicPr>
            <a:picLocks noChangeAspect="1"/>
          </p:cNvPicPr>
          <p:nvPr/>
        </p:nvPicPr>
        <p:blipFill>
          <a:blip r:embed="rId5"/>
          <a:stretch>
            <a:fillRect/>
          </a:stretch>
        </p:blipFill>
        <p:spPr>
          <a:xfrm>
            <a:off x="797668" y="5366919"/>
            <a:ext cx="10778247" cy="1131418"/>
          </a:xfrm>
          <a:prstGeom prst="rect">
            <a:avLst/>
          </a:prstGeom>
        </p:spPr>
      </p:pic>
      <p:pic>
        <p:nvPicPr>
          <p:cNvPr id="9" name="Picture 8">
            <a:extLst>
              <a:ext uri="{FF2B5EF4-FFF2-40B4-BE49-F238E27FC236}">
                <a16:creationId xmlns:a16="http://schemas.microsoft.com/office/drawing/2014/main" id="{D11D11F2-22DD-B7C0-0845-0FDA3ADC8860}"/>
              </a:ext>
            </a:extLst>
          </p:cNvPr>
          <p:cNvPicPr>
            <a:picLocks noChangeAspect="1"/>
          </p:cNvPicPr>
          <p:nvPr/>
        </p:nvPicPr>
        <p:blipFill>
          <a:blip r:embed="rId6"/>
          <a:stretch>
            <a:fillRect/>
          </a:stretch>
        </p:blipFill>
        <p:spPr>
          <a:xfrm>
            <a:off x="1152727" y="3401291"/>
            <a:ext cx="10068128" cy="1888209"/>
          </a:xfrm>
          <a:prstGeom prst="rect">
            <a:avLst/>
          </a:prstGeom>
        </p:spPr>
      </p:pic>
    </p:spTree>
    <p:extLst>
      <p:ext uri="{BB962C8B-B14F-4D97-AF65-F5344CB8AC3E}">
        <p14:creationId xmlns:p14="http://schemas.microsoft.com/office/powerpoint/2010/main" val="791925560"/>
      </p:ext>
    </p:extLst>
  </p:cSld>
  <p:clrMapOvr>
    <a:masterClrMapping/>
  </p:clrMapOvr>
  <p:transition/>
  <p:timing/>
</p:sld>
</file>

<file path=ppt/slides/slide10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6133C0C7-4A33-EFA7-A589-203FAD15EE55}"/>
              </a:ext>
            </a:extLst>
          </p:cNvPr>
          <p:cNvPicPr>
            <a:picLocks noChangeAspect="1"/>
          </p:cNvPicPr>
          <p:nvPr/>
        </p:nvPicPr>
        <p:blipFill>
          <a:blip r:embed="rId2"/>
          <a:stretch>
            <a:fillRect/>
          </a:stretch>
        </p:blipFill>
        <p:spPr>
          <a:xfrm>
            <a:off x="1598679" y="223736"/>
            <a:ext cx="3313789" cy="620085"/>
          </a:xfrm>
          <a:prstGeom prst="rect">
            <a:avLst/>
          </a:prstGeom>
        </p:spPr>
      </p:pic>
      <p:pic>
        <p:nvPicPr>
          <p:cNvPr id="4" name="Picture 3">
            <a:extLst>
              <a:ext uri="{FF2B5EF4-FFF2-40B4-BE49-F238E27FC236}">
                <a16:creationId xmlns:a16="http://schemas.microsoft.com/office/drawing/2014/main" id="{CFEA2D6B-60BB-5C33-37B0-2AECC1EE70CA}"/>
              </a:ext>
            </a:extLst>
          </p:cNvPr>
          <p:cNvPicPr>
            <a:picLocks noChangeAspect="1"/>
          </p:cNvPicPr>
          <p:nvPr/>
        </p:nvPicPr>
        <p:blipFill>
          <a:blip r:embed="rId3"/>
          <a:stretch>
            <a:fillRect/>
          </a:stretch>
        </p:blipFill>
        <p:spPr>
          <a:xfrm>
            <a:off x="956156" y="1453098"/>
            <a:ext cx="10279687" cy="2856254"/>
          </a:xfrm>
          <a:prstGeom prst="rect">
            <a:avLst/>
          </a:prstGeom>
        </p:spPr>
      </p:pic>
    </p:spTree>
    <p:extLst>
      <p:ext uri="{BB962C8B-B14F-4D97-AF65-F5344CB8AC3E}">
        <p14:creationId xmlns:p14="http://schemas.microsoft.com/office/powerpoint/2010/main" val="2366450248"/>
      </p:ext>
    </p:extLst>
  </p:cSld>
  <p:clrMapOvr>
    <a:masterClrMapping/>
  </p:clrMapOvr>
  <p:transition/>
  <p:timing/>
</p:sld>
</file>

<file path=ppt/slides/slide10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DD8A75F9-7E11-42E2-E595-234C1AFC00CF}"/>
              </a:ext>
            </a:extLst>
          </p:cNvPr>
          <p:cNvPicPr>
            <a:picLocks noChangeAspect="1"/>
          </p:cNvPicPr>
          <p:nvPr/>
        </p:nvPicPr>
        <p:blipFill>
          <a:blip r:embed="rId2"/>
          <a:stretch>
            <a:fillRect/>
          </a:stretch>
        </p:blipFill>
        <p:spPr>
          <a:xfrm>
            <a:off x="1479618" y="209749"/>
            <a:ext cx="2259883" cy="595787"/>
          </a:xfrm>
          <a:prstGeom prst="rect">
            <a:avLst/>
          </a:prstGeom>
        </p:spPr>
      </p:pic>
      <p:pic>
        <p:nvPicPr>
          <p:cNvPr id="4" name="Picture 3">
            <a:extLst>
              <a:ext uri="{FF2B5EF4-FFF2-40B4-BE49-F238E27FC236}">
                <a16:creationId xmlns:a16="http://schemas.microsoft.com/office/drawing/2014/main" id="{F49494CE-2501-9A86-4635-87FC7A723326}"/>
              </a:ext>
            </a:extLst>
          </p:cNvPr>
          <p:cNvPicPr>
            <a:picLocks noChangeAspect="1"/>
          </p:cNvPicPr>
          <p:nvPr/>
        </p:nvPicPr>
        <p:blipFill>
          <a:blip r:embed="rId3"/>
          <a:stretch>
            <a:fillRect/>
          </a:stretch>
        </p:blipFill>
        <p:spPr>
          <a:xfrm>
            <a:off x="807395" y="1488707"/>
            <a:ext cx="10330774" cy="782415"/>
          </a:xfrm>
          <a:prstGeom prst="rect">
            <a:avLst/>
          </a:prstGeom>
        </p:spPr>
      </p:pic>
      <p:pic>
        <p:nvPicPr>
          <p:cNvPr id="6" name="Picture 5">
            <a:extLst>
              <a:ext uri="{FF2B5EF4-FFF2-40B4-BE49-F238E27FC236}">
                <a16:creationId xmlns:a16="http://schemas.microsoft.com/office/drawing/2014/main" id="{5D594B28-BB2E-6F06-0E3B-6D7CF66F0054}"/>
              </a:ext>
            </a:extLst>
          </p:cNvPr>
          <p:cNvPicPr>
            <a:picLocks noChangeAspect="1"/>
          </p:cNvPicPr>
          <p:nvPr/>
        </p:nvPicPr>
        <p:blipFill>
          <a:blip r:embed="rId4"/>
          <a:stretch>
            <a:fillRect/>
          </a:stretch>
        </p:blipFill>
        <p:spPr>
          <a:xfrm>
            <a:off x="807395" y="2633623"/>
            <a:ext cx="10339834" cy="3164062"/>
          </a:xfrm>
          <a:prstGeom prst="rect">
            <a:avLst/>
          </a:prstGeom>
        </p:spPr>
      </p:pic>
    </p:spTree>
    <p:extLst>
      <p:ext uri="{BB962C8B-B14F-4D97-AF65-F5344CB8AC3E}">
        <p14:creationId xmlns:p14="http://schemas.microsoft.com/office/powerpoint/2010/main" val="3781271306"/>
      </p:ext>
    </p:extLst>
  </p:cSld>
  <p:clrMapOvr>
    <a:masterClrMapping/>
  </p:clrMapOvr>
  <p:transition/>
  <p:timing/>
</p:sld>
</file>

<file path=ppt/slides/slide10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FF04AEE-8144-6A2A-F576-A27591465973}"/>
              </a:ext>
            </a:extLst>
          </p:cNvPr>
          <p:cNvPicPr>
            <a:picLocks noChangeAspect="1"/>
          </p:cNvPicPr>
          <p:nvPr/>
        </p:nvPicPr>
        <p:blipFill>
          <a:blip r:embed="rId2"/>
          <a:stretch>
            <a:fillRect/>
          </a:stretch>
        </p:blipFill>
        <p:spPr>
          <a:xfrm>
            <a:off x="1541936" y="108117"/>
            <a:ext cx="2446406" cy="647802"/>
          </a:xfrm>
          <a:prstGeom prst="rect">
            <a:avLst/>
          </a:prstGeom>
        </p:spPr>
      </p:pic>
      <p:pic>
        <p:nvPicPr>
          <p:cNvPr id="3" name="Picture 2">
            <a:extLst>
              <a:ext uri="{FF2B5EF4-FFF2-40B4-BE49-F238E27FC236}">
                <a16:creationId xmlns:a16="http://schemas.microsoft.com/office/drawing/2014/main" id="{367A83B8-F9DE-99FC-5F99-7B45F680EA7A}"/>
              </a:ext>
            </a:extLst>
          </p:cNvPr>
          <p:cNvPicPr>
            <a:picLocks noChangeAspect="1"/>
          </p:cNvPicPr>
          <p:nvPr/>
        </p:nvPicPr>
        <p:blipFill>
          <a:blip r:embed="rId3"/>
          <a:stretch>
            <a:fillRect/>
          </a:stretch>
        </p:blipFill>
        <p:spPr>
          <a:xfrm>
            <a:off x="836578" y="1516168"/>
            <a:ext cx="10907949" cy="1159930"/>
          </a:xfrm>
          <a:prstGeom prst="rect">
            <a:avLst/>
          </a:prstGeom>
        </p:spPr>
      </p:pic>
      <p:pic>
        <p:nvPicPr>
          <p:cNvPr id="4" name="Picture 3">
            <a:extLst>
              <a:ext uri="{FF2B5EF4-FFF2-40B4-BE49-F238E27FC236}">
                <a16:creationId xmlns:a16="http://schemas.microsoft.com/office/drawing/2014/main" id="{D5409E75-E745-A7F0-C857-FB54ADFFBC8C}"/>
              </a:ext>
            </a:extLst>
          </p:cNvPr>
          <p:cNvPicPr>
            <a:picLocks noChangeAspect="1"/>
          </p:cNvPicPr>
          <p:nvPr/>
        </p:nvPicPr>
        <p:blipFill>
          <a:blip r:embed="rId4"/>
          <a:stretch>
            <a:fillRect/>
          </a:stretch>
        </p:blipFill>
        <p:spPr>
          <a:xfrm>
            <a:off x="1001949" y="3143139"/>
            <a:ext cx="10642059" cy="2604807"/>
          </a:xfrm>
          <a:prstGeom prst="rect">
            <a:avLst/>
          </a:prstGeom>
        </p:spPr>
      </p:pic>
    </p:spTree>
    <p:extLst>
      <p:ext uri="{BB962C8B-B14F-4D97-AF65-F5344CB8AC3E}">
        <p14:creationId xmlns:p14="http://schemas.microsoft.com/office/powerpoint/2010/main" val="2549457895"/>
      </p:ext>
    </p:extLst>
  </p:cSld>
  <p:clrMapOvr>
    <a:masterClrMapping/>
  </p:clrMapOvr>
  <p:transition/>
  <p:timing/>
</p:sld>
</file>

<file path=ppt/slides/slide10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00892E09-8378-46F3-E18A-C423A0406ACD}"/>
              </a:ext>
            </a:extLst>
          </p:cNvPr>
          <p:cNvPicPr>
            <a:picLocks noChangeAspect="1"/>
          </p:cNvPicPr>
          <p:nvPr/>
        </p:nvPicPr>
        <p:blipFill>
          <a:blip r:embed="rId2"/>
          <a:stretch>
            <a:fillRect/>
          </a:stretch>
        </p:blipFill>
        <p:spPr>
          <a:xfrm>
            <a:off x="916121" y="1331980"/>
            <a:ext cx="6410325" cy="523875"/>
          </a:xfrm>
          <a:prstGeom prst="rect">
            <a:avLst/>
          </a:prstGeom>
        </p:spPr>
      </p:pic>
      <p:pic>
        <p:nvPicPr>
          <p:cNvPr id="5" name="Picture 4">
            <a:extLst>
              <a:ext uri="{FF2B5EF4-FFF2-40B4-BE49-F238E27FC236}">
                <a16:creationId xmlns:a16="http://schemas.microsoft.com/office/drawing/2014/main" id="{71CB8E1F-2756-2DD2-5B57-D4A66C1B79B1}"/>
              </a:ext>
            </a:extLst>
          </p:cNvPr>
          <p:cNvPicPr>
            <a:picLocks noChangeAspect="1"/>
          </p:cNvPicPr>
          <p:nvPr/>
        </p:nvPicPr>
        <p:blipFill>
          <a:blip r:embed="rId3"/>
          <a:stretch>
            <a:fillRect/>
          </a:stretch>
        </p:blipFill>
        <p:spPr>
          <a:xfrm>
            <a:off x="1533876" y="181577"/>
            <a:ext cx="3166252" cy="645399"/>
          </a:xfrm>
          <a:prstGeom prst="rect">
            <a:avLst/>
          </a:prstGeom>
        </p:spPr>
      </p:pic>
      <p:pic>
        <p:nvPicPr>
          <p:cNvPr id="6" name="Picture 5">
            <a:extLst>
              <a:ext uri="{FF2B5EF4-FFF2-40B4-BE49-F238E27FC236}">
                <a16:creationId xmlns:a16="http://schemas.microsoft.com/office/drawing/2014/main" id="{40FC4911-4C48-E9B9-8973-F20C880137A1}"/>
              </a:ext>
            </a:extLst>
          </p:cNvPr>
          <p:cNvPicPr>
            <a:picLocks noChangeAspect="1"/>
          </p:cNvPicPr>
          <p:nvPr/>
        </p:nvPicPr>
        <p:blipFill>
          <a:blip r:embed="rId4"/>
          <a:stretch>
            <a:fillRect/>
          </a:stretch>
        </p:blipFill>
        <p:spPr>
          <a:xfrm>
            <a:off x="916121" y="1940351"/>
            <a:ext cx="10718160" cy="1146489"/>
          </a:xfrm>
          <a:prstGeom prst="rect">
            <a:avLst/>
          </a:prstGeom>
        </p:spPr>
      </p:pic>
      <p:pic>
        <p:nvPicPr>
          <p:cNvPr id="1026" name="Picture 2" descr="Ô nhiễm môi trường không khí là gì? Nguyên nhân &amp; Giải pháp khắc phục">
            <a:extLst>
              <a:ext uri="{FF2B5EF4-FFF2-40B4-BE49-F238E27FC236}">
                <a16:creationId xmlns:a16="http://schemas.microsoft.com/office/drawing/2014/main" id="{5810263E-B414-6B4A-A795-2F2EA920426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4238" y="3771161"/>
            <a:ext cx="3585174" cy="290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731164"/>
      </p:ext>
    </p:extLst>
  </p:cSld>
  <p:clrMapOvr>
    <a:masterClrMapping/>
  </p:clrMapOvr>
  <p:transition/>
  <p:timing/>
</p:sld>
</file>

<file path=ppt/slides/slide10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170" name="Picture 2">
            <a:extLst>
              <a:ext uri="{FF2B5EF4-FFF2-40B4-BE49-F238E27FC236}">
                <a16:creationId xmlns:a16="http://schemas.microsoft.com/office/drawing/2014/main" id="{574AEB09-2B4B-1190-7802-E21A065CE8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6121" y="2223075"/>
            <a:ext cx="5690108" cy="3953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26AB98-5D89-CD96-3410-042A2A99E3AD}"/>
              </a:ext>
            </a:extLst>
          </p:cNvPr>
          <p:cNvPicPr>
            <a:picLocks noChangeAspect="1"/>
          </p:cNvPicPr>
          <p:nvPr/>
        </p:nvPicPr>
        <p:blipFill>
          <a:blip r:embed="rId3"/>
          <a:stretch>
            <a:fillRect/>
          </a:stretch>
        </p:blipFill>
        <p:spPr>
          <a:xfrm>
            <a:off x="916121" y="1331980"/>
            <a:ext cx="6410325" cy="523875"/>
          </a:xfrm>
          <a:prstGeom prst="rect">
            <a:avLst/>
          </a:prstGeom>
        </p:spPr>
      </p:pic>
      <p:pic>
        <p:nvPicPr>
          <p:cNvPr id="5" name="Picture 4">
            <a:extLst>
              <a:ext uri="{FF2B5EF4-FFF2-40B4-BE49-F238E27FC236}">
                <a16:creationId xmlns:a16="http://schemas.microsoft.com/office/drawing/2014/main" id="{EACD5A91-2F4E-9139-8FEF-13945F89D4C6}"/>
              </a:ext>
            </a:extLst>
          </p:cNvPr>
          <p:cNvPicPr>
            <a:picLocks noChangeAspect="1"/>
          </p:cNvPicPr>
          <p:nvPr/>
        </p:nvPicPr>
        <p:blipFill>
          <a:blip r:embed="rId4"/>
          <a:stretch>
            <a:fillRect/>
          </a:stretch>
        </p:blipFill>
        <p:spPr>
          <a:xfrm>
            <a:off x="1533876" y="181577"/>
            <a:ext cx="3166252" cy="645399"/>
          </a:xfrm>
          <a:prstGeom prst="rect">
            <a:avLst/>
          </a:prstGeom>
        </p:spPr>
      </p:pic>
    </p:spTree>
    <p:extLst>
      <p:ext uri="{BB962C8B-B14F-4D97-AF65-F5344CB8AC3E}">
        <p14:creationId xmlns:p14="http://schemas.microsoft.com/office/powerpoint/2010/main" val="1776031843"/>
      </p:ext>
    </p:extLst>
  </p:cSld>
  <p:clrMapOvr>
    <a:masterClrMapping/>
  </p:clrMapOvr>
  <p:transition/>
  <p:timing/>
</p:sld>
</file>

<file path=ppt/slides/slide10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7163D4E3-4274-5C8F-EE1A-DED0AF57DB96}"/>
              </a:ext>
            </a:extLst>
          </p:cNvPr>
          <p:cNvPicPr>
            <a:picLocks noChangeAspect="1"/>
          </p:cNvPicPr>
          <p:nvPr/>
        </p:nvPicPr>
        <p:blipFill>
          <a:blip r:embed="rId2"/>
          <a:stretch>
            <a:fillRect/>
          </a:stretch>
        </p:blipFill>
        <p:spPr>
          <a:xfrm>
            <a:off x="0" y="1205593"/>
            <a:ext cx="12192000" cy="1275595"/>
          </a:xfrm>
          <a:prstGeom prst="rect">
            <a:avLst/>
          </a:prstGeom>
        </p:spPr>
      </p:pic>
      <p:pic>
        <p:nvPicPr>
          <p:cNvPr id="4" name="Picture 3">
            <a:extLst>
              <a:ext uri="{FF2B5EF4-FFF2-40B4-BE49-F238E27FC236}">
                <a16:creationId xmlns:a16="http://schemas.microsoft.com/office/drawing/2014/main" id="{53467A9D-4EA7-A407-574C-B79752C54CE0}"/>
              </a:ext>
            </a:extLst>
          </p:cNvPr>
          <p:cNvPicPr>
            <a:picLocks noChangeAspect="1"/>
          </p:cNvPicPr>
          <p:nvPr/>
        </p:nvPicPr>
        <p:blipFill>
          <a:blip r:embed="rId3"/>
          <a:stretch>
            <a:fillRect/>
          </a:stretch>
        </p:blipFill>
        <p:spPr>
          <a:xfrm>
            <a:off x="943583" y="2684835"/>
            <a:ext cx="8820546" cy="3826358"/>
          </a:xfrm>
          <a:prstGeom prst="rect">
            <a:avLst/>
          </a:prstGeom>
        </p:spPr>
      </p:pic>
    </p:spTree>
    <p:extLst>
      <p:ext uri="{BB962C8B-B14F-4D97-AF65-F5344CB8AC3E}">
        <p14:creationId xmlns:p14="http://schemas.microsoft.com/office/powerpoint/2010/main" val="2882185475"/>
      </p:ext>
    </p:ext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txBox="1">
            <a:spLocks noChangeArrowheads="1"/>
          </p:cNvSpPr>
          <p:nvPr/>
        </p:nvSpPr>
        <p:spPr>
          <a:xfrm>
            <a:off x="573775" y="1600200"/>
            <a:ext cx="8229600" cy="980927"/>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5475" indent="-625475" algn="just" fontAlgn="base">
              <a:lnSpc>
                <a:spcPct val="110000"/>
              </a:lnSpc>
              <a:spcBef>
                <a:spcPts val="300"/>
              </a:spcBef>
              <a:spcAft>
                <a:spcPts val="300"/>
              </a:spcAft>
              <a:buFont typeface="Wingdings" panose="05000000000000000000" pitchFamily="2" charset="2"/>
              <a:buChar char="q"/>
            </a:pPr>
            <a:r>
              <a:rPr lang="en-US" sz="3200" b="1">
                <a:solidFill>
                  <a:srgbClr val="7030A0"/>
                </a:solidFill>
                <a:latin typeface="Arial" pitchFamily="34" charset="0"/>
                <a:ea typeface="Times New Roman" panose="02020603050405020304" pitchFamily="18" charset="0"/>
                <a:cs typeface="Arial" pitchFamily="34" charset="0"/>
              </a:rPr>
              <a:t>Giáo dục lấy học sinh làm trung tâm:</a:t>
            </a:r>
          </a:p>
          <a:p>
            <a:pPr algn="ctr"/>
            <a:endParaRPr lang="en-US" sz="3200" b="1">
              <a:solidFill>
                <a:srgbClr val="FF0000"/>
              </a:solidFill>
              <a:latin typeface="+mn-lt"/>
              <a:cs typeface="Times New Roman" pitchFamily="18" charset="0"/>
            </a:endParaRP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11</a:t>
            </a:fld>
            <a:endParaRPr lang="en-US" sz="2000">
              <a:solidFill>
                <a:srgbClr val="FFFF00"/>
              </a:solidFill>
            </a:endParaRPr>
          </a:p>
        </p:txBody>
      </p:sp>
      <p:sp>
        <p:nvSpPr>
          <p:cNvPr id="10" name="Rectangle 9"/>
          <p:cNvSpPr/>
          <p:nvPr/>
        </p:nvSpPr>
        <p:spPr>
          <a:xfrm>
            <a:off x="152400" y="2416810"/>
            <a:ext cx="8534400" cy="352968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ct val="110000"/>
              </a:lnSpc>
              <a:spcBef>
                <a:spcPts val="300"/>
              </a:spcBef>
              <a:spcAft>
                <a:spcPts val="300"/>
              </a:spcAft>
              <a:buFont typeface="Wingdings" panose="05000000000000000000" pitchFamily="2" charset="2"/>
              <a:buChar char="Ø"/>
            </a:pPr>
            <a:r>
              <a:rPr lang="vi-VN" sz="2800">
                <a:latin typeface="Times New Roman" pitchFamily="18" charset="0"/>
                <a:cs typeface="Times New Roman" pitchFamily="18" charset="0"/>
              </a:rPr>
              <a:t>Vấn đề </a:t>
            </a:r>
            <a:r>
              <a:rPr lang="en-US" sz="2800">
                <a:latin typeface="Times New Roman" pitchFamily="18" charset="0"/>
                <a:cs typeface="Times New Roman" pitchFamily="18" charset="0"/>
              </a:rPr>
              <a:t>học tập tạo ra</a:t>
            </a:r>
            <a:r>
              <a:rPr lang="vi-VN" sz="2800">
                <a:latin typeface="Times New Roman" pitchFamily="18" charset="0"/>
                <a:cs typeface="Times New Roman" pitchFamily="18" charset="0"/>
              </a:rPr>
              <a:t> thử thách và tạo động lực cho </a:t>
            </a:r>
            <a:r>
              <a:rPr lang="en-US" sz="2800">
                <a:latin typeface="Times New Roman" pitchFamily="18" charset="0"/>
                <a:cs typeface="Times New Roman" pitchFamily="18" charset="0"/>
              </a:rPr>
              <a:t>HS; Thu hút </a:t>
            </a:r>
            <a:r>
              <a:rPr lang="vi-VN" sz="2800">
                <a:latin typeface="Times New Roman" pitchFamily="18" charset="0"/>
                <a:cs typeface="Times New Roman" pitchFamily="18" charset="0"/>
              </a:rPr>
              <a:t>sự tham gia của </a:t>
            </a:r>
            <a:r>
              <a:rPr lang="en-US" sz="2800">
                <a:latin typeface="Times New Roman" pitchFamily="18" charset="0"/>
                <a:cs typeface="Times New Roman" pitchFamily="18" charset="0"/>
              </a:rPr>
              <a:t>HS; Hỗ trợ HS phát triển</a:t>
            </a:r>
            <a:r>
              <a:rPr lang="vi-VN" sz="2800">
                <a:latin typeface="Times New Roman" pitchFamily="18" charset="0"/>
                <a:cs typeface="Times New Roman" pitchFamily="18" charset="0"/>
              </a:rPr>
              <a:t> tư duy phê phán và ra quyết định</a:t>
            </a:r>
            <a:r>
              <a:rPr lang="en-US" sz="2800">
                <a:latin typeface="Times New Roman" pitchFamily="18" charset="0"/>
                <a:cs typeface="Times New Roman" pitchFamily="18" charset="0"/>
              </a:rPr>
              <a:t>.</a:t>
            </a:r>
          </a:p>
          <a:p>
            <a:pPr marL="457200" indent="-457200" algn="just">
              <a:lnSpc>
                <a:spcPct val="110000"/>
              </a:lnSpc>
              <a:spcBef>
                <a:spcPts val="300"/>
              </a:spcBef>
              <a:spcAft>
                <a:spcPts val="300"/>
              </a:spcAft>
              <a:buFont typeface="Wingdings" panose="05000000000000000000" pitchFamily="2" charset="2"/>
              <a:buChar char="Ø"/>
            </a:pPr>
            <a:r>
              <a:rPr lang="en-US" sz="2800">
                <a:latin typeface="Times New Roman" pitchFamily="18" charset="0"/>
                <a:cs typeface="Times New Roman" pitchFamily="18" charset="0"/>
              </a:rPr>
              <a:t>V</a:t>
            </a:r>
            <a:r>
              <a:rPr lang="vi-VN" sz="2800">
                <a:latin typeface="Times New Roman" pitchFamily="18" charset="0"/>
                <a:cs typeface="Times New Roman" pitchFamily="18" charset="0"/>
              </a:rPr>
              <a:t>ấn đề cần được kết thúc mở để thu hút </a:t>
            </a:r>
            <a:r>
              <a:rPr lang="en-US" sz="2800">
                <a:latin typeface="Times New Roman" pitchFamily="18" charset="0"/>
                <a:cs typeface="Times New Roman" pitchFamily="18" charset="0"/>
              </a:rPr>
              <a:t>HS.</a:t>
            </a:r>
            <a:endParaRPr lang="vi-VN" sz="2800">
              <a:latin typeface="Times New Roman" pitchFamily="18" charset="0"/>
              <a:cs typeface="Times New Roman" pitchFamily="18" charset="0"/>
            </a:endParaRPr>
          </a:p>
          <a:p>
            <a:pPr marL="457200" indent="-457200" algn="just">
              <a:lnSpc>
                <a:spcPct val="110000"/>
              </a:lnSpc>
              <a:spcBef>
                <a:spcPts val="300"/>
              </a:spcBef>
              <a:spcAft>
                <a:spcPts val="300"/>
              </a:spcAft>
              <a:buFont typeface="Wingdings" panose="05000000000000000000" pitchFamily="2" charset="2"/>
              <a:buChar char="Ø"/>
            </a:pPr>
            <a:r>
              <a:rPr lang="en-US" sz="2800">
                <a:latin typeface="Times New Roman" pitchFamily="18" charset="0"/>
                <a:cs typeface="Times New Roman" pitchFamily="18" charset="0"/>
              </a:rPr>
              <a:t>HS</a:t>
            </a:r>
            <a:r>
              <a:rPr lang="vi-VN" sz="2800">
                <a:latin typeface="Times New Roman" pitchFamily="18" charset="0"/>
                <a:cs typeface="Times New Roman" pitchFamily="18" charset="0"/>
              </a:rPr>
              <a:t> tham gia học tập hợp</a:t>
            </a:r>
            <a:r>
              <a:rPr lang="en-US" sz="2800">
                <a:latin typeface="Times New Roman" pitchFamily="18" charset="0"/>
                <a:cs typeface="Times New Roman" pitchFamily="18" charset="0"/>
              </a:rPr>
              <a:t> </a:t>
            </a:r>
            <a:r>
              <a:rPr lang="vi-VN" sz="2800">
                <a:latin typeface="Times New Roman" pitchFamily="18" charset="0"/>
                <a:cs typeface="Times New Roman" pitchFamily="18" charset="0"/>
              </a:rPr>
              <a:t>tác</a:t>
            </a:r>
            <a:r>
              <a:rPr lang="en-US" sz="2800">
                <a:latin typeface="Times New Roman" pitchFamily="18" charset="0"/>
                <a:cs typeface="Times New Roman" pitchFamily="18" charset="0"/>
              </a:rPr>
              <a:t>:</a:t>
            </a:r>
            <a:r>
              <a:rPr lang="vi-VN" sz="2800">
                <a:latin typeface="Times New Roman" pitchFamily="18" charset="0"/>
                <a:cs typeface="Times New Roman" pitchFamily="18" charset="0"/>
              </a:rPr>
              <a:t> tương tác, chia sẻ thông tin và tích lũy kiến ​​thức cùng nhau</a:t>
            </a:r>
            <a:r>
              <a:rPr lang="en-US" sz="2800">
                <a:latin typeface="Times New Roman" pitchFamily="18" charset="0"/>
                <a:cs typeface="Times New Roman" pitchFamily="18" charset="0"/>
              </a:rPr>
              <a:t> </a:t>
            </a:r>
            <a:r>
              <a:rPr lang="vi-VN" sz="2800">
                <a:latin typeface="Times New Roman" pitchFamily="18" charset="0"/>
                <a:cs typeface="Times New Roman" pitchFamily="18" charset="0"/>
              </a:rPr>
              <a:t>khi </a:t>
            </a:r>
            <a:r>
              <a:rPr lang="en-US" sz="2800">
                <a:latin typeface="Times New Roman" pitchFamily="18" charset="0"/>
                <a:cs typeface="Times New Roman" pitchFamily="18" charset="0"/>
              </a:rPr>
              <a:t>tham gia giải quyết</a:t>
            </a:r>
            <a:r>
              <a:rPr lang="vi-VN" sz="2800">
                <a:latin typeface="Times New Roman" pitchFamily="18" charset="0"/>
                <a:cs typeface="Times New Roman" pitchFamily="18" charset="0"/>
              </a:rPr>
              <a:t> vấn đề </a:t>
            </a:r>
            <a:r>
              <a:rPr lang="en-US" sz="2800">
                <a:latin typeface="Times New Roman" pitchFamily="18" charset="0"/>
                <a:cs typeface="Times New Roman" pitchFamily="18" charset="0"/>
              </a:rPr>
              <a:t>đặt ra trong học tập và thực tiễn</a:t>
            </a:r>
            <a:r>
              <a:rPr lang="vi-VN" sz="280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963250832"/>
      </p:ext>
    </p:extLst>
  </p:cSld>
  <p:clrMapOvr>
    <a:masterClrMapping/>
  </p:clrMapOvr>
  <p:transition/>
  <p:timing/>
</p:sld>
</file>

<file path=ppt/slides/slide1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82451F19-8594-3A25-BE22-AF4C6754192D}"/>
              </a:ext>
            </a:extLst>
          </p:cNvPr>
          <p:cNvPicPr>
            <a:picLocks noChangeAspect="1"/>
          </p:cNvPicPr>
          <p:nvPr/>
        </p:nvPicPr>
        <p:blipFill>
          <a:blip r:embed="rId2"/>
          <a:stretch>
            <a:fillRect/>
          </a:stretch>
        </p:blipFill>
        <p:spPr>
          <a:xfrm>
            <a:off x="1476172" y="53765"/>
            <a:ext cx="3018006" cy="685211"/>
          </a:xfrm>
          <a:prstGeom prst="rect">
            <a:avLst/>
          </a:prstGeom>
        </p:spPr>
      </p:pic>
      <p:pic>
        <p:nvPicPr>
          <p:cNvPr id="6" name="Picture 5">
            <a:extLst>
              <a:ext uri="{FF2B5EF4-FFF2-40B4-BE49-F238E27FC236}">
                <a16:creationId xmlns:a16="http://schemas.microsoft.com/office/drawing/2014/main" id="{ED2F4A9C-BC67-013A-1F54-880AA471678A}"/>
              </a:ext>
            </a:extLst>
          </p:cNvPr>
          <p:cNvPicPr>
            <a:picLocks noChangeAspect="1"/>
          </p:cNvPicPr>
          <p:nvPr/>
        </p:nvPicPr>
        <p:blipFill>
          <a:blip r:embed="rId3"/>
          <a:stretch>
            <a:fillRect/>
          </a:stretch>
        </p:blipFill>
        <p:spPr>
          <a:xfrm>
            <a:off x="917541" y="1304317"/>
            <a:ext cx="2740059" cy="2012024"/>
          </a:xfrm>
          <a:prstGeom prst="rect">
            <a:avLst/>
          </a:prstGeom>
        </p:spPr>
      </p:pic>
      <p:pic>
        <p:nvPicPr>
          <p:cNvPr id="7" name="Picture 6">
            <a:extLst>
              <a:ext uri="{FF2B5EF4-FFF2-40B4-BE49-F238E27FC236}">
                <a16:creationId xmlns:a16="http://schemas.microsoft.com/office/drawing/2014/main" id="{6162090C-71BA-47E1-EF25-2E2232FDA5DF}"/>
              </a:ext>
            </a:extLst>
          </p:cNvPr>
          <p:cNvPicPr>
            <a:picLocks noChangeAspect="1"/>
          </p:cNvPicPr>
          <p:nvPr/>
        </p:nvPicPr>
        <p:blipFill>
          <a:blip r:embed="rId4"/>
          <a:stretch>
            <a:fillRect/>
          </a:stretch>
        </p:blipFill>
        <p:spPr>
          <a:xfrm>
            <a:off x="917541" y="3648986"/>
            <a:ext cx="8486775" cy="2847975"/>
          </a:xfrm>
          <a:prstGeom prst="rect">
            <a:avLst/>
          </a:prstGeom>
        </p:spPr>
      </p:pic>
    </p:spTree>
    <p:extLst>
      <p:ext uri="{BB962C8B-B14F-4D97-AF65-F5344CB8AC3E}">
        <p14:creationId xmlns:p14="http://schemas.microsoft.com/office/powerpoint/2010/main" val="3086182820"/>
      </p:ext>
    </p:extLst>
  </p:cSld>
  <p:clrMapOvr>
    <a:masterClrMapping/>
  </p:clrMapOvr>
  <p:transition/>
  <p:timing/>
</p:sld>
</file>

<file path=ppt/slides/slide1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4C7778B1-DF6C-18F4-20CB-A72059A3FA1E}"/>
              </a:ext>
            </a:extLst>
          </p:cNvPr>
          <p:cNvPicPr>
            <a:picLocks noChangeAspect="1"/>
          </p:cNvPicPr>
          <p:nvPr/>
        </p:nvPicPr>
        <p:blipFill>
          <a:blip r:embed="rId2"/>
          <a:stretch>
            <a:fillRect/>
          </a:stretch>
        </p:blipFill>
        <p:spPr>
          <a:xfrm>
            <a:off x="717520" y="1549166"/>
            <a:ext cx="10756959" cy="4618171"/>
          </a:xfrm>
          <a:prstGeom prst="rect">
            <a:avLst/>
          </a:prstGeom>
        </p:spPr>
      </p:pic>
      <p:pic>
        <p:nvPicPr>
          <p:cNvPr id="3" name="Picture 2">
            <a:extLst>
              <a:ext uri="{FF2B5EF4-FFF2-40B4-BE49-F238E27FC236}">
                <a16:creationId xmlns:a16="http://schemas.microsoft.com/office/drawing/2014/main" id="{86991FF0-CE1B-0C5A-2B10-45BDA8ADA466}"/>
              </a:ext>
            </a:extLst>
          </p:cNvPr>
          <p:cNvPicPr>
            <a:picLocks noChangeAspect="1"/>
          </p:cNvPicPr>
          <p:nvPr/>
        </p:nvPicPr>
        <p:blipFill>
          <a:blip r:embed="rId3"/>
          <a:stretch>
            <a:fillRect/>
          </a:stretch>
        </p:blipFill>
        <p:spPr>
          <a:xfrm>
            <a:off x="1476172" y="53765"/>
            <a:ext cx="3018006" cy="685211"/>
          </a:xfrm>
          <a:prstGeom prst="rect">
            <a:avLst/>
          </a:prstGeom>
        </p:spPr>
      </p:pic>
    </p:spTree>
    <p:extLst>
      <p:ext uri="{BB962C8B-B14F-4D97-AF65-F5344CB8AC3E}">
        <p14:creationId xmlns:p14="http://schemas.microsoft.com/office/powerpoint/2010/main" val="1095593211"/>
      </p:ext>
    </p:extLst>
  </p:cSld>
  <p:clrMapOvr>
    <a:masterClrMapping/>
  </p:clrMapOvr>
  <p:transition/>
  <p:timing/>
</p:sld>
</file>

<file path=ppt/slides/slide1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E8DC31D3-B142-C22C-D87C-A96EDE03607E}"/>
              </a:ext>
            </a:extLst>
          </p:cNvPr>
          <p:cNvPicPr>
            <a:picLocks noChangeAspect="1"/>
          </p:cNvPicPr>
          <p:nvPr/>
        </p:nvPicPr>
        <p:blipFill>
          <a:blip r:embed="rId2"/>
          <a:stretch>
            <a:fillRect/>
          </a:stretch>
        </p:blipFill>
        <p:spPr>
          <a:xfrm>
            <a:off x="843570" y="1270776"/>
            <a:ext cx="3248025" cy="581025"/>
          </a:xfrm>
          <a:prstGeom prst="rect">
            <a:avLst/>
          </a:prstGeom>
        </p:spPr>
      </p:pic>
      <p:pic>
        <p:nvPicPr>
          <p:cNvPr id="6" name="Picture 5">
            <a:extLst>
              <a:ext uri="{FF2B5EF4-FFF2-40B4-BE49-F238E27FC236}">
                <a16:creationId xmlns:a16="http://schemas.microsoft.com/office/drawing/2014/main" id="{48F75DC4-8C44-8AFF-D239-B9633D5FA764}"/>
              </a:ext>
            </a:extLst>
          </p:cNvPr>
          <p:cNvPicPr>
            <a:picLocks noChangeAspect="1"/>
          </p:cNvPicPr>
          <p:nvPr/>
        </p:nvPicPr>
        <p:blipFill>
          <a:blip r:embed="rId3"/>
          <a:stretch>
            <a:fillRect/>
          </a:stretch>
        </p:blipFill>
        <p:spPr>
          <a:xfrm>
            <a:off x="1476172" y="53765"/>
            <a:ext cx="3018006" cy="685211"/>
          </a:xfrm>
          <a:prstGeom prst="rect">
            <a:avLst/>
          </a:prstGeom>
        </p:spPr>
      </p:pic>
      <p:pic>
        <p:nvPicPr>
          <p:cNvPr id="7" name="Picture 6">
            <a:extLst>
              <a:ext uri="{FF2B5EF4-FFF2-40B4-BE49-F238E27FC236}">
                <a16:creationId xmlns:a16="http://schemas.microsoft.com/office/drawing/2014/main" id="{2574407C-0066-2DF7-6874-A61E225E9F02}"/>
              </a:ext>
            </a:extLst>
          </p:cNvPr>
          <p:cNvPicPr>
            <a:picLocks noChangeAspect="1"/>
          </p:cNvPicPr>
          <p:nvPr/>
        </p:nvPicPr>
        <p:blipFill>
          <a:blip r:embed="rId4"/>
          <a:stretch>
            <a:fillRect/>
          </a:stretch>
        </p:blipFill>
        <p:spPr>
          <a:xfrm>
            <a:off x="924127" y="3941429"/>
            <a:ext cx="10134079" cy="2575554"/>
          </a:xfrm>
          <a:prstGeom prst="rect">
            <a:avLst/>
          </a:prstGeom>
        </p:spPr>
      </p:pic>
      <p:pic>
        <p:nvPicPr>
          <p:cNvPr id="16386" name="Picture 2">
            <a:extLst>
              <a:ext uri="{FF2B5EF4-FFF2-40B4-BE49-F238E27FC236}">
                <a16:creationId xmlns:a16="http://schemas.microsoft.com/office/drawing/2014/main" id="{13D59CEB-4F74-2856-4FBD-9C0A37234DB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72969" y="1444555"/>
            <a:ext cx="3371040" cy="236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40000"/>
      </p:ext>
    </p:extLst>
  </p:cSld>
  <p:clrMapOvr>
    <a:masterClrMapping/>
  </p:clrMapOvr>
  <p:transition/>
  <p:timing/>
</p:sld>
</file>

<file path=ppt/slides/slide1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E368284A-D133-C95F-980E-117F9224DE9B}"/>
              </a:ext>
            </a:extLst>
          </p:cNvPr>
          <p:cNvPicPr>
            <a:picLocks noChangeAspect="1"/>
          </p:cNvPicPr>
          <p:nvPr/>
        </p:nvPicPr>
        <p:blipFill>
          <a:blip r:embed="rId2"/>
          <a:stretch>
            <a:fillRect/>
          </a:stretch>
        </p:blipFill>
        <p:spPr>
          <a:xfrm>
            <a:off x="807395" y="1225806"/>
            <a:ext cx="11245175" cy="636802"/>
          </a:xfrm>
          <a:prstGeom prst="rect">
            <a:avLst/>
          </a:prstGeom>
        </p:spPr>
      </p:pic>
      <p:pic>
        <p:nvPicPr>
          <p:cNvPr id="5" name="Picture 4">
            <a:extLst>
              <a:ext uri="{FF2B5EF4-FFF2-40B4-BE49-F238E27FC236}">
                <a16:creationId xmlns:a16="http://schemas.microsoft.com/office/drawing/2014/main" id="{A255022C-D851-66B1-C8B8-09904DB6F8C9}"/>
              </a:ext>
            </a:extLst>
          </p:cNvPr>
          <p:cNvPicPr>
            <a:picLocks noChangeAspect="1"/>
          </p:cNvPicPr>
          <p:nvPr/>
        </p:nvPicPr>
        <p:blipFill>
          <a:blip r:embed="rId3"/>
          <a:stretch>
            <a:fillRect/>
          </a:stretch>
        </p:blipFill>
        <p:spPr>
          <a:xfrm>
            <a:off x="1476172" y="53765"/>
            <a:ext cx="3018006" cy="685211"/>
          </a:xfrm>
          <a:prstGeom prst="rect">
            <a:avLst/>
          </a:prstGeom>
        </p:spPr>
      </p:pic>
      <p:pic>
        <p:nvPicPr>
          <p:cNvPr id="3" name="12. Axit sunfuric dac tac dung voi dong">
            <a:hlinkClick action="ppaction://media"/>
            <a:extLst>
              <a:ext uri="{FF2B5EF4-FFF2-40B4-BE49-F238E27FC236}">
                <a16:creationId xmlns:a16="http://schemas.microsoft.com/office/drawing/2014/main" id="{DC82828E-72C2-C5BB-5EF9-DBD30927A2F7}"/>
              </a:ext>
            </a:extLst>
          </p:cNvPr>
          <p:cNvPicPr>
            <a:picLocks noChangeAspect="1"/>
          </p:cNvPicPr>
          <p:nvPr>
            <a:videoFile r:link="rId5"/>
            <p:extLst>
              <p:ext uri="{DAA4B4D4-6D71-4841-9C94-3DE7FCFB9230}">
                <p14:media xmlns:p14="http://schemas.microsoft.com/office/powerpoint/2010/main" r:embed="rId6"/>
              </p:ext>
            </p:extLst>
          </p:nvPr>
        </p:nvPicPr>
        <p:blipFill>
          <a:blip r:embed="rId4"/>
          <a:stretch>
            <a:fillRect/>
          </a:stretch>
        </p:blipFill>
        <p:spPr>
          <a:xfrm>
            <a:off x="1077508" y="2145185"/>
            <a:ext cx="6119705" cy="4569863"/>
          </a:xfrm>
          <a:prstGeom prst="rect">
            <a:avLst/>
          </a:prstGeom>
        </p:spPr>
      </p:pic>
    </p:spTree>
    <p:extLst>
      <p:ext uri="{BB962C8B-B14F-4D97-AF65-F5344CB8AC3E}">
        <p14:creationId xmlns:p14="http://schemas.microsoft.com/office/powerpoint/2010/main" val="3967909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A255022C-D851-66B1-C8B8-09904DB6F8C9}"/>
              </a:ext>
            </a:extLst>
          </p:cNvPr>
          <p:cNvPicPr>
            <a:picLocks noChangeAspect="1"/>
          </p:cNvPicPr>
          <p:nvPr/>
        </p:nvPicPr>
        <p:blipFill>
          <a:blip r:embed="rId2"/>
          <a:stretch>
            <a:fillRect/>
          </a:stretch>
        </p:blipFill>
        <p:spPr>
          <a:xfrm>
            <a:off x="1476172" y="53765"/>
            <a:ext cx="3018006" cy="685211"/>
          </a:xfrm>
          <a:prstGeom prst="rect">
            <a:avLst/>
          </a:prstGeom>
        </p:spPr>
      </p:pic>
      <p:pic>
        <p:nvPicPr>
          <p:cNvPr id="6" name="6. Tinh hao nuoc cua sulfuric acid dac">
            <a:hlinkClick action="ppaction://media"/>
            <a:extLst>
              <a:ext uri="{FF2B5EF4-FFF2-40B4-BE49-F238E27FC236}">
                <a16:creationId xmlns:a16="http://schemas.microsoft.com/office/drawing/2014/main" id="{9AC8C6FB-5A35-A30B-EC38-8608A5823CDE}"/>
              </a:ext>
            </a:extLst>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1034688" y="2044638"/>
            <a:ext cx="6133028" cy="4599772"/>
          </a:xfrm>
          <a:prstGeom prst="rect">
            <a:avLst/>
          </a:prstGeom>
        </p:spPr>
      </p:pic>
      <p:pic>
        <p:nvPicPr>
          <p:cNvPr id="7" name="Picture 6">
            <a:extLst>
              <a:ext uri="{FF2B5EF4-FFF2-40B4-BE49-F238E27FC236}">
                <a16:creationId xmlns:a16="http://schemas.microsoft.com/office/drawing/2014/main" id="{BE670CDE-F55A-B894-2BEA-C414DDF21A00}"/>
              </a:ext>
            </a:extLst>
          </p:cNvPr>
          <p:cNvPicPr>
            <a:picLocks noChangeAspect="1"/>
          </p:cNvPicPr>
          <p:nvPr/>
        </p:nvPicPr>
        <p:blipFill>
          <a:blip r:embed="rId6"/>
          <a:stretch>
            <a:fillRect/>
          </a:stretch>
        </p:blipFill>
        <p:spPr>
          <a:xfrm>
            <a:off x="856034" y="1185067"/>
            <a:ext cx="11335966" cy="627257"/>
          </a:xfrm>
          <a:prstGeom prst="rect">
            <a:avLst/>
          </a:prstGeom>
        </p:spPr>
      </p:pic>
    </p:spTree>
    <p:extLst>
      <p:ext uri="{BB962C8B-B14F-4D97-AF65-F5344CB8AC3E}">
        <p14:creationId xmlns:p14="http://schemas.microsoft.com/office/powerpoint/2010/main" val="2608258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D203F7C5-6A39-DD4D-9763-4B25A2C79D3E}"/>
              </a:ext>
            </a:extLst>
          </p:cNvPr>
          <p:cNvPicPr>
            <a:picLocks noChangeAspect="1"/>
          </p:cNvPicPr>
          <p:nvPr/>
        </p:nvPicPr>
        <p:blipFill>
          <a:blip r:embed="rId2"/>
          <a:stretch>
            <a:fillRect/>
          </a:stretch>
        </p:blipFill>
        <p:spPr>
          <a:xfrm>
            <a:off x="0" y="2527527"/>
            <a:ext cx="12192000" cy="1802946"/>
          </a:xfrm>
          <a:prstGeom prst="rect">
            <a:avLst/>
          </a:prstGeom>
        </p:spPr>
      </p:pic>
    </p:spTree>
    <p:extLst>
      <p:ext uri="{BB962C8B-B14F-4D97-AF65-F5344CB8AC3E}">
        <p14:creationId xmlns:p14="http://schemas.microsoft.com/office/powerpoint/2010/main" val="770414144"/>
      </p:ext>
    </p:extLst>
  </p:cSld>
  <p:clrMapOvr>
    <a:masterClrMapping/>
  </p:clrMapOvr>
  <p:transition/>
  <p:timing/>
</p:sld>
</file>

<file path=ppt/slides/slide1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CAB9657D-90A4-22BE-E015-CDAA1FEC82DB}"/>
              </a:ext>
            </a:extLst>
          </p:cNvPr>
          <p:cNvPicPr>
            <a:picLocks noChangeAspect="1"/>
          </p:cNvPicPr>
          <p:nvPr/>
        </p:nvPicPr>
        <p:blipFill>
          <a:blip r:embed="rId2"/>
          <a:stretch>
            <a:fillRect/>
          </a:stretch>
        </p:blipFill>
        <p:spPr>
          <a:xfrm>
            <a:off x="0" y="1090767"/>
            <a:ext cx="12192000" cy="1291237"/>
          </a:xfrm>
          <a:prstGeom prst="rect">
            <a:avLst/>
          </a:prstGeom>
        </p:spPr>
      </p:pic>
      <p:pic>
        <p:nvPicPr>
          <p:cNvPr id="5" name="Picture 4">
            <a:extLst>
              <a:ext uri="{FF2B5EF4-FFF2-40B4-BE49-F238E27FC236}">
                <a16:creationId xmlns:a16="http://schemas.microsoft.com/office/drawing/2014/main" id="{8C3B259F-BB22-D104-7B63-35EA82D8D5ED}"/>
              </a:ext>
            </a:extLst>
          </p:cNvPr>
          <p:cNvPicPr>
            <a:picLocks noChangeAspect="1"/>
          </p:cNvPicPr>
          <p:nvPr/>
        </p:nvPicPr>
        <p:blipFill>
          <a:blip r:embed="rId3"/>
          <a:stretch>
            <a:fillRect/>
          </a:stretch>
        </p:blipFill>
        <p:spPr>
          <a:xfrm>
            <a:off x="934766" y="2500008"/>
            <a:ext cx="6565260" cy="4264319"/>
          </a:xfrm>
          <a:prstGeom prst="rect">
            <a:avLst/>
          </a:prstGeom>
        </p:spPr>
      </p:pic>
    </p:spTree>
    <p:extLst>
      <p:ext uri="{BB962C8B-B14F-4D97-AF65-F5344CB8AC3E}">
        <p14:creationId xmlns:p14="http://schemas.microsoft.com/office/powerpoint/2010/main" val="2833964125"/>
      </p:ext>
    </p:extLst>
  </p:cSld>
  <p:clrMapOvr>
    <a:masterClrMapping/>
  </p:clrMapOvr>
  <p:transition/>
  <p:timing/>
</p:sld>
</file>

<file path=ppt/slides/slide1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EB43C477-8B8B-BF94-CD94-1E59A483A139}"/>
              </a:ext>
            </a:extLst>
          </p:cNvPr>
          <p:cNvPicPr>
            <a:picLocks noChangeAspect="1"/>
          </p:cNvPicPr>
          <p:nvPr/>
        </p:nvPicPr>
        <p:blipFill>
          <a:blip r:embed="rId2"/>
          <a:stretch>
            <a:fillRect/>
          </a:stretch>
        </p:blipFill>
        <p:spPr>
          <a:xfrm>
            <a:off x="1560986" y="219270"/>
            <a:ext cx="3341756" cy="550216"/>
          </a:xfrm>
          <a:prstGeom prst="rect">
            <a:avLst/>
          </a:prstGeom>
        </p:spPr>
      </p:pic>
      <p:pic>
        <p:nvPicPr>
          <p:cNvPr id="5" name="Picture 4">
            <a:extLst>
              <a:ext uri="{FF2B5EF4-FFF2-40B4-BE49-F238E27FC236}">
                <a16:creationId xmlns:a16="http://schemas.microsoft.com/office/drawing/2014/main" id="{45D6F1F1-6CF8-6DC1-3561-C3C4DDE3CACE}"/>
              </a:ext>
            </a:extLst>
          </p:cNvPr>
          <p:cNvPicPr>
            <a:picLocks noChangeAspect="1"/>
          </p:cNvPicPr>
          <p:nvPr/>
        </p:nvPicPr>
        <p:blipFill>
          <a:blip r:embed="rId3"/>
          <a:stretch>
            <a:fillRect/>
          </a:stretch>
        </p:blipFill>
        <p:spPr>
          <a:xfrm>
            <a:off x="803038" y="1403923"/>
            <a:ext cx="10410825" cy="1209675"/>
          </a:xfrm>
          <a:prstGeom prst="rect">
            <a:avLst/>
          </a:prstGeom>
        </p:spPr>
      </p:pic>
      <p:pic>
        <p:nvPicPr>
          <p:cNvPr id="6" name="Picture 5">
            <a:extLst>
              <a:ext uri="{FF2B5EF4-FFF2-40B4-BE49-F238E27FC236}">
                <a16:creationId xmlns:a16="http://schemas.microsoft.com/office/drawing/2014/main" id="{E94367A6-28B1-7D7A-A39C-B245D30D57D9}"/>
              </a:ext>
            </a:extLst>
          </p:cNvPr>
          <p:cNvPicPr>
            <a:picLocks noChangeAspect="1"/>
          </p:cNvPicPr>
          <p:nvPr/>
        </p:nvPicPr>
        <p:blipFill>
          <a:blip r:embed="rId4"/>
          <a:stretch>
            <a:fillRect/>
          </a:stretch>
        </p:blipFill>
        <p:spPr>
          <a:xfrm>
            <a:off x="803038" y="3429000"/>
            <a:ext cx="8210550" cy="2143125"/>
          </a:xfrm>
          <a:prstGeom prst="rect">
            <a:avLst/>
          </a:prstGeom>
        </p:spPr>
      </p:pic>
    </p:spTree>
    <p:extLst>
      <p:ext uri="{BB962C8B-B14F-4D97-AF65-F5344CB8AC3E}">
        <p14:creationId xmlns:p14="http://schemas.microsoft.com/office/powerpoint/2010/main" val="3421531046"/>
      </p:ext>
    </p:extLst>
  </p:cSld>
  <p:clrMapOvr>
    <a:masterClrMapping/>
  </p:clrMapOvr>
  <p:transition/>
  <p:timing/>
</p:sld>
</file>

<file path=ppt/slides/slide1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EB43C477-8B8B-BF94-CD94-1E59A483A139}"/>
              </a:ext>
            </a:extLst>
          </p:cNvPr>
          <p:cNvPicPr>
            <a:picLocks noChangeAspect="1"/>
          </p:cNvPicPr>
          <p:nvPr/>
        </p:nvPicPr>
        <p:blipFill>
          <a:blip r:embed="rId2"/>
          <a:stretch>
            <a:fillRect/>
          </a:stretch>
        </p:blipFill>
        <p:spPr>
          <a:xfrm>
            <a:off x="1560986" y="219270"/>
            <a:ext cx="3341756" cy="550216"/>
          </a:xfrm>
          <a:prstGeom prst="rect">
            <a:avLst/>
          </a:prstGeom>
        </p:spPr>
      </p:pic>
      <p:pic>
        <p:nvPicPr>
          <p:cNvPr id="2" name="Picture 1">
            <a:extLst>
              <a:ext uri="{FF2B5EF4-FFF2-40B4-BE49-F238E27FC236}">
                <a16:creationId xmlns:a16="http://schemas.microsoft.com/office/drawing/2014/main" id="{2B4CBFD9-819A-480A-96DD-BBC228D33D70}"/>
              </a:ext>
            </a:extLst>
          </p:cNvPr>
          <p:cNvPicPr>
            <a:picLocks noChangeAspect="1"/>
          </p:cNvPicPr>
          <p:nvPr/>
        </p:nvPicPr>
        <p:blipFill>
          <a:blip r:embed="rId3"/>
          <a:stretch>
            <a:fillRect/>
          </a:stretch>
        </p:blipFill>
        <p:spPr>
          <a:xfrm>
            <a:off x="907307" y="1295205"/>
            <a:ext cx="8782050" cy="5343525"/>
          </a:xfrm>
          <a:prstGeom prst="rect">
            <a:avLst/>
          </a:prstGeom>
        </p:spPr>
      </p:pic>
    </p:spTree>
    <p:extLst>
      <p:ext uri="{BB962C8B-B14F-4D97-AF65-F5344CB8AC3E}">
        <p14:creationId xmlns:p14="http://schemas.microsoft.com/office/powerpoint/2010/main" val="158951558"/>
      </p:ext>
    </p:extLst>
  </p:cSld>
  <p:clrMapOvr>
    <a:masterClrMapping/>
  </p:clrMapOvr>
  <p:transition/>
  <p:timing/>
</p:sld>
</file>

<file path=ppt/slides/slide1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21C6192B-0DFD-8E9C-7658-992A8A90376B}"/>
              </a:ext>
            </a:extLst>
          </p:cNvPr>
          <p:cNvPicPr>
            <a:picLocks noChangeAspect="1"/>
          </p:cNvPicPr>
          <p:nvPr/>
        </p:nvPicPr>
        <p:blipFill>
          <a:blip r:embed="rId2"/>
          <a:stretch>
            <a:fillRect/>
          </a:stretch>
        </p:blipFill>
        <p:spPr>
          <a:xfrm>
            <a:off x="890587" y="1461784"/>
            <a:ext cx="10410825" cy="2533650"/>
          </a:xfrm>
          <a:prstGeom prst="rect">
            <a:avLst/>
          </a:prstGeom>
        </p:spPr>
      </p:pic>
      <p:pic>
        <p:nvPicPr>
          <p:cNvPr id="6" name="Picture 5">
            <a:extLst>
              <a:ext uri="{FF2B5EF4-FFF2-40B4-BE49-F238E27FC236}">
                <a16:creationId xmlns:a16="http://schemas.microsoft.com/office/drawing/2014/main" id="{1FA14819-C8D3-5B21-635C-401CDB09FFA3}"/>
              </a:ext>
            </a:extLst>
          </p:cNvPr>
          <p:cNvPicPr>
            <a:picLocks noChangeAspect="1"/>
          </p:cNvPicPr>
          <p:nvPr/>
        </p:nvPicPr>
        <p:blipFill>
          <a:blip r:embed="rId3"/>
          <a:stretch>
            <a:fillRect/>
          </a:stretch>
        </p:blipFill>
        <p:spPr>
          <a:xfrm>
            <a:off x="1560986" y="219270"/>
            <a:ext cx="3341756" cy="550216"/>
          </a:xfrm>
          <a:prstGeom prst="rect">
            <a:avLst/>
          </a:prstGeom>
        </p:spPr>
      </p:pic>
    </p:spTree>
    <p:extLst>
      <p:ext uri="{BB962C8B-B14F-4D97-AF65-F5344CB8AC3E}">
        <p14:creationId xmlns:p14="http://schemas.microsoft.com/office/powerpoint/2010/main" val="1391091866"/>
      </p:ext>
    </p:extLst>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32"/>
            <a:ext cx="9144000" cy="6858000"/>
          </a:xfrm>
          <a:prstGeom prst="rect">
            <a:avLst/>
          </a:prstGeom>
        </p:spPr>
      </p:pic>
      <p:sp>
        <p:nvSpPr>
          <p:cNvPr id="9" name="Rectangle 2"/>
          <p:cNvSpPr txBox="1">
            <a:spLocks noChangeArrowheads="1"/>
          </p:cNvSpPr>
          <p:nvPr/>
        </p:nvSpPr>
        <p:spPr>
          <a:xfrm>
            <a:off x="1524000" y="1100871"/>
            <a:ext cx="6324600" cy="980927"/>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fontAlgn="base">
              <a:lnSpc>
                <a:spcPct val="110000"/>
              </a:lnSpc>
              <a:spcBef>
                <a:spcPts val="300"/>
              </a:spcBef>
              <a:spcAft>
                <a:spcPts val="300"/>
              </a:spcAft>
              <a:buFont typeface="Wingdings" panose="05000000000000000000" pitchFamily="2" charset="2"/>
              <a:buChar char="v"/>
            </a:pPr>
            <a:r>
              <a:rPr lang="en-US" sz="3200" b="1">
                <a:solidFill>
                  <a:srgbClr val="7030A0"/>
                </a:solidFill>
                <a:latin typeface="Arial" pitchFamily="34" charset="0"/>
                <a:ea typeface="Times New Roman" panose="02020603050405020304" pitchFamily="18" charset="0"/>
                <a:cs typeface="Arial" pitchFamily="34" charset="0"/>
              </a:rPr>
              <a:t>Kiến thức được lựa chọn:</a:t>
            </a:r>
          </a:p>
          <a:p>
            <a:pPr algn="ctr"/>
            <a:endParaRPr lang="en-US" sz="3200" b="1">
              <a:solidFill>
                <a:srgbClr val="7030A0"/>
              </a:solidFill>
              <a:latin typeface="+mn-lt"/>
              <a:cs typeface="Times New Roman" pitchFamily="18" charset="0"/>
            </a:endParaRP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12</a:t>
            </a:fld>
            <a:endParaRPr lang="en-US" sz="2000">
              <a:solidFill>
                <a:srgbClr val="FFFF00"/>
              </a:solidFill>
            </a:endParaRPr>
          </a:p>
        </p:txBody>
      </p:sp>
      <p:sp>
        <p:nvSpPr>
          <p:cNvPr id="3" name="Rectangle 2"/>
          <p:cNvSpPr/>
          <p:nvPr/>
        </p:nvSpPr>
        <p:spPr>
          <a:xfrm>
            <a:off x="76200" y="1905000"/>
            <a:ext cx="8382000" cy="368357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14400" lvl="1" indent="-457200">
              <a:lnSpc>
                <a:spcPct val="110000"/>
              </a:lnSpc>
              <a:spcBef>
                <a:spcPts val="300"/>
              </a:spcBef>
              <a:spcAft>
                <a:spcPts val="300"/>
              </a:spcAft>
              <a:buFont typeface="Wingdings" panose="05000000000000000000" pitchFamily="2" charset="2"/>
              <a:buChar char="Ø"/>
            </a:pPr>
            <a:r>
              <a:rPr lang="en-US" sz="2800">
                <a:latin typeface="Times New Roman" pitchFamily="18" charset="0"/>
                <a:cs typeface="Times New Roman" pitchFamily="18" charset="0"/>
              </a:rPr>
              <a:t>Tuân thủ chương trình giáo dục phổ thông 2018.</a:t>
            </a:r>
          </a:p>
          <a:p>
            <a:pPr marL="914400" lvl="1" indent="-457200">
              <a:lnSpc>
                <a:spcPct val="110000"/>
              </a:lnSpc>
              <a:spcBef>
                <a:spcPts val="300"/>
              </a:spcBef>
              <a:spcAft>
                <a:spcPts val="300"/>
              </a:spcAft>
              <a:buFont typeface="Wingdings" panose="05000000000000000000" pitchFamily="2" charset="2"/>
              <a:buChar char="Ø"/>
            </a:pPr>
            <a:r>
              <a:rPr lang="en-US" sz="2800">
                <a:latin typeface="Times New Roman" pitchFamily="18" charset="0"/>
                <a:cs typeface="Times New Roman" pitchFamily="18" charset="0"/>
              </a:rPr>
              <a:t>Phù hợp với đặc điểm tâm, sinh lí và trải nghiệm của học sinh. </a:t>
            </a:r>
          </a:p>
          <a:p>
            <a:pPr marL="914400" lvl="1" indent="-457200">
              <a:lnSpc>
                <a:spcPct val="110000"/>
              </a:lnSpc>
              <a:spcBef>
                <a:spcPts val="300"/>
              </a:spcBef>
              <a:spcAft>
                <a:spcPts val="300"/>
              </a:spcAft>
              <a:buFont typeface="Wingdings" panose="05000000000000000000" pitchFamily="2" charset="2"/>
              <a:buChar char="Ø"/>
            </a:pPr>
            <a:r>
              <a:rPr lang="en-US" sz="2800">
                <a:latin typeface="Times New Roman" pitchFamily="18" charset="0"/>
                <a:cs typeface="Times New Roman" pitchFamily="18" charset="0"/>
              </a:rPr>
              <a:t>Phản ảnh những vấn đề của cuộc sống.</a:t>
            </a:r>
          </a:p>
          <a:p>
            <a:pPr marL="914400" lvl="1" indent="-457200">
              <a:lnSpc>
                <a:spcPct val="110000"/>
              </a:lnSpc>
              <a:spcBef>
                <a:spcPts val="300"/>
              </a:spcBef>
              <a:spcAft>
                <a:spcPts val="300"/>
              </a:spcAft>
              <a:buFont typeface="Wingdings" panose="05000000000000000000" pitchFamily="2" charset="2"/>
              <a:buChar char="Ø"/>
            </a:pPr>
            <a:r>
              <a:rPr lang="en-US" sz="2800">
                <a:latin typeface="Times New Roman" pitchFamily="18" charset="0"/>
                <a:cs typeface="Times New Roman" pitchFamily="18" charset="0"/>
              </a:rPr>
              <a:t>Vận dụng giải quyết các vấn đề của cuộc sống.</a:t>
            </a:r>
          </a:p>
          <a:p>
            <a:pPr marL="914400" lvl="1" indent="-457200">
              <a:lnSpc>
                <a:spcPct val="110000"/>
              </a:lnSpc>
              <a:spcBef>
                <a:spcPts val="300"/>
              </a:spcBef>
              <a:spcAft>
                <a:spcPts val="300"/>
              </a:spcAft>
              <a:buFont typeface="Wingdings" panose="05000000000000000000" pitchFamily="2" charset="2"/>
              <a:buChar char="Ø"/>
            </a:pPr>
            <a:r>
              <a:rPr lang="en-US" sz="2800">
                <a:latin typeface="Times New Roman" pitchFamily="18" charset="0"/>
                <a:cs typeface="Times New Roman" pitchFamily="18" charset="0"/>
              </a:rPr>
              <a:t>Lồng ghép giới thiệu nghề - Định hướng nghề sau THPT.</a:t>
            </a:r>
            <a:endParaRPr lang="en-US" sz="2800" b="1">
              <a:solidFill>
                <a:srgbClr val="FF0000"/>
              </a:solidFill>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215421856"/>
      </p:ext>
    </p:extLst>
  </p:cSld>
  <p:clrMapOvr>
    <a:masterClrMapping/>
  </p:clrMapOvr>
  <p:transition/>
  <p:timing/>
</p:sld>
</file>

<file path=ppt/slides/slide1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F803989D-19DC-B07D-B0B6-3CA334840CD8}"/>
              </a:ext>
            </a:extLst>
          </p:cNvPr>
          <p:cNvPicPr>
            <a:picLocks noChangeAspect="1"/>
          </p:cNvPicPr>
          <p:nvPr/>
        </p:nvPicPr>
        <p:blipFill>
          <a:blip r:embed="rId2"/>
          <a:stretch>
            <a:fillRect/>
          </a:stretch>
        </p:blipFill>
        <p:spPr>
          <a:xfrm>
            <a:off x="1539807" y="210868"/>
            <a:ext cx="2934916" cy="548188"/>
          </a:xfrm>
          <a:prstGeom prst="rect">
            <a:avLst/>
          </a:prstGeom>
        </p:spPr>
      </p:pic>
      <p:pic>
        <p:nvPicPr>
          <p:cNvPr id="4" name="Picture 3">
            <a:extLst>
              <a:ext uri="{FF2B5EF4-FFF2-40B4-BE49-F238E27FC236}">
                <a16:creationId xmlns:a16="http://schemas.microsoft.com/office/drawing/2014/main" id="{AE62F344-0650-BC08-182F-9A7F83BDCC04}"/>
              </a:ext>
            </a:extLst>
          </p:cNvPr>
          <p:cNvPicPr>
            <a:picLocks noChangeAspect="1"/>
          </p:cNvPicPr>
          <p:nvPr/>
        </p:nvPicPr>
        <p:blipFill>
          <a:blip r:embed="rId3"/>
          <a:stretch>
            <a:fillRect/>
          </a:stretch>
        </p:blipFill>
        <p:spPr>
          <a:xfrm>
            <a:off x="747408" y="1368763"/>
            <a:ext cx="10210800" cy="1104900"/>
          </a:xfrm>
          <a:prstGeom prst="rect">
            <a:avLst/>
          </a:prstGeom>
        </p:spPr>
      </p:pic>
      <p:pic>
        <p:nvPicPr>
          <p:cNvPr id="6" name="Picture 5">
            <a:extLst>
              <a:ext uri="{FF2B5EF4-FFF2-40B4-BE49-F238E27FC236}">
                <a16:creationId xmlns:a16="http://schemas.microsoft.com/office/drawing/2014/main" id="{064EC743-7D68-DF65-9383-A8E55800DA84}"/>
              </a:ext>
            </a:extLst>
          </p:cNvPr>
          <p:cNvPicPr>
            <a:picLocks noChangeAspect="1"/>
          </p:cNvPicPr>
          <p:nvPr/>
        </p:nvPicPr>
        <p:blipFill>
          <a:blip r:embed="rId4"/>
          <a:stretch>
            <a:fillRect/>
          </a:stretch>
        </p:blipFill>
        <p:spPr>
          <a:xfrm>
            <a:off x="896869" y="3083370"/>
            <a:ext cx="1846331" cy="2051479"/>
          </a:xfrm>
          <a:prstGeom prst="rect">
            <a:avLst/>
          </a:prstGeom>
        </p:spPr>
      </p:pic>
      <p:pic>
        <p:nvPicPr>
          <p:cNvPr id="7" name="Picture 6">
            <a:extLst>
              <a:ext uri="{FF2B5EF4-FFF2-40B4-BE49-F238E27FC236}">
                <a16:creationId xmlns:a16="http://schemas.microsoft.com/office/drawing/2014/main" id="{27A14ACC-C5D2-B71B-DB10-547DCBCDC08F}"/>
              </a:ext>
            </a:extLst>
          </p:cNvPr>
          <p:cNvPicPr>
            <a:picLocks noChangeAspect="1"/>
          </p:cNvPicPr>
          <p:nvPr/>
        </p:nvPicPr>
        <p:blipFill>
          <a:blip r:embed="rId5"/>
          <a:stretch>
            <a:fillRect/>
          </a:stretch>
        </p:blipFill>
        <p:spPr>
          <a:xfrm>
            <a:off x="5297724" y="3211626"/>
            <a:ext cx="2649774" cy="1923223"/>
          </a:xfrm>
          <a:prstGeom prst="rect">
            <a:avLst/>
          </a:prstGeom>
        </p:spPr>
      </p:pic>
    </p:spTree>
    <p:extLst>
      <p:ext uri="{BB962C8B-B14F-4D97-AF65-F5344CB8AC3E}">
        <p14:creationId xmlns:p14="http://schemas.microsoft.com/office/powerpoint/2010/main" val="4029723396"/>
      </p:ext>
    </p:extLst>
  </p:cSld>
  <p:clrMapOvr>
    <a:masterClrMapping/>
  </p:clrMapOvr>
  <p:transition/>
  <p:timing/>
</p:sld>
</file>

<file path=ppt/slides/slide1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a:extLst>
              <a:ext uri="{FF2B5EF4-FFF2-40B4-BE49-F238E27FC236}">
                <a16:creationId xmlns:a16="http://schemas.microsoft.com/office/drawing/2014/main" id="{43A63B93-2833-E2D9-812E-998AC9F54BAD}"/>
              </a:ext>
            </a:extLst>
          </p:cNvPr>
          <p:cNvPicPr>
            <a:picLocks noChangeAspect="1"/>
          </p:cNvPicPr>
          <p:nvPr/>
        </p:nvPicPr>
        <p:blipFill>
          <a:blip r:embed="rId2"/>
          <a:stretch>
            <a:fillRect/>
          </a:stretch>
        </p:blipFill>
        <p:spPr>
          <a:xfrm>
            <a:off x="1567572" y="235288"/>
            <a:ext cx="2550616" cy="504014"/>
          </a:xfrm>
          <a:prstGeom prst="rect">
            <a:avLst/>
          </a:prstGeom>
        </p:spPr>
      </p:pic>
      <p:pic>
        <p:nvPicPr>
          <p:cNvPr id="7" name="Picture 6">
            <a:extLst>
              <a:ext uri="{FF2B5EF4-FFF2-40B4-BE49-F238E27FC236}">
                <a16:creationId xmlns:a16="http://schemas.microsoft.com/office/drawing/2014/main" id="{984CFABF-C7E8-3BD0-90E2-608B9F15736F}"/>
              </a:ext>
            </a:extLst>
          </p:cNvPr>
          <p:cNvPicPr>
            <a:picLocks noChangeAspect="1"/>
          </p:cNvPicPr>
          <p:nvPr/>
        </p:nvPicPr>
        <p:blipFill>
          <a:blip r:embed="rId3"/>
          <a:stretch>
            <a:fillRect/>
          </a:stretch>
        </p:blipFill>
        <p:spPr>
          <a:xfrm>
            <a:off x="928687" y="1433512"/>
            <a:ext cx="10334625" cy="4905375"/>
          </a:xfrm>
          <a:prstGeom prst="rect">
            <a:avLst/>
          </a:prstGeom>
        </p:spPr>
      </p:pic>
    </p:spTree>
    <p:extLst>
      <p:ext uri="{BB962C8B-B14F-4D97-AF65-F5344CB8AC3E}">
        <p14:creationId xmlns:p14="http://schemas.microsoft.com/office/powerpoint/2010/main" val="1868044305"/>
      </p:ext>
    </p:extLst>
  </p:cSld>
  <p:clrMapOvr>
    <a:masterClrMapping/>
  </p:clrMapOvr>
  <p:transition/>
  <p:timing/>
</p:sld>
</file>

<file path=ppt/slides/slide1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 name="Picture 6">
            <a:extLst>
              <a:ext uri="{FF2B5EF4-FFF2-40B4-BE49-F238E27FC236}">
                <a16:creationId xmlns:a16="http://schemas.microsoft.com/office/drawing/2014/main" id="{3037FE83-8764-9B9D-5A3F-69BD1A757E89}"/>
              </a:ext>
            </a:extLst>
          </p:cNvPr>
          <p:cNvPicPr>
            <a:picLocks noChangeAspect="1"/>
          </p:cNvPicPr>
          <p:nvPr/>
        </p:nvPicPr>
        <p:blipFill>
          <a:blip r:embed="rId2"/>
          <a:stretch>
            <a:fillRect/>
          </a:stretch>
        </p:blipFill>
        <p:spPr>
          <a:xfrm>
            <a:off x="1531296" y="215545"/>
            <a:ext cx="3079615" cy="573151"/>
          </a:xfrm>
          <a:prstGeom prst="rect">
            <a:avLst/>
          </a:prstGeom>
        </p:spPr>
      </p:pic>
      <p:pic>
        <p:nvPicPr>
          <p:cNvPr id="8" name="Picture 7">
            <a:extLst>
              <a:ext uri="{FF2B5EF4-FFF2-40B4-BE49-F238E27FC236}">
                <a16:creationId xmlns:a16="http://schemas.microsoft.com/office/drawing/2014/main" id="{277DC8C0-4EA5-1E5F-5638-7DBFCA2AC45B}"/>
              </a:ext>
            </a:extLst>
          </p:cNvPr>
          <p:cNvPicPr>
            <a:picLocks noChangeAspect="1"/>
          </p:cNvPicPr>
          <p:nvPr/>
        </p:nvPicPr>
        <p:blipFill>
          <a:blip r:embed="rId3"/>
          <a:stretch>
            <a:fillRect/>
          </a:stretch>
        </p:blipFill>
        <p:spPr>
          <a:xfrm>
            <a:off x="966078" y="1259022"/>
            <a:ext cx="2105025" cy="390525"/>
          </a:xfrm>
          <a:prstGeom prst="rect">
            <a:avLst/>
          </a:prstGeom>
        </p:spPr>
      </p:pic>
      <p:pic>
        <p:nvPicPr>
          <p:cNvPr id="9" name="Picture 8">
            <a:extLst>
              <a:ext uri="{FF2B5EF4-FFF2-40B4-BE49-F238E27FC236}">
                <a16:creationId xmlns:a16="http://schemas.microsoft.com/office/drawing/2014/main" id="{85D0A043-4166-2570-0B87-7979D6BE6BD7}"/>
              </a:ext>
            </a:extLst>
          </p:cNvPr>
          <p:cNvPicPr>
            <a:picLocks noChangeAspect="1"/>
          </p:cNvPicPr>
          <p:nvPr/>
        </p:nvPicPr>
        <p:blipFill>
          <a:blip r:embed="rId4"/>
          <a:stretch>
            <a:fillRect/>
          </a:stretch>
        </p:blipFill>
        <p:spPr>
          <a:xfrm>
            <a:off x="856743" y="1931244"/>
            <a:ext cx="6755185" cy="1497756"/>
          </a:xfrm>
          <a:prstGeom prst="rect">
            <a:avLst/>
          </a:prstGeom>
        </p:spPr>
      </p:pic>
      <p:pic>
        <p:nvPicPr>
          <p:cNvPr id="10" name="Picture 9">
            <a:extLst>
              <a:ext uri="{FF2B5EF4-FFF2-40B4-BE49-F238E27FC236}">
                <a16:creationId xmlns:a16="http://schemas.microsoft.com/office/drawing/2014/main" id="{707AEB31-B568-09CB-16BC-14205A9B301A}"/>
              </a:ext>
            </a:extLst>
          </p:cNvPr>
          <p:cNvPicPr>
            <a:picLocks noChangeAspect="1"/>
          </p:cNvPicPr>
          <p:nvPr/>
        </p:nvPicPr>
        <p:blipFill>
          <a:blip r:embed="rId5"/>
          <a:stretch>
            <a:fillRect/>
          </a:stretch>
        </p:blipFill>
        <p:spPr>
          <a:xfrm>
            <a:off x="1119999" y="3963616"/>
            <a:ext cx="2714625" cy="381000"/>
          </a:xfrm>
          <a:prstGeom prst="rect">
            <a:avLst/>
          </a:prstGeom>
        </p:spPr>
      </p:pic>
      <p:pic>
        <p:nvPicPr>
          <p:cNvPr id="12" name="Picture 11">
            <a:extLst>
              <a:ext uri="{FF2B5EF4-FFF2-40B4-BE49-F238E27FC236}">
                <a16:creationId xmlns:a16="http://schemas.microsoft.com/office/drawing/2014/main" id="{3FE0E0A4-379B-B2D6-4EF2-E8830AE79008}"/>
              </a:ext>
            </a:extLst>
          </p:cNvPr>
          <p:cNvPicPr>
            <a:picLocks noChangeAspect="1"/>
          </p:cNvPicPr>
          <p:nvPr/>
        </p:nvPicPr>
        <p:blipFill>
          <a:blip r:embed="rId6"/>
          <a:stretch>
            <a:fillRect/>
          </a:stretch>
        </p:blipFill>
        <p:spPr>
          <a:xfrm>
            <a:off x="3466188" y="4583039"/>
            <a:ext cx="2886075" cy="1790700"/>
          </a:xfrm>
          <a:prstGeom prst="rect">
            <a:avLst/>
          </a:prstGeom>
        </p:spPr>
      </p:pic>
      <p:pic>
        <p:nvPicPr>
          <p:cNvPr id="13" name="Picture 12">
            <a:extLst>
              <a:ext uri="{FF2B5EF4-FFF2-40B4-BE49-F238E27FC236}">
                <a16:creationId xmlns:a16="http://schemas.microsoft.com/office/drawing/2014/main" id="{BA4CE745-FDDC-61A7-350B-7DED9B85BF0F}"/>
              </a:ext>
            </a:extLst>
          </p:cNvPr>
          <p:cNvPicPr>
            <a:picLocks noChangeAspect="1"/>
          </p:cNvPicPr>
          <p:nvPr/>
        </p:nvPicPr>
        <p:blipFill>
          <a:blip r:embed="rId7"/>
          <a:stretch>
            <a:fillRect/>
          </a:stretch>
        </p:blipFill>
        <p:spPr>
          <a:xfrm>
            <a:off x="1418313" y="4899047"/>
            <a:ext cx="2047875" cy="904875"/>
          </a:xfrm>
          <a:prstGeom prst="rect">
            <a:avLst/>
          </a:prstGeom>
        </p:spPr>
      </p:pic>
    </p:spTree>
    <p:extLst>
      <p:ext uri="{BB962C8B-B14F-4D97-AF65-F5344CB8AC3E}">
        <p14:creationId xmlns:p14="http://schemas.microsoft.com/office/powerpoint/2010/main" val="3087825566"/>
      </p:ext>
    </p:extLst>
  </p:cSld>
  <p:clrMapOvr>
    <a:masterClrMapping/>
  </p:clrMapOvr>
  <p:transition/>
  <p:timing/>
</p:sld>
</file>

<file path=ppt/slides/slide1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5937637C-C62E-5D7E-E815-12B48F9B5F67}"/>
              </a:ext>
            </a:extLst>
          </p:cNvPr>
          <p:cNvPicPr>
            <a:picLocks noChangeAspect="1"/>
          </p:cNvPicPr>
          <p:nvPr/>
        </p:nvPicPr>
        <p:blipFill>
          <a:blip r:embed="rId2"/>
          <a:stretch>
            <a:fillRect/>
          </a:stretch>
        </p:blipFill>
        <p:spPr>
          <a:xfrm>
            <a:off x="895350" y="1186876"/>
            <a:ext cx="10401300" cy="1838325"/>
          </a:xfrm>
          <a:prstGeom prst="rect">
            <a:avLst/>
          </a:prstGeom>
        </p:spPr>
      </p:pic>
      <p:pic>
        <p:nvPicPr>
          <p:cNvPr id="5" name="Picture 4">
            <a:extLst>
              <a:ext uri="{FF2B5EF4-FFF2-40B4-BE49-F238E27FC236}">
                <a16:creationId xmlns:a16="http://schemas.microsoft.com/office/drawing/2014/main" id="{3E68C98D-FE3B-C659-1C62-CE40BCE49946}"/>
              </a:ext>
            </a:extLst>
          </p:cNvPr>
          <p:cNvPicPr>
            <a:picLocks noChangeAspect="1"/>
          </p:cNvPicPr>
          <p:nvPr/>
        </p:nvPicPr>
        <p:blipFill>
          <a:blip r:embed="rId3"/>
          <a:stretch>
            <a:fillRect/>
          </a:stretch>
        </p:blipFill>
        <p:spPr>
          <a:xfrm>
            <a:off x="1230144" y="3167671"/>
            <a:ext cx="6210300" cy="3324225"/>
          </a:xfrm>
          <a:prstGeom prst="rect">
            <a:avLst/>
          </a:prstGeom>
        </p:spPr>
      </p:pic>
      <p:pic>
        <p:nvPicPr>
          <p:cNvPr id="6" name="Picture 5">
            <a:extLst>
              <a:ext uri="{FF2B5EF4-FFF2-40B4-BE49-F238E27FC236}">
                <a16:creationId xmlns:a16="http://schemas.microsoft.com/office/drawing/2014/main" id="{CAAE434A-6E7E-8AD3-6F00-8384CA97AA2F}"/>
              </a:ext>
            </a:extLst>
          </p:cNvPr>
          <p:cNvPicPr>
            <a:picLocks noChangeAspect="1"/>
          </p:cNvPicPr>
          <p:nvPr/>
        </p:nvPicPr>
        <p:blipFill>
          <a:blip r:embed="rId4"/>
          <a:stretch>
            <a:fillRect/>
          </a:stretch>
        </p:blipFill>
        <p:spPr>
          <a:xfrm>
            <a:off x="1531296" y="215545"/>
            <a:ext cx="3079615" cy="573151"/>
          </a:xfrm>
          <a:prstGeom prst="rect">
            <a:avLst/>
          </a:prstGeom>
        </p:spPr>
      </p:pic>
    </p:spTree>
    <p:extLst>
      <p:ext uri="{BB962C8B-B14F-4D97-AF65-F5344CB8AC3E}">
        <p14:creationId xmlns:p14="http://schemas.microsoft.com/office/powerpoint/2010/main" val="3388196494"/>
      </p:ext>
    </p:extLst>
  </p:cSld>
  <p:clrMapOvr>
    <a:masterClrMapping/>
  </p:clrMapOvr>
  <p:transition/>
  <p:timing/>
</p:sld>
</file>

<file path=ppt/slides/slide1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 name="Picture 6">
            <a:extLst>
              <a:ext uri="{FF2B5EF4-FFF2-40B4-BE49-F238E27FC236}">
                <a16:creationId xmlns:a16="http://schemas.microsoft.com/office/drawing/2014/main" id="{0578CC76-D0D9-B069-297C-DE136AD93F0A}"/>
              </a:ext>
            </a:extLst>
          </p:cNvPr>
          <p:cNvPicPr>
            <a:picLocks noChangeAspect="1"/>
          </p:cNvPicPr>
          <p:nvPr/>
        </p:nvPicPr>
        <p:blipFill>
          <a:blip r:embed="rId2"/>
          <a:stretch>
            <a:fillRect/>
          </a:stretch>
        </p:blipFill>
        <p:spPr>
          <a:xfrm>
            <a:off x="889676" y="1249294"/>
            <a:ext cx="2552700" cy="390525"/>
          </a:xfrm>
          <a:prstGeom prst="rect">
            <a:avLst/>
          </a:prstGeom>
        </p:spPr>
      </p:pic>
      <p:pic>
        <p:nvPicPr>
          <p:cNvPr id="8" name="Picture 7">
            <a:extLst>
              <a:ext uri="{FF2B5EF4-FFF2-40B4-BE49-F238E27FC236}">
                <a16:creationId xmlns:a16="http://schemas.microsoft.com/office/drawing/2014/main" id="{F06913B6-AC72-8B3B-21A7-A72F6E8958C4}"/>
              </a:ext>
            </a:extLst>
          </p:cNvPr>
          <p:cNvPicPr>
            <a:picLocks noChangeAspect="1"/>
          </p:cNvPicPr>
          <p:nvPr/>
        </p:nvPicPr>
        <p:blipFill>
          <a:blip r:embed="rId3"/>
          <a:stretch>
            <a:fillRect/>
          </a:stretch>
        </p:blipFill>
        <p:spPr>
          <a:xfrm>
            <a:off x="1531296" y="215545"/>
            <a:ext cx="3079615" cy="573151"/>
          </a:xfrm>
          <a:prstGeom prst="rect">
            <a:avLst/>
          </a:prstGeom>
        </p:spPr>
      </p:pic>
      <p:pic>
        <p:nvPicPr>
          <p:cNvPr id="9" name="Picture 8">
            <a:extLst>
              <a:ext uri="{FF2B5EF4-FFF2-40B4-BE49-F238E27FC236}">
                <a16:creationId xmlns:a16="http://schemas.microsoft.com/office/drawing/2014/main" id="{2A043FAF-4676-E11C-5B05-C3557C26DE46}"/>
              </a:ext>
            </a:extLst>
          </p:cNvPr>
          <p:cNvPicPr>
            <a:picLocks noChangeAspect="1"/>
          </p:cNvPicPr>
          <p:nvPr/>
        </p:nvPicPr>
        <p:blipFill>
          <a:blip r:embed="rId4"/>
          <a:stretch>
            <a:fillRect/>
          </a:stretch>
        </p:blipFill>
        <p:spPr>
          <a:xfrm>
            <a:off x="889676" y="1895629"/>
            <a:ext cx="5791200" cy="409575"/>
          </a:xfrm>
          <a:prstGeom prst="rect">
            <a:avLst/>
          </a:prstGeom>
        </p:spPr>
      </p:pic>
      <p:pic>
        <p:nvPicPr>
          <p:cNvPr id="10" name="Picture 9">
            <a:extLst>
              <a:ext uri="{FF2B5EF4-FFF2-40B4-BE49-F238E27FC236}">
                <a16:creationId xmlns:a16="http://schemas.microsoft.com/office/drawing/2014/main" id="{69574CF9-2F0D-1FB2-1763-6EC17B838783}"/>
              </a:ext>
            </a:extLst>
          </p:cNvPr>
          <p:cNvPicPr>
            <a:picLocks noChangeAspect="1"/>
          </p:cNvPicPr>
          <p:nvPr/>
        </p:nvPicPr>
        <p:blipFill>
          <a:blip r:embed="rId5"/>
          <a:stretch>
            <a:fillRect/>
          </a:stretch>
        </p:blipFill>
        <p:spPr>
          <a:xfrm>
            <a:off x="976312" y="2414587"/>
            <a:ext cx="10239375" cy="1114425"/>
          </a:xfrm>
          <a:prstGeom prst="rect">
            <a:avLst/>
          </a:prstGeom>
        </p:spPr>
      </p:pic>
      <p:pic>
        <p:nvPicPr>
          <p:cNvPr id="11" name="Picture 10">
            <a:extLst>
              <a:ext uri="{FF2B5EF4-FFF2-40B4-BE49-F238E27FC236}">
                <a16:creationId xmlns:a16="http://schemas.microsoft.com/office/drawing/2014/main" id="{2D41BE3C-38C2-46F2-B4F9-1BC26F93C4F1}"/>
              </a:ext>
            </a:extLst>
          </p:cNvPr>
          <p:cNvPicPr>
            <a:picLocks noChangeAspect="1"/>
          </p:cNvPicPr>
          <p:nvPr/>
        </p:nvPicPr>
        <p:blipFill>
          <a:blip r:embed="rId6"/>
          <a:stretch>
            <a:fillRect/>
          </a:stretch>
        </p:blipFill>
        <p:spPr>
          <a:xfrm>
            <a:off x="976312" y="4483640"/>
            <a:ext cx="4772025" cy="381000"/>
          </a:xfrm>
          <a:prstGeom prst="rect">
            <a:avLst/>
          </a:prstGeom>
        </p:spPr>
      </p:pic>
      <p:pic>
        <p:nvPicPr>
          <p:cNvPr id="12" name="Picture 11">
            <a:extLst>
              <a:ext uri="{FF2B5EF4-FFF2-40B4-BE49-F238E27FC236}">
                <a16:creationId xmlns:a16="http://schemas.microsoft.com/office/drawing/2014/main" id="{2B2C0449-936A-A955-BBCF-38ED4670379B}"/>
              </a:ext>
            </a:extLst>
          </p:cNvPr>
          <p:cNvPicPr>
            <a:picLocks noChangeAspect="1"/>
          </p:cNvPicPr>
          <p:nvPr/>
        </p:nvPicPr>
        <p:blipFill>
          <a:blip r:embed="rId7"/>
          <a:stretch>
            <a:fillRect/>
          </a:stretch>
        </p:blipFill>
        <p:spPr>
          <a:xfrm>
            <a:off x="976312" y="5024437"/>
            <a:ext cx="10106025" cy="1381125"/>
          </a:xfrm>
          <a:prstGeom prst="rect">
            <a:avLst/>
          </a:prstGeom>
        </p:spPr>
      </p:pic>
    </p:spTree>
    <p:extLst>
      <p:ext uri="{BB962C8B-B14F-4D97-AF65-F5344CB8AC3E}">
        <p14:creationId xmlns:p14="http://schemas.microsoft.com/office/powerpoint/2010/main" val="905999803"/>
      </p:ext>
    </p:extLst>
  </p:cSld>
  <p:clrMapOvr>
    <a:masterClrMapping/>
  </p:clrMapOvr>
  <p:transition/>
  <p:timing/>
</p:sld>
</file>

<file path=ppt/slides/slide1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a:extLst>
              <a:ext uri="{FF2B5EF4-FFF2-40B4-BE49-F238E27FC236}">
                <a16:creationId xmlns:a16="http://schemas.microsoft.com/office/drawing/2014/main" id="{34932999-BDFA-8C32-D4A4-E7ABB8301A3D}"/>
              </a:ext>
            </a:extLst>
          </p:cNvPr>
          <p:cNvPicPr>
            <a:picLocks noChangeAspect="1"/>
          </p:cNvPicPr>
          <p:nvPr/>
        </p:nvPicPr>
        <p:blipFill>
          <a:blip r:embed="rId2"/>
          <a:stretch>
            <a:fillRect/>
          </a:stretch>
        </p:blipFill>
        <p:spPr>
          <a:xfrm>
            <a:off x="1547306" y="222621"/>
            <a:ext cx="1886558" cy="582372"/>
          </a:xfrm>
          <a:prstGeom prst="rect">
            <a:avLst/>
          </a:prstGeom>
        </p:spPr>
      </p:pic>
      <p:pic>
        <p:nvPicPr>
          <p:cNvPr id="7" name="Picture 6">
            <a:extLst>
              <a:ext uri="{FF2B5EF4-FFF2-40B4-BE49-F238E27FC236}">
                <a16:creationId xmlns:a16="http://schemas.microsoft.com/office/drawing/2014/main" id="{84EAC7BF-7F68-E1AD-F934-217C1D2D1EBE}"/>
              </a:ext>
            </a:extLst>
          </p:cNvPr>
          <p:cNvPicPr>
            <a:picLocks noChangeAspect="1"/>
          </p:cNvPicPr>
          <p:nvPr/>
        </p:nvPicPr>
        <p:blipFill>
          <a:blip r:embed="rId3"/>
          <a:stretch>
            <a:fillRect/>
          </a:stretch>
        </p:blipFill>
        <p:spPr>
          <a:xfrm>
            <a:off x="867484" y="1599085"/>
            <a:ext cx="10067925" cy="1266825"/>
          </a:xfrm>
          <a:prstGeom prst="rect">
            <a:avLst/>
          </a:prstGeom>
        </p:spPr>
      </p:pic>
      <p:pic>
        <p:nvPicPr>
          <p:cNvPr id="8" name="Picture 7">
            <a:extLst>
              <a:ext uri="{FF2B5EF4-FFF2-40B4-BE49-F238E27FC236}">
                <a16:creationId xmlns:a16="http://schemas.microsoft.com/office/drawing/2014/main" id="{7907C49D-35C6-8355-F2AB-13FFBA79C68C}"/>
              </a:ext>
            </a:extLst>
          </p:cNvPr>
          <p:cNvPicPr>
            <a:picLocks noChangeAspect="1"/>
          </p:cNvPicPr>
          <p:nvPr/>
        </p:nvPicPr>
        <p:blipFill>
          <a:blip r:embed="rId4"/>
          <a:stretch>
            <a:fillRect/>
          </a:stretch>
        </p:blipFill>
        <p:spPr>
          <a:xfrm>
            <a:off x="867484" y="3504795"/>
            <a:ext cx="10077450" cy="723900"/>
          </a:xfrm>
          <a:prstGeom prst="rect">
            <a:avLst/>
          </a:prstGeom>
        </p:spPr>
      </p:pic>
    </p:spTree>
    <p:extLst>
      <p:ext uri="{BB962C8B-B14F-4D97-AF65-F5344CB8AC3E}">
        <p14:creationId xmlns:p14="http://schemas.microsoft.com/office/powerpoint/2010/main" val="246890340"/>
      </p:ext>
    </p:extLst>
  </p:cSld>
  <p:clrMapOvr>
    <a:masterClrMapping/>
  </p:clrMapOvr>
  <p:transition/>
  <p:timing/>
</p:sld>
</file>

<file path=ppt/slides/slide1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B6B2BF8D-DEAD-3DB0-87F5-616FF98FC6BA}"/>
              </a:ext>
            </a:extLst>
          </p:cNvPr>
          <p:cNvPicPr>
            <a:picLocks noChangeAspect="1"/>
          </p:cNvPicPr>
          <p:nvPr/>
        </p:nvPicPr>
        <p:blipFill>
          <a:blip r:embed="rId2"/>
          <a:stretch>
            <a:fillRect/>
          </a:stretch>
        </p:blipFill>
        <p:spPr>
          <a:xfrm>
            <a:off x="1451043" y="138213"/>
            <a:ext cx="7615136" cy="634595"/>
          </a:xfrm>
          <a:prstGeom prst="rect">
            <a:avLst/>
          </a:prstGeom>
        </p:spPr>
      </p:pic>
      <p:pic>
        <p:nvPicPr>
          <p:cNvPr id="3" name="Picture 2">
            <a:extLst>
              <a:ext uri="{FF2B5EF4-FFF2-40B4-BE49-F238E27FC236}">
                <a16:creationId xmlns:a16="http://schemas.microsoft.com/office/drawing/2014/main" id="{28D47374-76E1-9CD5-8629-3C08786E018D}"/>
              </a:ext>
            </a:extLst>
          </p:cNvPr>
          <p:cNvPicPr>
            <a:picLocks noChangeAspect="1"/>
          </p:cNvPicPr>
          <p:nvPr/>
        </p:nvPicPr>
        <p:blipFill>
          <a:blip r:embed="rId3"/>
          <a:stretch>
            <a:fillRect/>
          </a:stretch>
        </p:blipFill>
        <p:spPr>
          <a:xfrm>
            <a:off x="896768" y="1521669"/>
            <a:ext cx="9620250" cy="390525"/>
          </a:xfrm>
          <a:prstGeom prst="rect">
            <a:avLst/>
          </a:prstGeom>
        </p:spPr>
      </p:pic>
      <p:pic>
        <p:nvPicPr>
          <p:cNvPr id="4" name="Picture 3">
            <a:extLst>
              <a:ext uri="{FF2B5EF4-FFF2-40B4-BE49-F238E27FC236}">
                <a16:creationId xmlns:a16="http://schemas.microsoft.com/office/drawing/2014/main" id="{596D9F69-387C-0589-000A-8565FE014C7E}"/>
              </a:ext>
            </a:extLst>
          </p:cNvPr>
          <p:cNvPicPr>
            <a:picLocks noChangeAspect="1"/>
          </p:cNvPicPr>
          <p:nvPr/>
        </p:nvPicPr>
        <p:blipFill>
          <a:blip r:embed="rId4"/>
          <a:stretch>
            <a:fillRect/>
          </a:stretch>
        </p:blipFill>
        <p:spPr>
          <a:xfrm>
            <a:off x="896768" y="2661055"/>
            <a:ext cx="9991725" cy="400050"/>
          </a:xfrm>
          <a:prstGeom prst="rect">
            <a:avLst/>
          </a:prstGeom>
        </p:spPr>
      </p:pic>
      <p:pic>
        <p:nvPicPr>
          <p:cNvPr id="5" name="Picture 4">
            <a:extLst>
              <a:ext uri="{FF2B5EF4-FFF2-40B4-BE49-F238E27FC236}">
                <a16:creationId xmlns:a16="http://schemas.microsoft.com/office/drawing/2014/main" id="{23F2E6FF-2CB0-67BD-A1D3-1518C01E385B}"/>
              </a:ext>
            </a:extLst>
          </p:cNvPr>
          <p:cNvPicPr>
            <a:picLocks noChangeAspect="1"/>
          </p:cNvPicPr>
          <p:nvPr/>
        </p:nvPicPr>
        <p:blipFill>
          <a:blip r:embed="rId5"/>
          <a:stretch>
            <a:fillRect/>
          </a:stretch>
        </p:blipFill>
        <p:spPr>
          <a:xfrm>
            <a:off x="896768" y="3238500"/>
            <a:ext cx="4210050" cy="381000"/>
          </a:xfrm>
          <a:prstGeom prst="rect">
            <a:avLst/>
          </a:prstGeom>
        </p:spPr>
      </p:pic>
      <p:pic>
        <p:nvPicPr>
          <p:cNvPr id="9" name="Picture 8">
            <a:extLst>
              <a:ext uri="{FF2B5EF4-FFF2-40B4-BE49-F238E27FC236}">
                <a16:creationId xmlns:a16="http://schemas.microsoft.com/office/drawing/2014/main" id="{E76E0B16-FE7D-EC19-757E-6B01980E6426}"/>
              </a:ext>
            </a:extLst>
          </p:cNvPr>
          <p:cNvPicPr>
            <a:picLocks noChangeAspect="1"/>
          </p:cNvPicPr>
          <p:nvPr/>
        </p:nvPicPr>
        <p:blipFill>
          <a:blip r:embed="rId6"/>
          <a:stretch>
            <a:fillRect/>
          </a:stretch>
        </p:blipFill>
        <p:spPr>
          <a:xfrm>
            <a:off x="896768" y="4016713"/>
            <a:ext cx="10372725" cy="381000"/>
          </a:xfrm>
          <a:prstGeom prst="rect">
            <a:avLst/>
          </a:prstGeom>
        </p:spPr>
      </p:pic>
      <p:pic>
        <p:nvPicPr>
          <p:cNvPr id="10" name="Picture 9">
            <a:extLst>
              <a:ext uri="{FF2B5EF4-FFF2-40B4-BE49-F238E27FC236}">
                <a16:creationId xmlns:a16="http://schemas.microsoft.com/office/drawing/2014/main" id="{892E3140-F119-8FE9-E2E7-89FDB487D681}"/>
              </a:ext>
            </a:extLst>
          </p:cNvPr>
          <p:cNvPicPr>
            <a:picLocks noChangeAspect="1"/>
          </p:cNvPicPr>
          <p:nvPr/>
        </p:nvPicPr>
        <p:blipFill>
          <a:blip r:embed="rId7"/>
          <a:stretch>
            <a:fillRect/>
          </a:stretch>
        </p:blipFill>
        <p:spPr>
          <a:xfrm>
            <a:off x="922507" y="4944996"/>
            <a:ext cx="10391775" cy="723900"/>
          </a:xfrm>
          <a:prstGeom prst="rect">
            <a:avLst/>
          </a:prstGeom>
        </p:spPr>
      </p:pic>
    </p:spTree>
    <p:extLst>
      <p:ext uri="{BB962C8B-B14F-4D97-AF65-F5344CB8AC3E}">
        <p14:creationId xmlns:p14="http://schemas.microsoft.com/office/powerpoint/2010/main" val="1973828182"/>
      </p:ext>
    </p:extLst>
  </p:cSld>
  <p:clrMapOvr>
    <a:masterClrMapping/>
  </p:clrMapOvr>
  <p:transition/>
  <p:timing/>
</p:sld>
</file>

<file path=ppt/slides/slide1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7B2BD84C-C918-95EA-B5F7-AE8412A57F51}"/>
              </a:ext>
            </a:extLst>
          </p:cNvPr>
          <p:cNvPicPr>
            <a:picLocks noChangeAspect="1"/>
          </p:cNvPicPr>
          <p:nvPr/>
        </p:nvPicPr>
        <p:blipFill>
          <a:blip r:embed="rId2"/>
          <a:stretch>
            <a:fillRect/>
          </a:stretch>
        </p:blipFill>
        <p:spPr>
          <a:xfrm>
            <a:off x="1639614" y="305867"/>
            <a:ext cx="9869214" cy="1342800"/>
          </a:xfrm>
          <a:prstGeom prst="rect">
            <a:avLst/>
          </a:prstGeom>
        </p:spPr>
      </p:pic>
      <p:pic>
        <p:nvPicPr>
          <p:cNvPr id="7" name="Picture 6">
            <a:extLst>
              <a:ext uri="{FF2B5EF4-FFF2-40B4-BE49-F238E27FC236}">
                <a16:creationId xmlns:a16="http://schemas.microsoft.com/office/drawing/2014/main" id="{96FE0158-191B-8DE9-BE22-8FA18A5DA15B}"/>
              </a:ext>
            </a:extLst>
          </p:cNvPr>
          <p:cNvPicPr>
            <a:picLocks noChangeAspect="1"/>
          </p:cNvPicPr>
          <p:nvPr/>
        </p:nvPicPr>
        <p:blipFill>
          <a:blip r:embed="rId3"/>
          <a:stretch>
            <a:fillRect/>
          </a:stretch>
        </p:blipFill>
        <p:spPr>
          <a:xfrm>
            <a:off x="1929547" y="1723697"/>
            <a:ext cx="8922128" cy="4886624"/>
          </a:xfrm>
          <a:prstGeom prst="rect">
            <a:avLst/>
          </a:prstGeom>
        </p:spPr>
      </p:pic>
    </p:spTree>
    <p:extLst>
      <p:ext uri="{BB962C8B-B14F-4D97-AF65-F5344CB8AC3E}">
        <p14:creationId xmlns:p14="http://schemas.microsoft.com/office/powerpoint/2010/main" val="187163514"/>
      </p:ext>
    </p:extLst>
  </p:cSld>
  <p:clrMapOvr>
    <a:masterClrMapping/>
  </p:clrMapOvr>
  <p:transition/>
  <p:timing/>
</p:sld>
</file>

<file path=ppt/slides/slide1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0" name="Picture 9">
            <a:extLst>
              <a:ext uri="{FF2B5EF4-FFF2-40B4-BE49-F238E27FC236}">
                <a16:creationId xmlns:a16="http://schemas.microsoft.com/office/drawing/2014/main" id="{C6FDC674-8D4E-0D30-DC4F-65970C8D5C8A}"/>
              </a:ext>
            </a:extLst>
          </p:cNvPr>
          <p:cNvPicPr>
            <a:picLocks noChangeAspect="1"/>
          </p:cNvPicPr>
          <p:nvPr/>
        </p:nvPicPr>
        <p:blipFill>
          <a:blip r:embed="rId2"/>
          <a:stretch>
            <a:fillRect/>
          </a:stretch>
        </p:blipFill>
        <p:spPr>
          <a:xfrm>
            <a:off x="1556223" y="189892"/>
            <a:ext cx="4857750" cy="561975"/>
          </a:xfrm>
          <a:prstGeom prst="rect">
            <a:avLst/>
          </a:prstGeom>
        </p:spPr>
      </p:pic>
      <p:pic>
        <p:nvPicPr>
          <p:cNvPr id="11" name="Picture 10">
            <a:extLst>
              <a:ext uri="{FF2B5EF4-FFF2-40B4-BE49-F238E27FC236}">
                <a16:creationId xmlns:a16="http://schemas.microsoft.com/office/drawing/2014/main" id="{45C82AC5-7292-7A79-6E6E-AE7F85C2B21A}"/>
              </a:ext>
            </a:extLst>
          </p:cNvPr>
          <p:cNvPicPr>
            <a:picLocks noChangeAspect="1"/>
          </p:cNvPicPr>
          <p:nvPr/>
        </p:nvPicPr>
        <p:blipFill>
          <a:blip r:embed="rId3"/>
          <a:stretch>
            <a:fillRect/>
          </a:stretch>
        </p:blipFill>
        <p:spPr>
          <a:xfrm>
            <a:off x="881467" y="1578008"/>
            <a:ext cx="10215858" cy="3480375"/>
          </a:xfrm>
          <a:prstGeom prst="rect">
            <a:avLst/>
          </a:prstGeom>
        </p:spPr>
      </p:pic>
    </p:spTree>
    <p:extLst>
      <p:ext uri="{BB962C8B-B14F-4D97-AF65-F5344CB8AC3E}">
        <p14:creationId xmlns:p14="http://schemas.microsoft.com/office/powerpoint/2010/main" val="1062248986"/>
      </p:ext>
    </p:extLst>
  </p:cSld>
  <p:clrMapOvr>
    <a:masterClrMapping/>
  </p:clrMapOvr>
  <p:transition/>
  <p:timing/>
</p:sld>
</file>

<file path=ppt/slides/slide1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a:extLst>
              <a:ext uri="{FF2B5EF4-FFF2-40B4-BE49-F238E27FC236}">
                <a16:creationId xmlns:a16="http://schemas.microsoft.com/office/drawing/2014/main" id="{DFB1990C-B539-391B-2A1A-7D89F259005B}"/>
              </a:ext>
            </a:extLst>
          </p:cNvPr>
          <p:cNvPicPr>
            <a:picLocks noChangeAspect="1"/>
          </p:cNvPicPr>
          <p:nvPr/>
        </p:nvPicPr>
        <p:blipFill>
          <a:blip r:embed="rId2"/>
          <a:stretch>
            <a:fillRect/>
          </a:stretch>
        </p:blipFill>
        <p:spPr>
          <a:xfrm>
            <a:off x="1556223" y="189892"/>
            <a:ext cx="4857750" cy="561975"/>
          </a:xfrm>
          <a:prstGeom prst="rect">
            <a:avLst/>
          </a:prstGeom>
        </p:spPr>
      </p:pic>
      <p:pic>
        <p:nvPicPr>
          <p:cNvPr id="7" name="Picture 6">
            <a:extLst>
              <a:ext uri="{FF2B5EF4-FFF2-40B4-BE49-F238E27FC236}">
                <a16:creationId xmlns:a16="http://schemas.microsoft.com/office/drawing/2014/main" id="{5D1DAD61-1FB8-738E-E642-FCDD446E7943}"/>
              </a:ext>
            </a:extLst>
          </p:cNvPr>
          <p:cNvPicPr>
            <a:picLocks noChangeAspect="1"/>
          </p:cNvPicPr>
          <p:nvPr/>
        </p:nvPicPr>
        <p:blipFill>
          <a:blip r:embed="rId3"/>
          <a:stretch>
            <a:fillRect/>
          </a:stretch>
        </p:blipFill>
        <p:spPr>
          <a:xfrm>
            <a:off x="851069" y="2113486"/>
            <a:ext cx="2400300" cy="352425"/>
          </a:xfrm>
          <a:prstGeom prst="rect">
            <a:avLst/>
          </a:prstGeom>
        </p:spPr>
      </p:pic>
      <p:pic>
        <p:nvPicPr>
          <p:cNvPr id="10" name="Picture 9">
            <a:extLst>
              <a:ext uri="{FF2B5EF4-FFF2-40B4-BE49-F238E27FC236}">
                <a16:creationId xmlns:a16="http://schemas.microsoft.com/office/drawing/2014/main" id="{2CD838CF-C0AA-D62F-4149-C1F63F975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51069" y="2944896"/>
            <a:ext cx="10356302" cy="2695981"/>
          </a:xfrm>
          <a:prstGeom prst="rect">
            <a:avLst/>
          </a:prstGeom>
          <a:noFill/>
          <a:ln>
            <a:noFill/>
          </a:ln>
        </p:spPr>
      </p:pic>
      <p:pic>
        <p:nvPicPr>
          <p:cNvPr id="11" name="Picture 10">
            <a:extLst>
              <a:ext uri="{FF2B5EF4-FFF2-40B4-BE49-F238E27FC236}">
                <a16:creationId xmlns:a16="http://schemas.microsoft.com/office/drawing/2014/main" id="{26E766CE-85EF-59CF-7F8C-89C26D8ACDD0}"/>
              </a:ext>
            </a:extLst>
          </p:cNvPr>
          <p:cNvPicPr>
            <a:picLocks noChangeAspect="1"/>
          </p:cNvPicPr>
          <p:nvPr/>
        </p:nvPicPr>
        <p:blipFill>
          <a:blip r:embed="rId5"/>
          <a:stretch>
            <a:fillRect/>
          </a:stretch>
        </p:blipFill>
        <p:spPr>
          <a:xfrm>
            <a:off x="4885174" y="2499958"/>
            <a:ext cx="2599375" cy="444938"/>
          </a:xfrm>
          <a:prstGeom prst="rect">
            <a:avLst/>
          </a:prstGeom>
        </p:spPr>
      </p:pic>
      <p:pic>
        <p:nvPicPr>
          <p:cNvPr id="12" name="Picture 11">
            <a:extLst>
              <a:ext uri="{FF2B5EF4-FFF2-40B4-BE49-F238E27FC236}">
                <a16:creationId xmlns:a16="http://schemas.microsoft.com/office/drawing/2014/main" id="{CB1AA21F-291B-E0FA-C5A4-C8F474822EEA}"/>
              </a:ext>
            </a:extLst>
          </p:cNvPr>
          <p:cNvPicPr>
            <a:picLocks noChangeAspect="1"/>
          </p:cNvPicPr>
          <p:nvPr/>
        </p:nvPicPr>
        <p:blipFill>
          <a:blip r:embed="rId6"/>
          <a:stretch>
            <a:fillRect/>
          </a:stretch>
        </p:blipFill>
        <p:spPr>
          <a:xfrm>
            <a:off x="2089793" y="6187621"/>
            <a:ext cx="2017577" cy="338717"/>
          </a:xfrm>
          <a:prstGeom prst="rect">
            <a:avLst/>
          </a:prstGeom>
        </p:spPr>
      </p:pic>
      <p:pic>
        <p:nvPicPr>
          <p:cNvPr id="13" name="Picture 12">
            <a:extLst>
              <a:ext uri="{FF2B5EF4-FFF2-40B4-BE49-F238E27FC236}">
                <a16:creationId xmlns:a16="http://schemas.microsoft.com/office/drawing/2014/main" id="{C76C9204-06C1-71D2-2C13-48933966CFC5}"/>
              </a:ext>
            </a:extLst>
          </p:cNvPr>
          <p:cNvPicPr>
            <a:picLocks noChangeAspect="1"/>
          </p:cNvPicPr>
          <p:nvPr/>
        </p:nvPicPr>
        <p:blipFill>
          <a:blip r:embed="rId7"/>
          <a:stretch>
            <a:fillRect/>
          </a:stretch>
        </p:blipFill>
        <p:spPr>
          <a:xfrm>
            <a:off x="8023834" y="6091794"/>
            <a:ext cx="2353421" cy="379584"/>
          </a:xfrm>
          <a:prstGeom prst="rect">
            <a:avLst/>
          </a:prstGeom>
        </p:spPr>
      </p:pic>
      <p:pic>
        <p:nvPicPr>
          <p:cNvPr id="14" name="Picture 13">
            <a:extLst>
              <a:ext uri="{FF2B5EF4-FFF2-40B4-BE49-F238E27FC236}">
                <a16:creationId xmlns:a16="http://schemas.microsoft.com/office/drawing/2014/main" id="{44F2D464-E669-0870-53E3-2B8044CBE0E4}"/>
              </a:ext>
            </a:extLst>
          </p:cNvPr>
          <p:cNvPicPr>
            <a:picLocks noChangeAspect="1"/>
          </p:cNvPicPr>
          <p:nvPr/>
        </p:nvPicPr>
        <p:blipFill>
          <a:blip r:embed="rId8"/>
          <a:stretch>
            <a:fillRect/>
          </a:stretch>
        </p:blipFill>
        <p:spPr>
          <a:xfrm>
            <a:off x="851069" y="1217123"/>
            <a:ext cx="2286000" cy="733425"/>
          </a:xfrm>
          <a:prstGeom prst="rect">
            <a:avLst/>
          </a:prstGeom>
        </p:spPr>
      </p:pic>
    </p:spTree>
    <p:extLst>
      <p:ext uri="{BB962C8B-B14F-4D97-AF65-F5344CB8AC3E}">
        <p14:creationId xmlns:p14="http://schemas.microsoft.com/office/powerpoint/2010/main" val="2218522963"/>
      </p:ext>
    </p:extLst>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txBox="1">
            <a:spLocks noChangeArrowheads="1"/>
          </p:cNvSpPr>
          <p:nvPr/>
        </p:nvSpPr>
        <p:spPr>
          <a:xfrm>
            <a:off x="609600" y="1100871"/>
            <a:ext cx="8077200" cy="980927"/>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fontAlgn="base">
              <a:lnSpc>
                <a:spcPct val="110000"/>
              </a:lnSpc>
              <a:spcBef>
                <a:spcPts val="300"/>
              </a:spcBef>
              <a:spcAft>
                <a:spcPts val="300"/>
              </a:spcAft>
              <a:buFont typeface="Wingdings" panose="05000000000000000000" pitchFamily="2" charset="2"/>
              <a:buChar char="v"/>
            </a:pPr>
            <a:r>
              <a:rPr lang="en-US" sz="3200" b="1">
                <a:solidFill>
                  <a:srgbClr val="7030A0"/>
                </a:solidFill>
                <a:latin typeface="Arial" pitchFamily="34" charset="0"/>
                <a:ea typeface="Times New Roman" panose="02020603050405020304" pitchFamily="18" charset="0"/>
                <a:cs typeface="Arial" pitchFamily="34" charset="0"/>
              </a:rPr>
              <a:t>Nội dung giáo dục được lựa chọn theo hướng tinh giản hợp lí:</a:t>
            </a:r>
          </a:p>
          <a:p>
            <a:pPr algn="ctr"/>
            <a:endParaRPr lang="en-US" sz="3200" b="1">
              <a:solidFill>
                <a:srgbClr val="7030A0"/>
              </a:solidFill>
              <a:latin typeface="+mn-lt"/>
              <a:cs typeface="Times New Roman" pitchFamily="18" charset="0"/>
            </a:endParaRP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13</a:t>
            </a:fld>
            <a:endParaRPr lang="en-US" sz="2000">
              <a:solidFill>
                <a:srgbClr val="FFFF00"/>
              </a:solidFill>
            </a:endParaRPr>
          </a:p>
        </p:txBody>
      </p:sp>
      <p:sp>
        <p:nvSpPr>
          <p:cNvPr id="10" name="Rectangle 9"/>
          <p:cNvSpPr/>
          <p:nvPr/>
        </p:nvSpPr>
        <p:spPr>
          <a:xfrm>
            <a:off x="76200" y="2416810"/>
            <a:ext cx="8534400" cy="291541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5475" lvl="1" indent="-444500" algn="just">
              <a:lnSpc>
                <a:spcPct val="110000"/>
              </a:lnSpc>
              <a:spcBef>
                <a:spcPts val="300"/>
              </a:spcBef>
              <a:spcAft>
                <a:spcPts val="300"/>
              </a:spcAft>
              <a:buFont typeface="Wingdings" panose="05000000000000000000" pitchFamily="2" charset="2"/>
              <a:buChar char="Ø"/>
            </a:pPr>
            <a:r>
              <a:rPr lang="vi-VN" sz="3200">
                <a:latin typeface="Times New Roman" pitchFamily="18" charset="0"/>
                <a:cs typeface="Times New Roman" pitchFamily="18" charset="0"/>
              </a:rPr>
              <a:t>Tăng cường KẾT NỐI giữa các lớp, các cấp học trong môn học và</a:t>
            </a:r>
            <a:r>
              <a:rPr lang="en-US" sz="3200">
                <a:latin typeface="Times New Roman" pitchFamily="18" charset="0"/>
                <a:cs typeface="Times New Roman" pitchFamily="18" charset="0"/>
              </a:rPr>
              <a:t> các</a:t>
            </a:r>
            <a:r>
              <a:rPr lang="vi-VN" sz="3200">
                <a:latin typeface="Times New Roman" pitchFamily="18" charset="0"/>
                <a:cs typeface="Times New Roman" pitchFamily="18" charset="0"/>
              </a:rPr>
              <a:t> hoạt động</a:t>
            </a:r>
            <a:r>
              <a:rPr lang="en-US" sz="3200">
                <a:latin typeface="Times New Roman" pitchFamily="18" charset="0"/>
                <a:cs typeface="Times New Roman" pitchFamily="18" charset="0"/>
              </a:rPr>
              <a:t> </a:t>
            </a:r>
            <a:r>
              <a:rPr lang="vi-VN" sz="3200">
                <a:latin typeface="Times New Roman" pitchFamily="18" charset="0"/>
                <a:cs typeface="Times New Roman" pitchFamily="18" charset="0"/>
              </a:rPr>
              <a:t>giáo dục.</a:t>
            </a:r>
          </a:p>
          <a:p>
            <a:pPr marL="625475" lvl="1" indent="-444500" algn="just">
              <a:lnSpc>
                <a:spcPct val="110000"/>
              </a:lnSpc>
              <a:spcBef>
                <a:spcPts val="300"/>
              </a:spcBef>
              <a:spcAft>
                <a:spcPts val="300"/>
              </a:spcAft>
              <a:buFont typeface="Wingdings" panose="05000000000000000000" pitchFamily="2" charset="2"/>
              <a:buChar char="Ø"/>
            </a:pPr>
            <a:r>
              <a:rPr lang="vi-VN" sz="3200">
                <a:latin typeface="Times New Roman" pitchFamily="18" charset="0"/>
                <a:cs typeface="Times New Roman" pitchFamily="18" charset="0"/>
              </a:rPr>
              <a:t>TÍCH HỢP giữa các môn học và </a:t>
            </a:r>
            <a:r>
              <a:rPr lang="en-US" sz="3200">
                <a:latin typeface="Times New Roman" pitchFamily="18" charset="0"/>
                <a:cs typeface="Times New Roman" pitchFamily="18" charset="0"/>
              </a:rPr>
              <a:t>các </a:t>
            </a:r>
            <a:r>
              <a:rPr lang="vi-VN" sz="3200">
                <a:latin typeface="Times New Roman" pitchFamily="18" charset="0"/>
                <a:cs typeface="Times New Roman" pitchFamily="18" charset="0"/>
              </a:rPr>
              <a:t>hoạt động giáo dục trong cùng </a:t>
            </a:r>
            <a:r>
              <a:rPr lang="en-US" altLang="vi-VN" sz="3200">
                <a:latin typeface="Times New Roman" pitchFamily="18" charset="0"/>
                <a:cs typeface="Times New Roman" pitchFamily="18" charset="0"/>
              </a:rPr>
              <a:t> </a:t>
            </a:r>
            <a:r>
              <a:rPr lang="vi-VN" sz="3200">
                <a:latin typeface="Times New Roman" pitchFamily="18" charset="0"/>
                <a:cs typeface="Times New Roman" pitchFamily="18" charset="0"/>
              </a:rPr>
              <a:t>một lớp, một cấp</a:t>
            </a:r>
            <a:r>
              <a:rPr lang="en-US" sz="3200">
                <a:latin typeface="Times New Roman" pitchFamily="18" charset="0"/>
                <a:cs typeface="Times New Roman" pitchFamily="18" charset="0"/>
              </a:rPr>
              <a:t> </a:t>
            </a:r>
            <a:r>
              <a:rPr lang="vi-VN" sz="3200">
                <a:latin typeface="Times New Roman" pitchFamily="18" charset="0"/>
                <a:cs typeface="Times New Roman" pitchFamily="18" charset="0"/>
              </a:rPr>
              <a:t>học.</a:t>
            </a:r>
          </a:p>
          <a:p>
            <a:pPr marL="625475" lvl="1" indent="-444500">
              <a:lnSpc>
                <a:spcPct val="110000"/>
              </a:lnSpc>
              <a:spcBef>
                <a:spcPts val="300"/>
              </a:spcBef>
              <a:spcAft>
                <a:spcPts val="300"/>
              </a:spcAft>
              <a:buFont typeface="Wingdings" panose="05000000000000000000" pitchFamily="2" charset="2"/>
              <a:buChar char="Ø"/>
            </a:pPr>
            <a:r>
              <a:rPr lang="en-US" sz="3200">
                <a:latin typeface="Times New Roman" pitchFamily="18" charset="0"/>
                <a:cs typeface="Times New Roman" pitchFamily="18" charset="0"/>
              </a:rPr>
              <a:t>Tiếp cận giáo dục </a:t>
            </a:r>
            <a:r>
              <a:rPr lang="vi-VN" sz="3200">
                <a:latin typeface="Times New Roman" pitchFamily="18" charset="0"/>
                <a:cs typeface="Times New Roman" pitchFamily="18" charset="0"/>
              </a:rPr>
              <a:t>STEM.</a:t>
            </a:r>
            <a:endParaRPr lang="en-US" sz="3200" b="1">
              <a:solidFill>
                <a:srgbClr val="FF0000"/>
              </a:solidFill>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884805384"/>
      </p:ext>
    </p:extLst>
  </p:cSld>
  <p:clrMapOvr>
    <a:masterClrMapping/>
  </p:clrMapOvr>
  <p:transition/>
  <p:timing/>
</p:sld>
</file>

<file path=ppt/slides/slide1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Picture 8">
            <a:extLst>
              <a:ext uri="{FF2B5EF4-FFF2-40B4-BE49-F238E27FC236}">
                <a16:creationId xmlns:a16="http://schemas.microsoft.com/office/drawing/2014/main" id="{125FC938-89CF-E68B-47FC-E029F88FC975}"/>
              </a:ext>
            </a:extLst>
          </p:cNvPr>
          <p:cNvPicPr>
            <a:picLocks noChangeAspect="1"/>
          </p:cNvPicPr>
          <p:nvPr/>
        </p:nvPicPr>
        <p:blipFill>
          <a:blip r:embed="rId2"/>
          <a:stretch>
            <a:fillRect/>
          </a:stretch>
        </p:blipFill>
        <p:spPr>
          <a:xfrm>
            <a:off x="875895" y="1085393"/>
            <a:ext cx="6743700" cy="1333500"/>
          </a:xfrm>
          <a:prstGeom prst="rect">
            <a:avLst/>
          </a:prstGeom>
        </p:spPr>
      </p:pic>
      <p:pic>
        <p:nvPicPr>
          <p:cNvPr id="10" name="Picture 9">
            <a:extLst>
              <a:ext uri="{FF2B5EF4-FFF2-40B4-BE49-F238E27FC236}">
                <a16:creationId xmlns:a16="http://schemas.microsoft.com/office/drawing/2014/main" id="{CA9B14CE-339C-B6A1-87B0-A8DCF920468C}"/>
              </a:ext>
            </a:extLst>
          </p:cNvPr>
          <p:cNvPicPr>
            <a:picLocks noChangeAspect="1"/>
          </p:cNvPicPr>
          <p:nvPr/>
        </p:nvPicPr>
        <p:blipFill>
          <a:blip r:embed="rId3"/>
          <a:stretch>
            <a:fillRect/>
          </a:stretch>
        </p:blipFill>
        <p:spPr>
          <a:xfrm>
            <a:off x="1556223" y="189892"/>
            <a:ext cx="4857750" cy="561975"/>
          </a:xfrm>
          <a:prstGeom prst="rect">
            <a:avLst/>
          </a:prstGeom>
        </p:spPr>
      </p:pic>
      <p:pic>
        <p:nvPicPr>
          <p:cNvPr id="11" name="Picture 10">
            <a:extLst>
              <a:ext uri="{FF2B5EF4-FFF2-40B4-BE49-F238E27FC236}">
                <a16:creationId xmlns:a16="http://schemas.microsoft.com/office/drawing/2014/main" id="{DFB7A34C-2288-1D19-DE2E-9718731103F0}"/>
              </a:ext>
            </a:extLst>
          </p:cNvPr>
          <p:cNvPicPr>
            <a:picLocks noChangeAspect="1"/>
          </p:cNvPicPr>
          <p:nvPr/>
        </p:nvPicPr>
        <p:blipFill>
          <a:blip r:embed="rId4"/>
          <a:stretch>
            <a:fillRect/>
          </a:stretch>
        </p:blipFill>
        <p:spPr>
          <a:xfrm>
            <a:off x="1099632" y="2752419"/>
            <a:ext cx="7550025" cy="4105581"/>
          </a:xfrm>
          <a:prstGeom prst="rect">
            <a:avLst/>
          </a:prstGeom>
        </p:spPr>
      </p:pic>
    </p:spTree>
    <p:extLst>
      <p:ext uri="{BB962C8B-B14F-4D97-AF65-F5344CB8AC3E}">
        <p14:creationId xmlns:p14="http://schemas.microsoft.com/office/powerpoint/2010/main" val="1529348845"/>
      </p:ext>
    </p:extLst>
  </p:cSld>
  <p:clrMapOvr>
    <a:masterClrMapping/>
  </p:clrMapOvr>
  <p:transition/>
  <p:timing/>
</p:sld>
</file>

<file path=ppt/slides/slide1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F31EC257-9336-657C-EA9B-39C471610FDE}"/>
              </a:ext>
            </a:extLst>
          </p:cNvPr>
          <p:cNvPicPr>
            <a:picLocks noChangeAspect="1"/>
          </p:cNvPicPr>
          <p:nvPr/>
        </p:nvPicPr>
        <p:blipFill>
          <a:blip r:embed="rId2"/>
          <a:stretch>
            <a:fillRect/>
          </a:stretch>
        </p:blipFill>
        <p:spPr>
          <a:xfrm>
            <a:off x="1493601" y="186446"/>
            <a:ext cx="6286500" cy="609600"/>
          </a:xfrm>
          <a:prstGeom prst="rect">
            <a:avLst/>
          </a:prstGeom>
        </p:spPr>
      </p:pic>
      <p:pic>
        <p:nvPicPr>
          <p:cNvPr id="6" name="Picture 5">
            <a:extLst>
              <a:ext uri="{FF2B5EF4-FFF2-40B4-BE49-F238E27FC236}">
                <a16:creationId xmlns:a16="http://schemas.microsoft.com/office/drawing/2014/main" id="{E0A8BE67-E262-2300-97F2-65467536A5C3}"/>
              </a:ext>
            </a:extLst>
          </p:cNvPr>
          <p:cNvPicPr>
            <a:picLocks noChangeAspect="1"/>
          </p:cNvPicPr>
          <p:nvPr/>
        </p:nvPicPr>
        <p:blipFill>
          <a:blip r:embed="rId3"/>
          <a:stretch>
            <a:fillRect/>
          </a:stretch>
        </p:blipFill>
        <p:spPr>
          <a:xfrm>
            <a:off x="962532" y="1728484"/>
            <a:ext cx="3327366" cy="2218244"/>
          </a:xfrm>
          <a:prstGeom prst="rect">
            <a:avLst/>
          </a:prstGeom>
        </p:spPr>
      </p:pic>
      <p:pic>
        <p:nvPicPr>
          <p:cNvPr id="9" name="Picture 8">
            <a:extLst>
              <a:ext uri="{FF2B5EF4-FFF2-40B4-BE49-F238E27FC236}">
                <a16:creationId xmlns:a16="http://schemas.microsoft.com/office/drawing/2014/main" id="{CC1732AC-79AC-248D-4050-F96FEDFC071C}"/>
              </a:ext>
            </a:extLst>
          </p:cNvPr>
          <p:cNvPicPr>
            <a:picLocks noChangeAspect="1"/>
          </p:cNvPicPr>
          <p:nvPr/>
        </p:nvPicPr>
        <p:blipFill>
          <a:blip r:embed="rId4"/>
          <a:stretch>
            <a:fillRect/>
          </a:stretch>
        </p:blipFill>
        <p:spPr>
          <a:xfrm>
            <a:off x="7155097" y="1872776"/>
            <a:ext cx="3327365" cy="1811565"/>
          </a:xfrm>
          <a:prstGeom prst="rect">
            <a:avLst/>
          </a:prstGeom>
        </p:spPr>
      </p:pic>
      <p:pic>
        <p:nvPicPr>
          <p:cNvPr id="10" name="Picture 9">
            <a:extLst>
              <a:ext uri="{FF2B5EF4-FFF2-40B4-BE49-F238E27FC236}">
                <a16:creationId xmlns:a16="http://schemas.microsoft.com/office/drawing/2014/main" id="{6C8C33EB-BA0E-1B0A-60E9-DC1FD87AFC1D}"/>
              </a:ext>
            </a:extLst>
          </p:cNvPr>
          <p:cNvPicPr>
            <a:picLocks noChangeAspect="1"/>
          </p:cNvPicPr>
          <p:nvPr/>
        </p:nvPicPr>
        <p:blipFill>
          <a:blip r:embed="rId5"/>
          <a:stretch>
            <a:fillRect/>
          </a:stretch>
        </p:blipFill>
        <p:spPr>
          <a:xfrm>
            <a:off x="1710042" y="4482561"/>
            <a:ext cx="1028700" cy="333375"/>
          </a:xfrm>
          <a:prstGeom prst="rect">
            <a:avLst/>
          </a:prstGeom>
        </p:spPr>
      </p:pic>
      <p:pic>
        <p:nvPicPr>
          <p:cNvPr id="11" name="Picture 10">
            <a:extLst>
              <a:ext uri="{FF2B5EF4-FFF2-40B4-BE49-F238E27FC236}">
                <a16:creationId xmlns:a16="http://schemas.microsoft.com/office/drawing/2014/main" id="{51D5B18F-2185-70EC-0E62-7707EB0816FA}"/>
              </a:ext>
            </a:extLst>
          </p:cNvPr>
          <p:cNvPicPr>
            <a:picLocks noChangeAspect="1"/>
          </p:cNvPicPr>
          <p:nvPr/>
        </p:nvPicPr>
        <p:blipFill>
          <a:blip r:embed="rId6"/>
          <a:stretch>
            <a:fillRect/>
          </a:stretch>
        </p:blipFill>
        <p:spPr>
          <a:xfrm>
            <a:off x="8261566" y="4520661"/>
            <a:ext cx="1114425" cy="295275"/>
          </a:xfrm>
          <a:prstGeom prst="rect">
            <a:avLst/>
          </a:prstGeom>
        </p:spPr>
      </p:pic>
    </p:spTree>
    <p:extLst>
      <p:ext uri="{BB962C8B-B14F-4D97-AF65-F5344CB8AC3E}">
        <p14:creationId xmlns:p14="http://schemas.microsoft.com/office/powerpoint/2010/main" val="2608703838"/>
      </p:ext>
    </p:extLst>
  </p:cSld>
  <p:clrMapOvr>
    <a:masterClrMapping/>
  </p:clrMapOvr>
  <p:transition/>
  <p:timing/>
</p:sld>
</file>

<file path=ppt/slides/slide1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Picture 8">
            <a:extLst>
              <a:ext uri="{FF2B5EF4-FFF2-40B4-BE49-F238E27FC236}">
                <a16:creationId xmlns:a16="http://schemas.microsoft.com/office/drawing/2014/main" id="{D24B1612-B544-1EBF-7963-F59FA0302C06}"/>
              </a:ext>
            </a:extLst>
          </p:cNvPr>
          <p:cNvPicPr>
            <a:picLocks noChangeAspect="1"/>
          </p:cNvPicPr>
          <p:nvPr/>
        </p:nvPicPr>
        <p:blipFill>
          <a:blip r:embed="rId2"/>
          <a:stretch>
            <a:fillRect/>
          </a:stretch>
        </p:blipFill>
        <p:spPr>
          <a:xfrm>
            <a:off x="1499376" y="191204"/>
            <a:ext cx="2714625" cy="571500"/>
          </a:xfrm>
          <a:prstGeom prst="rect">
            <a:avLst/>
          </a:prstGeom>
        </p:spPr>
      </p:pic>
      <p:pic>
        <p:nvPicPr>
          <p:cNvPr id="10" name="Picture 9">
            <a:extLst>
              <a:ext uri="{FF2B5EF4-FFF2-40B4-BE49-F238E27FC236}">
                <a16:creationId xmlns:a16="http://schemas.microsoft.com/office/drawing/2014/main" id="{FDCAB7EA-55A5-4551-882F-1262F8C22FBF}"/>
              </a:ext>
            </a:extLst>
          </p:cNvPr>
          <p:cNvPicPr>
            <a:picLocks noChangeAspect="1"/>
          </p:cNvPicPr>
          <p:nvPr/>
        </p:nvPicPr>
        <p:blipFill>
          <a:blip r:embed="rId3"/>
          <a:stretch>
            <a:fillRect/>
          </a:stretch>
        </p:blipFill>
        <p:spPr>
          <a:xfrm>
            <a:off x="918048" y="1500187"/>
            <a:ext cx="10538734" cy="4579600"/>
          </a:xfrm>
          <a:prstGeom prst="rect">
            <a:avLst/>
          </a:prstGeom>
        </p:spPr>
      </p:pic>
    </p:spTree>
    <p:extLst>
      <p:ext uri="{BB962C8B-B14F-4D97-AF65-F5344CB8AC3E}">
        <p14:creationId xmlns:p14="http://schemas.microsoft.com/office/powerpoint/2010/main" val="1703705530"/>
      </p:ext>
    </p:extLst>
  </p:cSld>
  <p:clrMapOvr>
    <a:masterClrMapping/>
  </p:clrMapOvr>
  <p:transition/>
  <p:timing/>
</p:sld>
</file>

<file path=ppt/slides/slide1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 name="Picture 6">
            <a:extLst>
              <a:ext uri="{FF2B5EF4-FFF2-40B4-BE49-F238E27FC236}">
                <a16:creationId xmlns:a16="http://schemas.microsoft.com/office/drawing/2014/main" id="{D82B0CC2-6C70-EA35-1A0D-992964A00922}"/>
              </a:ext>
            </a:extLst>
          </p:cNvPr>
          <p:cNvPicPr>
            <a:picLocks noChangeAspect="1"/>
          </p:cNvPicPr>
          <p:nvPr/>
        </p:nvPicPr>
        <p:blipFill>
          <a:blip r:embed="rId2"/>
          <a:stretch>
            <a:fillRect/>
          </a:stretch>
        </p:blipFill>
        <p:spPr>
          <a:xfrm>
            <a:off x="1484279" y="273186"/>
            <a:ext cx="5410200" cy="533400"/>
          </a:xfrm>
          <a:prstGeom prst="rect">
            <a:avLst/>
          </a:prstGeom>
        </p:spPr>
      </p:pic>
      <p:pic>
        <p:nvPicPr>
          <p:cNvPr id="9" name="Picture 8">
            <a:extLst>
              <a:ext uri="{FF2B5EF4-FFF2-40B4-BE49-F238E27FC236}">
                <a16:creationId xmlns:a16="http://schemas.microsoft.com/office/drawing/2014/main" id="{2450798D-2A25-0744-0746-5C8D9A1724A1}"/>
              </a:ext>
            </a:extLst>
          </p:cNvPr>
          <p:cNvPicPr>
            <a:picLocks noChangeAspect="1"/>
          </p:cNvPicPr>
          <p:nvPr/>
        </p:nvPicPr>
        <p:blipFill>
          <a:blip r:embed="rId3"/>
          <a:stretch>
            <a:fillRect/>
          </a:stretch>
        </p:blipFill>
        <p:spPr>
          <a:xfrm>
            <a:off x="936895" y="1958674"/>
            <a:ext cx="4248150" cy="352425"/>
          </a:xfrm>
          <a:prstGeom prst="rect">
            <a:avLst/>
          </a:prstGeom>
        </p:spPr>
      </p:pic>
      <p:pic>
        <p:nvPicPr>
          <p:cNvPr id="10" name="Picture 9">
            <a:extLst>
              <a:ext uri="{FF2B5EF4-FFF2-40B4-BE49-F238E27FC236}">
                <a16:creationId xmlns:a16="http://schemas.microsoft.com/office/drawing/2014/main" id="{0191EFDD-9A63-39ED-EDE3-53200A1678C6}"/>
              </a:ext>
            </a:extLst>
          </p:cNvPr>
          <p:cNvPicPr>
            <a:picLocks noChangeAspect="1"/>
          </p:cNvPicPr>
          <p:nvPr/>
        </p:nvPicPr>
        <p:blipFill>
          <a:blip r:embed="rId4"/>
          <a:stretch>
            <a:fillRect/>
          </a:stretch>
        </p:blipFill>
        <p:spPr>
          <a:xfrm>
            <a:off x="936895" y="2528475"/>
            <a:ext cx="7905750" cy="1381125"/>
          </a:xfrm>
          <a:prstGeom prst="rect">
            <a:avLst/>
          </a:prstGeom>
        </p:spPr>
      </p:pic>
      <p:pic>
        <p:nvPicPr>
          <p:cNvPr id="11" name="Picture 10">
            <a:extLst>
              <a:ext uri="{FF2B5EF4-FFF2-40B4-BE49-F238E27FC236}">
                <a16:creationId xmlns:a16="http://schemas.microsoft.com/office/drawing/2014/main" id="{295D9BDA-CD80-7C15-55F8-3FE989B80CA6}"/>
              </a:ext>
            </a:extLst>
          </p:cNvPr>
          <p:cNvPicPr>
            <a:picLocks noChangeAspect="1"/>
          </p:cNvPicPr>
          <p:nvPr/>
        </p:nvPicPr>
        <p:blipFill>
          <a:blip r:embed="rId5"/>
          <a:stretch>
            <a:fillRect/>
          </a:stretch>
        </p:blipFill>
        <p:spPr>
          <a:xfrm>
            <a:off x="936895" y="1438120"/>
            <a:ext cx="1933575" cy="381000"/>
          </a:xfrm>
          <a:prstGeom prst="rect">
            <a:avLst/>
          </a:prstGeom>
        </p:spPr>
      </p:pic>
      <p:pic>
        <p:nvPicPr>
          <p:cNvPr id="12" name="Picture 11">
            <a:extLst>
              <a:ext uri="{FF2B5EF4-FFF2-40B4-BE49-F238E27FC236}">
                <a16:creationId xmlns:a16="http://schemas.microsoft.com/office/drawing/2014/main" id="{9722A112-A9A4-34B9-1A09-B392B73C78BE}"/>
              </a:ext>
            </a:extLst>
          </p:cNvPr>
          <p:cNvPicPr>
            <a:picLocks noChangeAspect="1"/>
          </p:cNvPicPr>
          <p:nvPr/>
        </p:nvPicPr>
        <p:blipFill>
          <a:blip r:embed="rId6"/>
          <a:stretch>
            <a:fillRect/>
          </a:stretch>
        </p:blipFill>
        <p:spPr>
          <a:xfrm>
            <a:off x="936895" y="3875825"/>
            <a:ext cx="3705225" cy="314325"/>
          </a:xfrm>
          <a:prstGeom prst="rect">
            <a:avLst/>
          </a:prstGeom>
        </p:spPr>
      </p:pic>
      <p:pic>
        <p:nvPicPr>
          <p:cNvPr id="13" name="Picture 12">
            <a:extLst>
              <a:ext uri="{FF2B5EF4-FFF2-40B4-BE49-F238E27FC236}">
                <a16:creationId xmlns:a16="http://schemas.microsoft.com/office/drawing/2014/main" id="{7B3B8C08-7438-6F12-BC1A-DC824071909B}"/>
              </a:ext>
            </a:extLst>
          </p:cNvPr>
          <p:cNvPicPr>
            <a:picLocks noChangeAspect="1"/>
          </p:cNvPicPr>
          <p:nvPr/>
        </p:nvPicPr>
        <p:blipFill>
          <a:blip r:embed="rId7"/>
          <a:stretch>
            <a:fillRect/>
          </a:stretch>
        </p:blipFill>
        <p:spPr>
          <a:xfrm>
            <a:off x="936895" y="4557104"/>
            <a:ext cx="5029200" cy="428625"/>
          </a:xfrm>
          <a:prstGeom prst="rect">
            <a:avLst/>
          </a:prstGeom>
        </p:spPr>
      </p:pic>
      <p:pic>
        <p:nvPicPr>
          <p:cNvPr id="14" name="Picture 13">
            <a:extLst>
              <a:ext uri="{FF2B5EF4-FFF2-40B4-BE49-F238E27FC236}">
                <a16:creationId xmlns:a16="http://schemas.microsoft.com/office/drawing/2014/main" id="{B34F4A0F-85B6-AF3B-8116-C67985002DAF}"/>
              </a:ext>
            </a:extLst>
          </p:cNvPr>
          <p:cNvPicPr>
            <a:picLocks noChangeAspect="1"/>
          </p:cNvPicPr>
          <p:nvPr/>
        </p:nvPicPr>
        <p:blipFill>
          <a:blip r:embed="rId8"/>
          <a:stretch>
            <a:fillRect/>
          </a:stretch>
        </p:blipFill>
        <p:spPr>
          <a:xfrm>
            <a:off x="1012285" y="5537640"/>
            <a:ext cx="6762750" cy="685800"/>
          </a:xfrm>
          <a:prstGeom prst="rect">
            <a:avLst/>
          </a:prstGeom>
        </p:spPr>
      </p:pic>
    </p:spTree>
    <p:extLst>
      <p:ext uri="{BB962C8B-B14F-4D97-AF65-F5344CB8AC3E}">
        <p14:creationId xmlns:p14="http://schemas.microsoft.com/office/powerpoint/2010/main" val="2560005220"/>
      </p:ext>
    </p:extLst>
  </p:cSld>
  <p:clrMapOvr>
    <a:masterClrMapping/>
  </p:clrMapOvr>
  <p:transition/>
  <p:timing/>
</p:sld>
</file>

<file path=ppt/slides/slide1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 name="Picture 6">
            <a:extLst>
              <a:ext uri="{FF2B5EF4-FFF2-40B4-BE49-F238E27FC236}">
                <a16:creationId xmlns:a16="http://schemas.microsoft.com/office/drawing/2014/main" id="{D82B0CC2-6C70-EA35-1A0D-992964A00922}"/>
              </a:ext>
            </a:extLst>
          </p:cNvPr>
          <p:cNvPicPr>
            <a:picLocks noChangeAspect="1"/>
          </p:cNvPicPr>
          <p:nvPr/>
        </p:nvPicPr>
        <p:blipFill>
          <a:blip r:embed="rId2"/>
          <a:stretch>
            <a:fillRect/>
          </a:stretch>
        </p:blipFill>
        <p:spPr>
          <a:xfrm>
            <a:off x="1484279" y="273186"/>
            <a:ext cx="5410200" cy="533400"/>
          </a:xfrm>
          <a:prstGeom prst="rect">
            <a:avLst/>
          </a:prstGeom>
        </p:spPr>
      </p:pic>
      <p:pic>
        <p:nvPicPr>
          <p:cNvPr id="2" name="Picture 1">
            <a:extLst>
              <a:ext uri="{FF2B5EF4-FFF2-40B4-BE49-F238E27FC236}">
                <a16:creationId xmlns:a16="http://schemas.microsoft.com/office/drawing/2014/main" id="{FB3EFD16-99A1-5370-5E63-1204BE543B5B}"/>
              </a:ext>
            </a:extLst>
          </p:cNvPr>
          <p:cNvPicPr>
            <a:picLocks noChangeAspect="1"/>
          </p:cNvPicPr>
          <p:nvPr/>
        </p:nvPicPr>
        <p:blipFill>
          <a:blip r:embed="rId3"/>
          <a:stretch>
            <a:fillRect/>
          </a:stretch>
        </p:blipFill>
        <p:spPr>
          <a:xfrm>
            <a:off x="859986" y="1257502"/>
            <a:ext cx="3876675" cy="704850"/>
          </a:xfrm>
          <a:prstGeom prst="rect">
            <a:avLst/>
          </a:prstGeom>
        </p:spPr>
      </p:pic>
      <p:pic>
        <p:nvPicPr>
          <p:cNvPr id="3" name="Picture 2">
            <a:extLst>
              <a:ext uri="{FF2B5EF4-FFF2-40B4-BE49-F238E27FC236}">
                <a16:creationId xmlns:a16="http://schemas.microsoft.com/office/drawing/2014/main" id="{9760BD00-6A84-D71F-B23D-DCF6A0113E8D}"/>
              </a:ext>
            </a:extLst>
          </p:cNvPr>
          <p:cNvPicPr>
            <a:picLocks noChangeAspect="1"/>
          </p:cNvPicPr>
          <p:nvPr/>
        </p:nvPicPr>
        <p:blipFill>
          <a:blip r:embed="rId4"/>
          <a:stretch>
            <a:fillRect/>
          </a:stretch>
        </p:blipFill>
        <p:spPr>
          <a:xfrm>
            <a:off x="962125" y="2157007"/>
            <a:ext cx="7991475" cy="676275"/>
          </a:xfrm>
          <a:prstGeom prst="rect">
            <a:avLst/>
          </a:prstGeom>
        </p:spPr>
      </p:pic>
      <p:pic>
        <p:nvPicPr>
          <p:cNvPr id="4" name="Picture 3">
            <a:extLst>
              <a:ext uri="{FF2B5EF4-FFF2-40B4-BE49-F238E27FC236}">
                <a16:creationId xmlns:a16="http://schemas.microsoft.com/office/drawing/2014/main" id="{261FCF6B-A8B1-EA37-DF4D-0EF91F3C6583}"/>
              </a:ext>
            </a:extLst>
          </p:cNvPr>
          <p:cNvPicPr>
            <a:picLocks noChangeAspect="1"/>
          </p:cNvPicPr>
          <p:nvPr/>
        </p:nvPicPr>
        <p:blipFill>
          <a:blip r:embed="rId5"/>
          <a:stretch>
            <a:fillRect/>
          </a:stretch>
        </p:blipFill>
        <p:spPr>
          <a:xfrm>
            <a:off x="962125" y="3078100"/>
            <a:ext cx="1895475" cy="333375"/>
          </a:xfrm>
          <a:prstGeom prst="rect">
            <a:avLst/>
          </a:prstGeom>
        </p:spPr>
      </p:pic>
      <p:pic>
        <p:nvPicPr>
          <p:cNvPr id="5" name="Picture 4">
            <a:extLst>
              <a:ext uri="{FF2B5EF4-FFF2-40B4-BE49-F238E27FC236}">
                <a16:creationId xmlns:a16="http://schemas.microsoft.com/office/drawing/2014/main" id="{4E097567-DD48-8061-9CA4-2E74371CC637}"/>
              </a:ext>
            </a:extLst>
          </p:cNvPr>
          <p:cNvPicPr>
            <a:picLocks noChangeAspect="1"/>
          </p:cNvPicPr>
          <p:nvPr/>
        </p:nvPicPr>
        <p:blipFill>
          <a:blip r:embed="rId6"/>
          <a:stretch>
            <a:fillRect/>
          </a:stretch>
        </p:blipFill>
        <p:spPr>
          <a:xfrm>
            <a:off x="859986" y="3480080"/>
            <a:ext cx="8591550" cy="352425"/>
          </a:xfrm>
          <a:prstGeom prst="rect">
            <a:avLst/>
          </a:prstGeom>
        </p:spPr>
      </p:pic>
      <p:pic>
        <p:nvPicPr>
          <p:cNvPr id="2050" name="Picture 2" descr="Oxy Acetylene vs Plasma Cutting | UNIMIG Welding Guides &amp; Tutorials">
            <a:extLst>
              <a:ext uri="{FF2B5EF4-FFF2-40B4-BE49-F238E27FC236}">
                <a16:creationId xmlns:a16="http://schemas.microsoft.com/office/drawing/2014/main" id="{F381C783-AB23-56F3-E6D2-ADF7D2ED1B6C}"/>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62125" y="3832505"/>
            <a:ext cx="97536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004108"/>
      </p:ext>
    </p:extLst>
  </p:cSld>
  <p:clrMapOvr>
    <a:masterClrMapping/>
  </p:clrMapOvr>
  <p:transition/>
  <p:timing/>
</p:sld>
</file>

<file path=ppt/slides/slide1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AA65D489-B6A6-8754-BE3C-49056EF35EFF}"/>
              </a:ext>
            </a:extLst>
          </p:cNvPr>
          <p:cNvPicPr>
            <a:picLocks noChangeAspect="1"/>
          </p:cNvPicPr>
          <p:nvPr/>
        </p:nvPicPr>
        <p:blipFill>
          <a:blip r:embed="rId2"/>
          <a:stretch>
            <a:fillRect/>
          </a:stretch>
        </p:blipFill>
        <p:spPr>
          <a:xfrm>
            <a:off x="830094" y="1187180"/>
            <a:ext cx="8839200" cy="495300"/>
          </a:xfrm>
          <a:prstGeom prst="rect">
            <a:avLst/>
          </a:prstGeom>
        </p:spPr>
      </p:pic>
      <p:pic>
        <p:nvPicPr>
          <p:cNvPr id="5" name="Picture 4">
            <a:extLst>
              <a:ext uri="{FF2B5EF4-FFF2-40B4-BE49-F238E27FC236}">
                <a16:creationId xmlns:a16="http://schemas.microsoft.com/office/drawing/2014/main" id="{E77A1372-344F-75C4-A091-4A33901ECF15}"/>
              </a:ext>
            </a:extLst>
          </p:cNvPr>
          <p:cNvPicPr>
            <a:picLocks noChangeAspect="1"/>
          </p:cNvPicPr>
          <p:nvPr/>
        </p:nvPicPr>
        <p:blipFill>
          <a:blip r:embed="rId3"/>
          <a:stretch>
            <a:fillRect/>
          </a:stretch>
        </p:blipFill>
        <p:spPr>
          <a:xfrm>
            <a:off x="1484279" y="273186"/>
            <a:ext cx="5410200" cy="533400"/>
          </a:xfrm>
          <a:prstGeom prst="rect">
            <a:avLst/>
          </a:prstGeom>
        </p:spPr>
      </p:pic>
      <p:pic>
        <p:nvPicPr>
          <p:cNvPr id="6" name="Picture 5">
            <a:extLst>
              <a:ext uri="{FF2B5EF4-FFF2-40B4-BE49-F238E27FC236}">
                <a16:creationId xmlns:a16="http://schemas.microsoft.com/office/drawing/2014/main" id="{DC015791-476D-5ABC-BD47-74DDC10BD02F}"/>
              </a:ext>
            </a:extLst>
          </p:cNvPr>
          <p:cNvPicPr>
            <a:picLocks noChangeAspect="1"/>
          </p:cNvPicPr>
          <p:nvPr/>
        </p:nvPicPr>
        <p:blipFill>
          <a:blip r:embed="rId4"/>
          <a:stretch>
            <a:fillRect/>
          </a:stretch>
        </p:blipFill>
        <p:spPr>
          <a:xfrm>
            <a:off x="999618" y="1969444"/>
            <a:ext cx="7609361" cy="4568021"/>
          </a:xfrm>
          <a:prstGeom prst="rect">
            <a:avLst/>
          </a:prstGeom>
        </p:spPr>
      </p:pic>
    </p:spTree>
    <p:extLst>
      <p:ext uri="{BB962C8B-B14F-4D97-AF65-F5344CB8AC3E}">
        <p14:creationId xmlns:p14="http://schemas.microsoft.com/office/powerpoint/2010/main" val="2750678669"/>
      </p:ext>
    </p:extLst>
  </p:cSld>
  <p:clrMapOvr>
    <a:masterClrMapping/>
  </p:clrMapOvr>
  <p:transition/>
  <p:timing/>
</p:sld>
</file>

<file path=ppt/slides/slide1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a:extLst>
              <a:ext uri="{FF2B5EF4-FFF2-40B4-BE49-F238E27FC236}">
                <a16:creationId xmlns:a16="http://schemas.microsoft.com/office/drawing/2014/main" id="{CFCC03A7-1DB0-DA7B-022A-69B650A8BC62}"/>
              </a:ext>
            </a:extLst>
          </p:cNvPr>
          <p:cNvPicPr>
            <a:picLocks noChangeAspect="1"/>
          </p:cNvPicPr>
          <p:nvPr/>
        </p:nvPicPr>
        <p:blipFill>
          <a:blip r:embed="rId2"/>
          <a:stretch>
            <a:fillRect/>
          </a:stretch>
        </p:blipFill>
        <p:spPr>
          <a:xfrm>
            <a:off x="1744718" y="215022"/>
            <a:ext cx="9532883" cy="1311943"/>
          </a:xfrm>
          <a:prstGeom prst="rect">
            <a:avLst/>
          </a:prstGeom>
        </p:spPr>
      </p:pic>
      <p:pic>
        <p:nvPicPr>
          <p:cNvPr id="7" name="Picture 6">
            <a:extLst>
              <a:ext uri="{FF2B5EF4-FFF2-40B4-BE49-F238E27FC236}">
                <a16:creationId xmlns:a16="http://schemas.microsoft.com/office/drawing/2014/main" id="{604D1E46-D6C1-7B17-BAF3-AAE21D08CE39}"/>
              </a:ext>
            </a:extLst>
          </p:cNvPr>
          <p:cNvPicPr>
            <a:picLocks noChangeAspect="1"/>
          </p:cNvPicPr>
          <p:nvPr/>
        </p:nvPicPr>
        <p:blipFill>
          <a:blip r:embed="rId3"/>
          <a:stretch>
            <a:fillRect/>
          </a:stretch>
        </p:blipFill>
        <p:spPr>
          <a:xfrm>
            <a:off x="1896795" y="1759609"/>
            <a:ext cx="9228728" cy="4888185"/>
          </a:xfrm>
          <a:prstGeom prst="rect">
            <a:avLst/>
          </a:prstGeom>
        </p:spPr>
      </p:pic>
    </p:spTree>
    <p:extLst>
      <p:ext uri="{BB962C8B-B14F-4D97-AF65-F5344CB8AC3E}">
        <p14:creationId xmlns:p14="http://schemas.microsoft.com/office/powerpoint/2010/main" val="3127170005"/>
      </p:ext>
    </p:extLst>
  </p:cSld>
  <p:clrMapOvr>
    <a:masterClrMapping/>
  </p:clrMapOvr>
  <p:transition/>
  <p:timing/>
</p:sld>
</file>

<file path=ppt/slides/slide1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a:extLst>
              <a:ext uri="{FF2B5EF4-FFF2-40B4-BE49-F238E27FC236}">
                <a16:creationId xmlns:a16="http://schemas.microsoft.com/office/drawing/2014/main" id="{38EA5F39-1D4A-EE2B-CD3B-5911C0C50046}"/>
              </a:ext>
            </a:extLst>
          </p:cNvPr>
          <p:cNvPicPr>
            <a:picLocks noChangeAspect="1"/>
          </p:cNvPicPr>
          <p:nvPr/>
        </p:nvPicPr>
        <p:blipFill>
          <a:blip r:embed="rId2"/>
          <a:stretch>
            <a:fillRect/>
          </a:stretch>
        </p:blipFill>
        <p:spPr>
          <a:xfrm>
            <a:off x="1518630" y="225864"/>
            <a:ext cx="3609975" cy="552450"/>
          </a:xfrm>
          <a:prstGeom prst="rect">
            <a:avLst/>
          </a:prstGeom>
        </p:spPr>
      </p:pic>
      <p:pic>
        <p:nvPicPr>
          <p:cNvPr id="8" name="Picture 7">
            <a:extLst>
              <a:ext uri="{FF2B5EF4-FFF2-40B4-BE49-F238E27FC236}">
                <a16:creationId xmlns:a16="http://schemas.microsoft.com/office/drawing/2014/main" id="{AB73AEA5-A737-BA09-CDE0-EC0DF6DE9531}"/>
              </a:ext>
            </a:extLst>
          </p:cNvPr>
          <p:cNvPicPr>
            <a:picLocks noChangeAspect="1"/>
          </p:cNvPicPr>
          <p:nvPr/>
        </p:nvPicPr>
        <p:blipFill>
          <a:blip r:embed="rId3"/>
          <a:stretch>
            <a:fillRect/>
          </a:stretch>
        </p:blipFill>
        <p:spPr>
          <a:xfrm>
            <a:off x="905483" y="1357820"/>
            <a:ext cx="8610600" cy="990600"/>
          </a:xfrm>
          <a:prstGeom prst="rect">
            <a:avLst/>
          </a:prstGeom>
        </p:spPr>
      </p:pic>
      <p:pic>
        <p:nvPicPr>
          <p:cNvPr id="9" name="Picture 8">
            <a:extLst>
              <a:ext uri="{FF2B5EF4-FFF2-40B4-BE49-F238E27FC236}">
                <a16:creationId xmlns:a16="http://schemas.microsoft.com/office/drawing/2014/main" id="{AB630775-B94E-8508-4A99-8A1E68E55386}"/>
              </a:ext>
            </a:extLst>
          </p:cNvPr>
          <p:cNvPicPr>
            <a:picLocks noChangeAspect="1"/>
          </p:cNvPicPr>
          <p:nvPr/>
        </p:nvPicPr>
        <p:blipFill>
          <a:blip r:embed="rId4"/>
          <a:stretch>
            <a:fillRect/>
          </a:stretch>
        </p:blipFill>
        <p:spPr>
          <a:xfrm>
            <a:off x="905483" y="2927926"/>
            <a:ext cx="6510449" cy="2808052"/>
          </a:xfrm>
          <a:prstGeom prst="rect">
            <a:avLst/>
          </a:prstGeom>
        </p:spPr>
      </p:pic>
      <p:pic>
        <p:nvPicPr>
          <p:cNvPr id="10" name="Picture 9">
            <a:extLst>
              <a:ext uri="{FF2B5EF4-FFF2-40B4-BE49-F238E27FC236}">
                <a16:creationId xmlns:a16="http://schemas.microsoft.com/office/drawing/2014/main" id="{86B92F9B-1BB3-0F36-0F50-C145BBE0DCB0}"/>
              </a:ext>
            </a:extLst>
          </p:cNvPr>
          <p:cNvPicPr>
            <a:picLocks noChangeAspect="1"/>
          </p:cNvPicPr>
          <p:nvPr/>
        </p:nvPicPr>
        <p:blipFill>
          <a:blip r:embed="rId5"/>
          <a:stretch>
            <a:fillRect/>
          </a:stretch>
        </p:blipFill>
        <p:spPr>
          <a:xfrm>
            <a:off x="9516083" y="2937955"/>
            <a:ext cx="2019300" cy="2562225"/>
          </a:xfrm>
          <a:prstGeom prst="rect">
            <a:avLst/>
          </a:prstGeom>
        </p:spPr>
      </p:pic>
    </p:spTree>
    <p:extLst>
      <p:ext uri="{BB962C8B-B14F-4D97-AF65-F5344CB8AC3E}">
        <p14:creationId xmlns:p14="http://schemas.microsoft.com/office/powerpoint/2010/main" val="986092731"/>
      </p:ext>
    </p:extLst>
  </p:cSld>
  <p:clrMapOvr>
    <a:masterClrMapping/>
  </p:clrMapOvr>
  <p:transition/>
  <p:timing/>
</p:sld>
</file>

<file path=ppt/slides/slide1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 name="Picture 6">
            <a:extLst>
              <a:ext uri="{FF2B5EF4-FFF2-40B4-BE49-F238E27FC236}">
                <a16:creationId xmlns:a16="http://schemas.microsoft.com/office/drawing/2014/main" id="{273FA6B9-5C44-CF98-64AF-27796E731875}"/>
              </a:ext>
            </a:extLst>
          </p:cNvPr>
          <p:cNvPicPr>
            <a:picLocks noChangeAspect="1"/>
          </p:cNvPicPr>
          <p:nvPr/>
        </p:nvPicPr>
        <p:blipFill>
          <a:blip r:embed="rId2"/>
          <a:stretch>
            <a:fillRect/>
          </a:stretch>
        </p:blipFill>
        <p:spPr>
          <a:xfrm>
            <a:off x="1488028" y="258898"/>
            <a:ext cx="4391025" cy="561975"/>
          </a:xfrm>
          <a:prstGeom prst="rect">
            <a:avLst/>
          </a:prstGeom>
        </p:spPr>
      </p:pic>
      <p:pic>
        <p:nvPicPr>
          <p:cNvPr id="8" name="Picture 7">
            <a:extLst>
              <a:ext uri="{FF2B5EF4-FFF2-40B4-BE49-F238E27FC236}">
                <a16:creationId xmlns:a16="http://schemas.microsoft.com/office/drawing/2014/main" id="{FE9BC998-DB64-80C9-4B72-C5905010D36F}"/>
              </a:ext>
            </a:extLst>
          </p:cNvPr>
          <p:cNvPicPr>
            <a:picLocks noChangeAspect="1"/>
          </p:cNvPicPr>
          <p:nvPr/>
        </p:nvPicPr>
        <p:blipFill>
          <a:blip r:embed="rId3"/>
          <a:stretch>
            <a:fillRect/>
          </a:stretch>
        </p:blipFill>
        <p:spPr>
          <a:xfrm>
            <a:off x="824318" y="1443543"/>
            <a:ext cx="6010876" cy="1095376"/>
          </a:xfrm>
          <a:prstGeom prst="rect">
            <a:avLst/>
          </a:prstGeom>
        </p:spPr>
      </p:pic>
      <p:pic>
        <p:nvPicPr>
          <p:cNvPr id="9" name="Picture 2" descr="Solved: Draw a molecular orbital picture for the resonance hybrid ... |  Chegg.com">
            <a:extLst>
              <a:ext uri="{FF2B5EF4-FFF2-40B4-BE49-F238E27FC236}">
                <a16:creationId xmlns:a16="http://schemas.microsoft.com/office/drawing/2014/main" id="{BC90BCC5-E150-F248-2377-FCC74D94932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4318" y="3818563"/>
            <a:ext cx="6938354" cy="268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37075"/>
      </p:ext>
    </p:extLst>
  </p:cSld>
  <p:clrMapOvr>
    <a:masterClrMapping/>
  </p:clrMapOvr>
  <p:transition/>
  <p:timing/>
</p:sld>
</file>

<file path=ppt/slides/slide1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7">
            <a:extLst>
              <a:ext uri="{FF2B5EF4-FFF2-40B4-BE49-F238E27FC236}">
                <a16:creationId xmlns:a16="http://schemas.microsoft.com/office/drawing/2014/main" id="{A4E543B0-8529-2521-B0E2-0A47DF5AC912}"/>
              </a:ext>
            </a:extLst>
          </p:cNvPr>
          <p:cNvPicPr>
            <a:picLocks noChangeAspect="1"/>
          </p:cNvPicPr>
          <p:nvPr/>
        </p:nvPicPr>
        <p:blipFill>
          <a:blip r:embed="rId2"/>
          <a:stretch>
            <a:fillRect/>
          </a:stretch>
        </p:blipFill>
        <p:spPr>
          <a:xfrm>
            <a:off x="1475969" y="234376"/>
            <a:ext cx="5543550" cy="495300"/>
          </a:xfrm>
          <a:prstGeom prst="rect">
            <a:avLst/>
          </a:prstGeom>
        </p:spPr>
      </p:pic>
      <p:pic>
        <p:nvPicPr>
          <p:cNvPr id="9" name="Picture 8">
            <a:extLst>
              <a:ext uri="{FF2B5EF4-FFF2-40B4-BE49-F238E27FC236}">
                <a16:creationId xmlns:a16="http://schemas.microsoft.com/office/drawing/2014/main" id="{A4E02C1C-3AFB-B7DE-7013-90155908C216}"/>
              </a:ext>
            </a:extLst>
          </p:cNvPr>
          <p:cNvPicPr>
            <a:picLocks noChangeAspect="1"/>
          </p:cNvPicPr>
          <p:nvPr/>
        </p:nvPicPr>
        <p:blipFill>
          <a:blip r:embed="rId3"/>
          <a:stretch>
            <a:fillRect/>
          </a:stretch>
        </p:blipFill>
        <p:spPr>
          <a:xfrm>
            <a:off x="890384" y="1216261"/>
            <a:ext cx="10461795" cy="4503576"/>
          </a:xfrm>
          <a:prstGeom prst="rect">
            <a:avLst/>
          </a:prstGeom>
        </p:spPr>
      </p:pic>
    </p:spTree>
    <p:extLst>
      <p:ext uri="{BB962C8B-B14F-4D97-AF65-F5344CB8AC3E}">
        <p14:creationId xmlns:p14="http://schemas.microsoft.com/office/powerpoint/2010/main" val="2152165951"/>
      </p:ext>
    </p:extLst>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72600" cy="6858000"/>
          </a:xfrm>
          <a:prstGeom prst="rect">
            <a:avLst/>
          </a:prstGeom>
        </p:spPr>
      </p:pic>
      <p:sp>
        <p:nvSpPr>
          <p:cNvPr id="9" name="Rectangle 2"/>
          <p:cNvSpPr txBox="1">
            <a:spLocks noChangeArrowheads="1"/>
          </p:cNvSpPr>
          <p:nvPr/>
        </p:nvSpPr>
        <p:spPr>
          <a:xfrm>
            <a:off x="304800" y="1219200"/>
            <a:ext cx="7772400" cy="862598"/>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buFont typeface="Wingdings" panose="05000000000000000000" pitchFamily="2" charset="2"/>
              <a:buChar char="v"/>
            </a:pPr>
            <a:r>
              <a:rPr lang="en-US" sz="3200" b="1">
                <a:solidFill>
                  <a:srgbClr val="7030A0"/>
                </a:solidFill>
                <a:latin typeface="+mn-lt"/>
                <a:cs typeface="Times New Roman" pitchFamily="18" charset="0"/>
              </a:rPr>
              <a:t>Thay đổi về nội dung so với CT 2006 </a:t>
            </a:r>
            <a:endParaRPr lang="en-US" sz="3200" b="1">
              <a:solidFill>
                <a:srgbClr val="7030A0"/>
              </a:solidFill>
              <a:latin typeface="+mn-lt"/>
              <a:cs typeface="Times New Roman" pitchFamily="18" charset="0"/>
            </a:endParaRP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14</a:t>
            </a:fld>
            <a:endParaRPr lang="en-US" sz="2000">
              <a:solidFill>
                <a:srgbClr val="FFFF00"/>
              </a:solidFill>
            </a:endParaRPr>
          </a:p>
        </p:txBody>
      </p:sp>
      <p:sp>
        <p:nvSpPr>
          <p:cNvPr id="10" name="Rectangle 9"/>
          <p:cNvSpPr/>
          <p:nvPr/>
        </p:nvSpPr>
        <p:spPr>
          <a:xfrm>
            <a:off x="419100" y="1828800"/>
            <a:ext cx="8534400" cy="54225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1338" indent="-541338" algn="just" fontAlgn="base">
              <a:lnSpc>
                <a:spcPct val="110000"/>
              </a:lnSpc>
              <a:spcBef>
                <a:spcPts val="300"/>
              </a:spcBef>
              <a:spcAft>
                <a:spcPts val="300"/>
              </a:spcAft>
              <a:buFont typeface="Wingdings" panose="05000000000000000000" pitchFamily="2" charset="2"/>
              <a:buChar char="q"/>
            </a:pPr>
            <a:r>
              <a:rPr lang="en-US" sz="2800" b="1">
                <a:solidFill>
                  <a:srgbClr val="FF0000"/>
                </a:solidFill>
                <a:latin typeface="Times New Roman" pitchFamily="18" charset="0"/>
                <a:cs typeface="Times New Roman" pitchFamily="18" charset="0"/>
              </a:rPr>
              <a:t>Cơ sở hóa học và hóa học vô cơ </a:t>
            </a:r>
            <a:r>
              <a:rPr lang="en-US" sz="2800" b="1">
                <a:solidFill>
                  <a:srgbClr val="FF0000"/>
                </a:solidFill>
                <a:latin typeface="Times New Roman" pitchFamily="18" charset="0"/>
                <a:ea typeface="Times New Roman" panose="02020603050405020304" pitchFamily="18" charset="0"/>
                <a:cs typeface="Times New Roman" pitchFamily="18" charset="0"/>
              </a:rPr>
              <a:t>:</a:t>
            </a:r>
          </a:p>
          <a:p>
            <a:pPr algn="just">
              <a:spcBef>
                <a:spcPts val="300"/>
              </a:spcBef>
              <a:spcAft>
                <a:spcPts val="300"/>
              </a:spcAft>
            </a:pPr>
            <a:r>
              <a:rPr lang="en-US" sz="2800" b="1">
                <a:latin typeface="Times New Roman" pitchFamily="18" charset="0"/>
                <a:cs typeface="Times New Roman" pitchFamily="18" charset="0"/>
              </a:rPr>
              <a:t>Nội dung mới : </a:t>
            </a:r>
          </a:p>
          <a:p>
            <a:pPr marL="342900" indent="-342900" algn="just">
              <a:spcBef>
                <a:spcPts val="300"/>
              </a:spcBef>
              <a:spcAft>
                <a:spcPts val="300"/>
              </a:spcAft>
              <a:buFont typeface="Wingdings" panose="05000000000000000000" pitchFamily="2" charset="2"/>
              <a:buChar char="§"/>
            </a:pPr>
            <a:r>
              <a:rPr lang="en-US" sz="2800">
                <a:latin typeface="Times New Roman" pitchFamily="18" charset="0"/>
                <a:cs typeface="Times New Roman" pitchFamily="18" charset="0"/>
              </a:rPr>
              <a:t>Kiến thức của phần phản ứng thuận nghịch và cân bằng hóa học, được bổ sung và chuyển từ lớp 10 sang; </a:t>
            </a:r>
          </a:p>
          <a:p>
            <a:pPr marL="342900" indent="-342900" algn="just">
              <a:spcBef>
                <a:spcPts val="300"/>
              </a:spcBef>
              <a:spcAft>
                <a:spcPts val="300"/>
              </a:spcAft>
              <a:buFont typeface="Wingdings" panose="05000000000000000000" pitchFamily="2" charset="2"/>
              <a:buChar char="§"/>
            </a:pPr>
            <a:r>
              <a:rPr lang="en-US" sz="2800">
                <a:latin typeface="Times New Roman" pitchFamily="18" charset="0"/>
                <a:cs typeface="Times New Roman" pitchFamily="18" charset="0"/>
              </a:rPr>
              <a:t>Kiến thức về đơn chất và hợp chất của nguyên tố sulfur được chuyển từ lớp 10 sang.</a:t>
            </a:r>
          </a:p>
          <a:p>
            <a:pPr algn="just">
              <a:spcBef>
                <a:spcPts val="300"/>
              </a:spcBef>
              <a:spcAft>
                <a:spcPts val="300"/>
              </a:spcAft>
            </a:pPr>
            <a:r>
              <a:rPr lang="en-US" sz="2800" b="1">
                <a:latin typeface="Times New Roman" pitchFamily="18" charset="0"/>
                <a:cs typeface="Times New Roman" pitchFamily="18" charset="0"/>
              </a:rPr>
              <a:t>Nội dung giảm tải</a:t>
            </a:r>
          </a:p>
          <a:p>
            <a:pPr marL="342900" indent="-342900" algn="just">
              <a:spcBef>
                <a:spcPts val="300"/>
              </a:spcBef>
              <a:spcAft>
                <a:spcPts val="300"/>
              </a:spcAft>
              <a:buFont typeface="Arial" pitchFamily="34" charset="0"/>
              <a:buChar char="•"/>
            </a:pPr>
            <a:r>
              <a:rPr lang="en-US" sz="2800">
                <a:latin typeface="Times New Roman" pitchFamily="18" charset="0"/>
                <a:cs typeface="Times New Roman" pitchFamily="18" charset="0"/>
              </a:rPr>
              <a:t>Kiến thức về phosphorus, carbon – silicon; </a:t>
            </a:r>
          </a:p>
          <a:p>
            <a:pPr marL="342900" indent="-342900" algn="just">
              <a:spcBef>
                <a:spcPts val="300"/>
              </a:spcBef>
              <a:spcAft>
                <a:spcPts val="300"/>
              </a:spcAft>
              <a:buFont typeface="Arial" pitchFamily="34" charset="0"/>
              <a:buChar char="•"/>
            </a:pPr>
            <a:r>
              <a:rPr lang="en-US" sz="2800">
                <a:latin typeface="Times New Roman" pitchFamily="18" charset="0"/>
                <a:cs typeface="Times New Roman" pitchFamily="18" charset="0"/>
              </a:rPr>
              <a:t>Phần phân bón hóa học được chuyển sang chuyên đề.</a:t>
            </a:r>
          </a:p>
          <a:p>
            <a:r>
              <a:rPr lang="en-US" sz="2800">
                <a:latin typeface="Times New Roman" pitchFamily="18" charset="0"/>
                <a:cs typeface="Times New Roman" pitchFamily="18" charset="0"/>
              </a:rPr>
              <a:t> </a:t>
            </a:r>
          </a:p>
          <a:p>
            <a:pPr algn="just">
              <a:lnSpc>
                <a:spcPct val="110000"/>
              </a:lnSpc>
              <a:spcBef>
                <a:spcPts val="300"/>
              </a:spcBef>
              <a:spcAft>
                <a:spcPts val="300"/>
              </a:spcAft>
            </a:pP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1337766825"/>
      </p:ext>
    </p:extLst>
  </p:cSld>
  <p:clrMapOvr>
    <a:masterClrMapping/>
  </p:clrMapOvr>
  <p:transition/>
  <p:timing/>
</p:sld>
</file>

<file path=ppt/slides/slide1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 name="Picture 6">
            <a:extLst>
              <a:ext uri="{FF2B5EF4-FFF2-40B4-BE49-F238E27FC236}">
                <a16:creationId xmlns:a16="http://schemas.microsoft.com/office/drawing/2014/main" id="{24206ABB-85EE-C254-33B1-32200C0F3C08}"/>
              </a:ext>
            </a:extLst>
          </p:cNvPr>
          <p:cNvPicPr>
            <a:picLocks noChangeAspect="1"/>
          </p:cNvPicPr>
          <p:nvPr/>
        </p:nvPicPr>
        <p:blipFill>
          <a:blip r:embed="rId2"/>
          <a:stretch>
            <a:fillRect/>
          </a:stretch>
        </p:blipFill>
        <p:spPr>
          <a:xfrm>
            <a:off x="1505760" y="266699"/>
            <a:ext cx="2857500" cy="504825"/>
          </a:xfrm>
          <a:prstGeom prst="rect">
            <a:avLst/>
          </a:prstGeom>
        </p:spPr>
      </p:pic>
      <p:pic>
        <p:nvPicPr>
          <p:cNvPr id="8" name="Picture 7">
            <a:extLst>
              <a:ext uri="{FF2B5EF4-FFF2-40B4-BE49-F238E27FC236}">
                <a16:creationId xmlns:a16="http://schemas.microsoft.com/office/drawing/2014/main" id="{0259D8F8-FD1B-3FB5-65AA-C9008A0D1553}"/>
              </a:ext>
            </a:extLst>
          </p:cNvPr>
          <p:cNvPicPr>
            <a:picLocks noChangeAspect="1"/>
          </p:cNvPicPr>
          <p:nvPr/>
        </p:nvPicPr>
        <p:blipFill>
          <a:blip r:embed="rId3"/>
          <a:stretch>
            <a:fillRect/>
          </a:stretch>
        </p:blipFill>
        <p:spPr>
          <a:xfrm>
            <a:off x="926053" y="1316578"/>
            <a:ext cx="1857375" cy="314325"/>
          </a:xfrm>
          <a:prstGeom prst="rect">
            <a:avLst/>
          </a:prstGeom>
        </p:spPr>
      </p:pic>
      <p:pic>
        <p:nvPicPr>
          <p:cNvPr id="9" name="Picture 8">
            <a:extLst>
              <a:ext uri="{FF2B5EF4-FFF2-40B4-BE49-F238E27FC236}">
                <a16:creationId xmlns:a16="http://schemas.microsoft.com/office/drawing/2014/main" id="{7E62E23A-9EF2-B392-80D5-8DA45D08E665}"/>
              </a:ext>
            </a:extLst>
          </p:cNvPr>
          <p:cNvPicPr>
            <a:picLocks noChangeAspect="1"/>
          </p:cNvPicPr>
          <p:nvPr/>
        </p:nvPicPr>
        <p:blipFill>
          <a:blip r:embed="rId4"/>
          <a:stretch>
            <a:fillRect/>
          </a:stretch>
        </p:blipFill>
        <p:spPr>
          <a:xfrm>
            <a:off x="926053" y="1783505"/>
            <a:ext cx="2647950" cy="314325"/>
          </a:xfrm>
          <a:prstGeom prst="rect">
            <a:avLst/>
          </a:prstGeom>
        </p:spPr>
      </p:pic>
      <p:pic>
        <p:nvPicPr>
          <p:cNvPr id="10" name="Picture 9">
            <a:extLst>
              <a:ext uri="{FF2B5EF4-FFF2-40B4-BE49-F238E27FC236}">
                <a16:creationId xmlns:a16="http://schemas.microsoft.com/office/drawing/2014/main" id="{A8AA848E-150F-BE61-CD89-FB2DE2A1AA8F}"/>
              </a:ext>
            </a:extLst>
          </p:cNvPr>
          <p:cNvPicPr>
            <a:picLocks noChangeAspect="1"/>
          </p:cNvPicPr>
          <p:nvPr/>
        </p:nvPicPr>
        <p:blipFill>
          <a:blip r:embed="rId5"/>
          <a:stretch>
            <a:fillRect/>
          </a:stretch>
        </p:blipFill>
        <p:spPr>
          <a:xfrm>
            <a:off x="926053" y="2504973"/>
            <a:ext cx="3400425" cy="1209675"/>
          </a:xfrm>
          <a:prstGeom prst="rect">
            <a:avLst/>
          </a:prstGeom>
        </p:spPr>
      </p:pic>
      <p:pic>
        <p:nvPicPr>
          <p:cNvPr id="11" name="Picture 10">
            <a:extLst>
              <a:ext uri="{FF2B5EF4-FFF2-40B4-BE49-F238E27FC236}">
                <a16:creationId xmlns:a16="http://schemas.microsoft.com/office/drawing/2014/main" id="{958AA2E8-D919-49F1-8CDC-4191D5FA1081}"/>
              </a:ext>
            </a:extLst>
          </p:cNvPr>
          <p:cNvPicPr>
            <a:picLocks noChangeAspect="1"/>
          </p:cNvPicPr>
          <p:nvPr/>
        </p:nvPicPr>
        <p:blipFill>
          <a:blip r:embed="rId6"/>
          <a:stretch>
            <a:fillRect/>
          </a:stretch>
        </p:blipFill>
        <p:spPr>
          <a:xfrm>
            <a:off x="7738454" y="2097830"/>
            <a:ext cx="3057525" cy="2352675"/>
          </a:xfrm>
          <a:prstGeom prst="rect">
            <a:avLst/>
          </a:prstGeom>
        </p:spPr>
      </p:pic>
      <p:pic>
        <p:nvPicPr>
          <p:cNvPr id="12" name="Picture 11">
            <a:extLst>
              <a:ext uri="{FF2B5EF4-FFF2-40B4-BE49-F238E27FC236}">
                <a16:creationId xmlns:a16="http://schemas.microsoft.com/office/drawing/2014/main" id="{CB908548-7645-2A52-64E2-E2E0E4C2A53F}"/>
              </a:ext>
            </a:extLst>
          </p:cNvPr>
          <p:cNvPicPr>
            <a:picLocks noChangeAspect="1"/>
          </p:cNvPicPr>
          <p:nvPr/>
        </p:nvPicPr>
        <p:blipFill>
          <a:blip r:embed="rId7"/>
          <a:stretch>
            <a:fillRect/>
          </a:stretch>
        </p:blipFill>
        <p:spPr>
          <a:xfrm>
            <a:off x="926053" y="3964628"/>
            <a:ext cx="2238375" cy="314325"/>
          </a:xfrm>
          <a:prstGeom prst="rect">
            <a:avLst/>
          </a:prstGeom>
        </p:spPr>
      </p:pic>
      <p:pic>
        <p:nvPicPr>
          <p:cNvPr id="13" name="Picture 12">
            <a:extLst>
              <a:ext uri="{FF2B5EF4-FFF2-40B4-BE49-F238E27FC236}">
                <a16:creationId xmlns:a16="http://schemas.microsoft.com/office/drawing/2014/main" id="{302F215B-56A0-02C5-335C-9D0AC66E1A9C}"/>
              </a:ext>
            </a:extLst>
          </p:cNvPr>
          <p:cNvPicPr>
            <a:picLocks noChangeAspect="1"/>
          </p:cNvPicPr>
          <p:nvPr/>
        </p:nvPicPr>
        <p:blipFill>
          <a:blip r:embed="rId8"/>
          <a:stretch>
            <a:fillRect/>
          </a:stretch>
        </p:blipFill>
        <p:spPr>
          <a:xfrm>
            <a:off x="900922" y="4733317"/>
            <a:ext cx="4067175" cy="990600"/>
          </a:xfrm>
          <a:prstGeom prst="rect">
            <a:avLst/>
          </a:prstGeom>
        </p:spPr>
      </p:pic>
    </p:spTree>
    <p:extLst>
      <p:ext uri="{BB962C8B-B14F-4D97-AF65-F5344CB8AC3E}">
        <p14:creationId xmlns:p14="http://schemas.microsoft.com/office/powerpoint/2010/main" val="3892506460"/>
      </p:ext>
    </p:extLst>
  </p:cSld>
  <p:clrMapOvr>
    <a:masterClrMapping/>
  </p:clrMapOvr>
  <p:transition/>
  <p:timing/>
</p:sld>
</file>

<file path=ppt/slides/slide1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4B4EFBCC-AF48-6891-72BC-BE553C276AD0}"/>
              </a:ext>
            </a:extLst>
          </p:cNvPr>
          <p:cNvPicPr>
            <a:picLocks noChangeAspect="1"/>
          </p:cNvPicPr>
          <p:nvPr/>
        </p:nvPicPr>
        <p:blipFill>
          <a:blip r:embed="rId2"/>
          <a:stretch>
            <a:fillRect/>
          </a:stretch>
        </p:blipFill>
        <p:spPr>
          <a:xfrm>
            <a:off x="946015" y="1269357"/>
            <a:ext cx="8763000" cy="447675"/>
          </a:xfrm>
          <a:prstGeom prst="rect">
            <a:avLst/>
          </a:prstGeom>
        </p:spPr>
      </p:pic>
      <p:pic>
        <p:nvPicPr>
          <p:cNvPr id="5" name="Picture 4">
            <a:extLst>
              <a:ext uri="{FF2B5EF4-FFF2-40B4-BE49-F238E27FC236}">
                <a16:creationId xmlns:a16="http://schemas.microsoft.com/office/drawing/2014/main" id="{ACA23F34-5D8D-800A-138A-5F4DA1A6A0DD}"/>
              </a:ext>
            </a:extLst>
          </p:cNvPr>
          <p:cNvPicPr>
            <a:picLocks noChangeAspect="1"/>
          </p:cNvPicPr>
          <p:nvPr/>
        </p:nvPicPr>
        <p:blipFill>
          <a:blip r:embed="rId3"/>
          <a:stretch>
            <a:fillRect/>
          </a:stretch>
        </p:blipFill>
        <p:spPr>
          <a:xfrm>
            <a:off x="1505760" y="266699"/>
            <a:ext cx="2857500" cy="504825"/>
          </a:xfrm>
          <a:prstGeom prst="rect">
            <a:avLst/>
          </a:prstGeom>
        </p:spPr>
      </p:pic>
      <p:pic>
        <p:nvPicPr>
          <p:cNvPr id="6" name="Picture 5">
            <a:extLst>
              <a:ext uri="{FF2B5EF4-FFF2-40B4-BE49-F238E27FC236}">
                <a16:creationId xmlns:a16="http://schemas.microsoft.com/office/drawing/2014/main" id="{5A2B5B12-E980-7680-9D69-AB9EBFF8E073}"/>
              </a:ext>
            </a:extLst>
          </p:cNvPr>
          <p:cNvPicPr>
            <a:picLocks noChangeAspect="1"/>
          </p:cNvPicPr>
          <p:nvPr/>
        </p:nvPicPr>
        <p:blipFill>
          <a:blip r:embed="rId4"/>
          <a:stretch>
            <a:fillRect/>
          </a:stretch>
        </p:blipFill>
        <p:spPr>
          <a:xfrm>
            <a:off x="4593583" y="1845013"/>
            <a:ext cx="2790825" cy="4724400"/>
          </a:xfrm>
          <a:prstGeom prst="rect">
            <a:avLst/>
          </a:prstGeom>
        </p:spPr>
      </p:pic>
    </p:spTree>
    <p:extLst>
      <p:ext uri="{BB962C8B-B14F-4D97-AF65-F5344CB8AC3E}">
        <p14:creationId xmlns:p14="http://schemas.microsoft.com/office/powerpoint/2010/main" val="38942565"/>
      </p:ext>
    </p:extLst>
  </p:cSld>
  <p:clrMapOvr>
    <a:masterClrMapping/>
  </p:clrMapOvr>
  <p:transition/>
  <p:timing/>
</p:sld>
</file>

<file path=ppt/slides/slide1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a:extLst>
              <a:ext uri="{FF2B5EF4-FFF2-40B4-BE49-F238E27FC236}">
                <a16:creationId xmlns:a16="http://schemas.microsoft.com/office/drawing/2014/main" id="{2CE63DA9-952C-A4B0-6BFA-C306461DEBE8}"/>
              </a:ext>
            </a:extLst>
          </p:cNvPr>
          <p:cNvPicPr>
            <a:picLocks noChangeAspect="1"/>
          </p:cNvPicPr>
          <p:nvPr/>
        </p:nvPicPr>
        <p:blipFill>
          <a:blip r:embed="rId2"/>
          <a:stretch>
            <a:fillRect/>
          </a:stretch>
        </p:blipFill>
        <p:spPr>
          <a:xfrm>
            <a:off x="944596" y="1341809"/>
            <a:ext cx="4972050" cy="400050"/>
          </a:xfrm>
          <a:prstGeom prst="rect">
            <a:avLst/>
          </a:prstGeom>
        </p:spPr>
      </p:pic>
      <p:pic>
        <p:nvPicPr>
          <p:cNvPr id="7" name="Picture 6">
            <a:extLst>
              <a:ext uri="{FF2B5EF4-FFF2-40B4-BE49-F238E27FC236}">
                <a16:creationId xmlns:a16="http://schemas.microsoft.com/office/drawing/2014/main" id="{7EFA2173-42EA-204F-61B4-4E71A39B79EC}"/>
              </a:ext>
            </a:extLst>
          </p:cNvPr>
          <p:cNvPicPr>
            <a:picLocks noChangeAspect="1"/>
          </p:cNvPicPr>
          <p:nvPr/>
        </p:nvPicPr>
        <p:blipFill>
          <a:blip r:embed="rId3"/>
          <a:stretch>
            <a:fillRect/>
          </a:stretch>
        </p:blipFill>
        <p:spPr>
          <a:xfrm>
            <a:off x="1485292" y="219581"/>
            <a:ext cx="1847850" cy="523875"/>
          </a:xfrm>
          <a:prstGeom prst="rect">
            <a:avLst/>
          </a:prstGeom>
        </p:spPr>
      </p:pic>
      <p:pic>
        <p:nvPicPr>
          <p:cNvPr id="8" name="Picture 7">
            <a:extLst>
              <a:ext uri="{FF2B5EF4-FFF2-40B4-BE49-F238E27FC236}">
                <a16:creationId xmlns:a16="http://schemas.microsoft.com/office/drawing/2014/main" id="{E8EF83BE-1A3C-CF4E-DD24-8F13D954875D}"/>
              </a:ext>
            </a:extLst>
          </p:cNvPr>
          <p:cNvPicPr>
            <a:picLocks noChangeAspect="1"/>
          </p:cNvPicPr>
          <p:nvPr/>
        </p:nvPicPr>
        <p:blipFill>
          <a:blip r:embed="rId4"/>
          <a:stretch>
            <a:fillRect/>
          </a:stretch>
        </p:blipFill>
        <p:spPr>
          <a:xfrm>
            <a:off x="850663" y="1933068"/>
            <a:ext cx="8486775" cy="657225"/>
          </a:xfrm>
          <a:prstGeom prst="rect">
            <a:avLst/>
          </a:prstGeom>
        </p:spPr>
      </p:pic>
      <p:pic>
        <p:nvPicPr>
          <p:cNvPr id="9" name="Picture 8">
            <a:extLst>
              <a:ext uri="{FF2B5EF4-FFF2-40B4-BE49-F238E27FC236}">
                <a16:creationId xmlns:a16="http://schemas.microsoft.com/office/drawing/2014/main" id="{DD0C9A6C-8420-F59E-5420-C1CA177BE471}"/>
              </a:ext>
            </a:extLst>
          </p:cNvPr>
          <p:cNvPicPr>
            <a:picLocks noChangeAspect="1"/>
          </p:cNvPicPr>
          <p:nvPr/>
        </p:nvPicPr>
        <p:blipFill>
          <a:blip r:embed="rId5"/>
          <a:stretch>
            <a:fillRect/>
          </a:stretch>
        </p:blipFill>
        <p:spPr>
          <a:xfrm>
            <a:off x="944596" y="3600653"/>
            <a:ext cx="8458200" cy="1504950"/>
          </a:xfrm>
          <a:prstGeom prst="rect">
            <a:avLst/>
          </a:prstGeom>
        </p:spPr>
      </p:pic>
    </p:spTree>
    <p:extLst>
      <p:ext uri="{BB962C8B-B14F-4D97-AF65-F5344CB8AC3E}">
        <p14:creationId xmlns:p14="http://schemas.microsoft.com/office/powerpoint/2010/main" val="3514795382"/>
      </p:ext>
    </p:extLst>
  </p:cSld>
  <p:clrMapOvr>
    <a:masterClrMapping/>
  </p:clrMapOvr>
  <p:transition/>
  <p:timing/>
</p:sld>
</file>

<file path=ppt/slides/slide1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8B4845C6-E79A-888E-F2C6-4C742EB44349}"/>
              </a:ext>
            </a:extLst>
          </p:cNvPr>
          <p:cNvPicPr>
            <a:picLocks noChangeAspect="1"/>
          </p:cNvPicPr>
          <p:nvPr/>
        </p:nvPicPr>
        <p:blipFill>
          <a:blip r:embed="rId2"/>
          <a:stretch>
            <a:fillRect/>
          </a:stretch>
        </p:blipFill>
        <p:spPr>
          <a:xfrm>
            <a:off x="0" y="1183341"/>
            <a:ext cx="12192000" cy="1339556"/>
          </a:xfrm>
          <a:prstGeom prst="rect">
            <a:avLst/>
          </a:prstGeom>
        </p:spPr>
      </p:pic>
      <p:pic>
        <p:nvPicPr>
          <p:cNvPr id="4" name="Picture 3">
            <a:extLst>
              <a:ext uri="{FF2B5EF4-FFF2-40B4-BE49-F238E27FC236}">
                <a16:creationId xmlns:a16="http://schemas.microsoft.com/office/drawing/2014/main" id="{FD22B870-1C3E-B92C-D511-5E5A8E92D07D}"/>
              </a:ext>
            </a:extLst>
          </p:cNvPr>
          <p:cNvPicPr>
            <a:picLocks noChangeAspect="1"/>
          </p:cNvPicPr>
          <p:nvPr/>
        </p:nvPicPr>
        <p:blipFill>
          <a:blip r:embed="rId3"/>
          <a:stretch>
            <a:fillRect/>
          </a:stretch>
        </p:blipFill>
        <p:spPr>
          <a:xfrm>
            <a:off x="852995" y="2791838"/>
            <a:ext cx="8988642" cy="3567416"/>
          </a:xfrm>
          <a:prstGeom prst="rect">
            <a:avLst/>
          </a:prstGeom>
        </p:spPr>
      </p:pic>
    </p:spTree>
    <p:extLst>
      <p:ext uri="{BB962C8B-B14F-4D97-AF65-F5344CB8AC3E}">
        <p14:creationId xmlns:p14="http://schemas.microsoft.com/office/powerpoint/2010/main" val="1094384772"/>
      </p:ext>
    </p:extLst>
  </p:cSld>
  <p:clrMapOvr>
    <a:masterClrMapping/>
  </p:clrMapOvr>
  <p:transition/>
  <p:timing/>
</p:sld>
</file>

<file path=ppt/slides/slide1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99543C3E-F5E7-111B-C5FD-BADC8CCDB757}"/>
              </a:ext>
            </a:extLst>
          </p:cNvPr>
          <p:cNvPicPr>
            <a:picLocks noChangeAspect="1"/>
          </p:cNvPicPr>
          <p:nvPr/>
        </p:nvPicPr>
        <p:blipFill>
          <a:blip r:embed="rId2"/>
          <a:stretch>
            <a:fillRect/>
          </a:stretch>
        </p:blipFill>
        <p:spPr>
          <a:xfrm>
            <a:off x="1550852" y="169626"/>
            <a:ext cx="4023097" cy="602460"/>
          </a:xfrm>
          <a:prstGeom prst="rect">
            <a:avLst/>
          </a:prstGeom>
        </p:spPr>
      </p:pic>
      <p:pic>
        <p:nvPicPr>
          <p:cNvPr id="6" name="Picture 5">
            <a:extLst>
              <a:ext uri="{FF2B5EF4-FFF2-40B4-BE49-F238E27FC236}">
                <a16:creationId xmlns:a16="http://schemas.microsoft.com/office/drawing/2014/main" id="{D2A94CFB-4430-EEA8-BC0B-48455DFAB4EA}"/>
              </a:ext>
            </a:extLst>
          </p:cNvPr>
          <p:cNvPicPr>
            <a:picLocks noChangeAspect="1"/>
          </p:cNvPicPr>
          <p:nvPr/>
        </p:nvPicPr>
        <p:blipFill>
          <a:blip r:embed="rId3"/>
          <a:stretch>
            <a:fillRect/>
          </a:stretch>
        </p:blipFill>
        <p:spPr>
          <a:xfrm>
            <a:off x="797668" y="1724130"/>
            <a:ext cx="10958830" cy="1105594"/>
          </a:xfrm>
          <a:prstGeom prst="rect">
            <a:avLst/>
          </a:prstGeom>
        </p:spPr>
      </p:pic>
      <p:pic>
        <p:nvPicPr>
          <p:cNvPr id="7" name="Picture 6">
            <a:extLst>
              <a:ext uri="{FF2B5EF4-FFF2-40B4-BE49-F238E27FC236}">
                <a16:creationId xmlns:a16="http://schemas.microsoft.com/office/drawing/2014/main" id="{0F964A8A-861D-DA96-3F5B-AD0A5F7D040C}"/>
              </a:ext>
            </a:extLst>
          </p:cNvPr>
          <p:cNvPicPr>
            <a:picLocks noChangeAspect="1"/>
          </p:cNvPicPr>
          <p:nvPr/>
        </p:nvPicPr>
        <p:blipFill>
          <a:blip r:embed="rId4"/>
          <a:stretch>
            <a:fillRect/>
          </a:stretch>
        </p:blipFill>
        <p:spPr>
          <a:xfrm>
            <a:off x="797668" y="2963746"/>
            <a:ext cx="6631023" cy="360126"/>
          </a:xfrm>
          <a:prstGeom prst="rect">
            <a:avLst/>
          </a:prstGeom>
        </p:spPr>
      </p:pic>
      <p:pic>
        <p:nvPicPr>
          <p:cNvPr id="8" name="Picture 7">
            <a:extLst>
              <a:ext uri="{FF2B5EF4-FFF2-40B4-BE49-F238E27FC236}">
                <a16:creationId xmlns:a16="http://schemas.microsoft.com/office/drawing/2014/main" id="{BC774679-798B-B7D7-6647-A0B8EFB1C167}"/>
              </a:ext>
            </a:extLst>
          </p:cNvPr>
          <p:cNvPicPr>
            <a:picLocks noChangeAspect="1"/>
          </p:cNvPicPr>
          <p:nvPr/>
        </p:nvPicPr>
        <p:blipFill>
          <a:blip r:embed="rId5"/>
          <a:stretch>
            <a:fillRect/>
          </a:stretch>
        </p:blipFill>
        <p:spPr>
          <a:xfrm>
            <a:off x="797668" y="5366919"/>
            <a:ext cx="10778247" cy="1131418"/>
          </a:xfrm>
          <a:prstGeom prst="rect">
            <a:avLst/>
          </a:prstGeom>
        </p:spPr>
      </p:pic>
      <p:pic>
        <p:nvPicPr>
          <p:cNvPr id="9" name="Picture 8">
            <a:extLst>
              <a:ext uri="{FF2B5EF4-FFF2-40B4-BE49-F238E27FC236}">
                <a16:creationId xmlns:a16="http://schemas.microsoft.com/office/drawing/2014/main" id="{D11D11F2-22DD-B7C0-0845-0FDA3ADC8860}"/>
              </a:ext>
            </a:extLst>
          </p:cNvPr>
          <p:cNvPicPr>
            <a:picLocks noChangeAspect="1"/>
          </p:cNvPicPr>
          <p:nvPr/>
        </p:nvPicPr>
        <p:blipFill>
          <a:blip r:embed="rId6"/>
          <a:stretch>
            <a:fillRect/>
          </a:stretch>
        </p:blipFill>
        <p:spPr>
          <a:xfrm>
            <a:off x="1152727" y="3401291"/>
            <a:ext cx="10068128" cy="1888209"/>
          </a:xfrm>
          <a:prstGeom prst="rect">
            <a:avLst/>
          </a:prstGeom>
        </p:spPr>
      </p:pic>
    </p:spTree>
    <p:extLst>
      <p:ext uri="{BB962C8B-B14F-4D97-AF65-F5344CB8AC3E}">
        <p14:creationId xmlns:p14="http://schemas.microsoft.com/office/powerpoint/2010/main" val="791925560"/>
      </p:ext>
    </p:extLst>
  </p:cSld>
  <p:clrMapOvr>
    <a:masterClrMapping/>
  </p:clrMapOvr>
  <p:transition/>
  <p:timing/>
</p:sld>
</file>

<file path=ppt/slides/slide1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6133C0C7-4A33-EFA7-A589-203FAD15EE55}"/>
              </a:ext>
            </a:extLst>
          </p:cNvPr>
          <p:cNvPicPr>
            <a:picLocks noChangeAspect="1"/>
          </p:cNvPicPr>
          <p:nvPr/>
        </p:nvPicPr>
        <p:blipFill>
          <a:blip r:embed="rId2"/>
          <a:stretch>
            <a:fillRect/>
          </a:stretch>
        </p:blipFill>
        <p:spPr>
          <a:xfrm>
            <a:off x="1598679" y="223736"/>
            <a:ext cx="3313789" cy="620085"/>
          </a:xfrm>
          <a:prstGeom prst="rect">
            <a:avLst/>
          </a:prstGeom>
        </p:spPr>
      </p:pic>
      <p:pic>
        <p:nvPicPr>
          <p:cNvPr id="4" name="Picture 3">
            <a:extLst>
              <a:ext uri="{FF2B5EF4-FFF2-40B4-BE49-F238E27FC236}">
                <a16:creationId xmlns:a16="http://schemas.microsoft.com/office/drawing/2014/main" id="{CFEA2D6B-60BB-5C33-37B0-2AECC1EE70CA}"/>
              </a:ext>
            </a:extLst>
          </p:cNvPr>
          <p:cNvPicPr>
            <a:picLocks noChangeAspect="1"/>
          </p:cNvPicPr>
          <p:nvPr/>
        </p:nvPicPr>
        <p:blipFill>
          <a:blip r:embed="rId3"/>
          <a:stretch>
            <a:fillRect/>
          </a:stretch>
        </p:blipFill>
        <p:spPr>
          <a:xfrm>
            <a:off x="956156" y="1453098"/>
            <a:ext cx="10279687" cy="2856254"/>
          </a:xfrm>
          <a:prstGeom prst="rect">
            <a:avLst/>
          </a:prstGeom>
        </p:spPr>
      </p:pic>
    </p:spTree>
    <p:extLst>
      <p:ext uri="{BB962C8B-B14F-4D97-AF65-F5344CB8AC3E}">
        <p14:creationId xmlns:p14="http://schemas.microsoft.com/office/powerpoint/2010/main" val="2366450248"/>
      </p:ext>
    </p:extLst>
  </p:cSld>
  <p:clrMapOvr>
    <a:masterClrMapping/>
  </p:clrMapOvr>
  <p:transition/>
  <p:timing/>
</p:sld>
</file>

<file path=ppt/slides/slide1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DD8A75F9-7E11-42E2-E595-234C1AFC00CF}"/>
              </a:ext>
            </a:extLst>
          </p:cNvPr>
          <p:cNvPicPr>
            <a:picLocks noChangeAspect="1"/>
          </p:cNvPicPr>
          <p:nvPr/>
        </p:nvPicPr>
        <p:blipFill>
          <a:blip r:embed="rId2"/>
          <a:stretch>
            <a:fillRect/>
          </a:stretch>
        </p:blipFill>
        <p:spPr>
          <a:xfrm>
            <a:off x="1479618" y="209749"/>
            <a:ext cx="2259883" cy="595787"/>
          </a:xfrm>
          <a:prstGeom prst="rect">
            <a:avLst/>
          </a:prstGeom>
        </p:spPr>
      </p:pic>
      <p:pic>
        <p:nvPicPr>
          <p:cNvPr id="4" name="Picture 3">
            <a:extLst>
              <a:ext uri="{FF2B5EF4-FFF2-40B4-BE49-F238E27FC236}">
                <a16:creationId xmlns:a16="http://schemas.microsoft.com/office/drawing/2014/main" id="{F49494CE-2501-9A86-4635-87FC7A723326}"/>
              </a:ext>
            </a:extLst>
          </p:cNvPr>
          <p:cNvPicPr>
            <a:picLocks noChangeAspect="1"/>
          </p:cNvPicPr>
          <p:nvPr/>
        </p:nvPicPr>
        <p:blipFill>
          <a:blip r:embed="rId3"/>
          <a:stretch>
            <a:fillRect/>
          </a:stretch>
        </p:blipFill>
        <p:spPr>
          <a:xfrm>
            <a:off x="807395" y="1488707"/>
            <a:ext cx="10330774" cy="782415"/>
          </a:xfrm>
          <a:prstGeom prst="rect">
            <a:avLst/>
          </a:prstGeom>
        </p:spPr>
      </p:pic>
      <p:pic>
        <p:nvPicPr>
          <p:cNvPr id="6" name="Picture 5">
            <a:extLst>
              <a:ext uri="{FF2B5EF4-FFF2-40B4-BE49-F238E27FC236}">
                <a16:creationId xmlns:a16="http://schemas.microsoft.com/office/drawing/2014/main" id="{5D594B28-BB2E-6F06-0E3B-6D7CF66F0054}"/>
              </a:ext>
            </a:extLst>
          </p:cNvPr>
          <p:cNvPicPr>
            <a:picLocks noChangeAspect="1"/>
          </p:cNvPicPr>
          <p:nvPr/>
        </p:nvPicPr>
        <p:blipFill>
          <a:blip r:embed="rId4"/>
          <a:stretch>
            <a:fillRect/>
          </a:stretch>
        </p:blipFill>
        <p:spPr>
          <a:xfrm>
            <a:off x="807395" y="2633623"/>
            <a:ext cx="10339834" cy="3164062"/>
          </a:xfrm>
          <a:prstGeom prst="rect">
            <a:avLst/>
          </a:prstGeom>
        </p:spPr>
      </p:pic>
    </p:spTree>
    <p:extLst>
      <p:ext uri="{BB962C8B-B14F-4D97-AF65-F5344CB8AC3E}">
        <p14:creationId xmlns:p14="http://schemas.microsoft.com/office/powerpoint/2010/main" val="3781271306"/>
      </p:ext>
    </p:extLst>
  </p:cSld>
  <p:clrMapOvr>
    <a:masterClrMapping/>
  </p:clrMapOvr>
  <p:transition/>
  <p:timing/>
</p:sld>
</file>

<file path=ppt/slides/slide1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FF04AEE-8144-6A2A-F576-A27591465973}"/>
              </a:ext>
            </a:extLst>
          </p:cNvPr>
          <p:cNvPicPr>
            <a:picLocks noChangeAspect="1"/>
          </p:cNvPicPr>
          <p:nvPr/>
        </p:nvPicPr>
        <p:blipFill>
          <a:blip r:embed="rId2"/>
          <a:stretch>
            <a:fillRect/>
          </a:stretch>
        </p:blipFill>
        <p:spPr>
          <a:xfrm>
            <a:off x="1541936" y="108117"/>
            <a:ext cx="2446406" cy="647802"/>
          </a:xfrm>
          <a:prstGeom prst="rect">
            <a:avLst/>
          </a:prstGeom>
        </p:spPr>
      </p:pic>
      <p:pic>
        <p:nvPicPr>
          <p:cNvPr id="3" name="Picture 2">
            <a:extLst>
              <a:ext uri="{FF2B5EF4-FFF2-40B4-BE49-F238E27FC236}">
                <a16:creationId xmlns:a16="http://schemas.microsoft.com/office/drawing/2014/main" id="{367A83B8-F9DE-99FC-5F99-7B45F680EA7A}"/>
              </a:ext>
            </a:extLst>
          </p:cNvPr>
          <p:cNvPicPr>
            <a:picLocks noChangeAspect="1"/>
          </p:cNvPicPr>
          <p:nvPr/>
        </p:nvPicPr>
        <p:blipFill>
          <a:blip r:embed="rId3"/>
          <a:stretch>
            <a:fillRect/>
          </a:stretch>
        </p:blipFill>
        <p:spPr>
          <a:xfrm>
            <a:off x="836578" y="1516168"/>
            <a:ext cx="10907949" cy="1159930"/>
          </a:xfrm>
          <a:prstGeom prst="rect">
            <a:avLst/>
          </a:prstGeom>
        </p:spPr>
      </p:pic>
      <p:pic>
        <p:nvPicPr>
          <p:cNvPr id="4" name="Picture 3">
            <a:extLst>
              <a:ext uri="{FF2B5EF4-FFF2-40B4-BE49-F238E27FC236}">
                <a16:creationId xmlns:a16="http://schemas.microsoft.com/office/drawing/2014/main" id="{D5409E75-E745-A7F0-C857-FB54ADFFBC8C}"/>
              </a:ext>
            </a:extLst>
          </p:cNvPr>
          <p:cNvPicPr>
            <a:picLocks noChangeAspect="1"/>
          </p:cNvPicPr>
          <p:nvPr/>
        </p:nvPicPr>
        <p:blipFill>
          <a:blip r:embed="rId4"/>
          <a:stretch>
            <a:fillRect/>
          </a:stretch>
        </p:blipFill>
        <p:spPr>
          <a:xfrm>
            <a:off x="1001949" y="3143139"/>
            <a:ext cx="10642059" cy="2604807"/>
          </a:xfrm>
          <a:prstGeom prst="rect">
            <a:avLst/>
          </a:prstGeom>
        </p:spPr>
      </p:pic>
    </p:spTree>
    <p:extLst>
      <p:ext uri="{BB962C8B-B14F-4D97-AF65-F5344CB8AC3E}">
        <p14:creationId xmlns:p14="http://schemas.microsoft.com/office/powerpoint/2010/main" val="2549457895"/>
      </p:ext>
    </p:extLst>
  </p:cSld>
  <p:clrMapOvr>
    <a:masterClrMapping/>
  </p:clrMapOvr>
  <p:transition/>
  <p:timing/>
</p:sld>
</file>

<file path=ppt/slides/slide1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00892E09-8378-46F3-E18A-C423A0406ACD}"/>
              </a:ext>
            </a:extLst>
          </p:cNvPr>
          <p:cNvPicPr>
            <a:picLocks noChangeAspect="1"/>
          </p:cNvPicPr>
          <p:nvPr/>
        </p:nvPicPr>
        <p:blipFill>
          <a:blip r:embed="rId2"/>
          <a:stretch>
            <a:fillRect/>
          </a:stretch>
        </p:blipFill>
        <p:spPr>
          <a:xfrm>
            <a:off x="916121" y="1331980"/>
            <a:ext cx="6410325" cy="523875"/>
          </a:xfrm>
          <a:prstGeom prst="rect">
            <a:avLst/>
          </a:prstGeom>
        </p:spPr>
      </p:pic>
      <p:pic>
        <p:nvPicPr>
          <p:cNvPr id="5" name="Picture 4">
            <a:extLst>
              <a:ext uri="{FF2B5EF4-FFF2-40B4-BE49-F238E27FC236}">
                <a16:creationId xmlns:a16="http://schemas.microsoft.com/office/drawing/2014/main" id="{71CB8E1F-2756-2DD2-5B57-D4A66C1B79B1}"/>
              </a:ext>
            </a:extLst>
          </p:cNvPr>
          <p:cNvPicPr>
            <a:picLocks noChangeAspect="1"/>
          </p:cNvPicPr>
          <p:nvPr/>
        </p:nvPicPr>
        <p:blipFill>
          <a:blip r:embed="rId3"/>
          <a:stretch>
            <a:fillRect/>
          </a:stretch>
        </p:blipFill>
        <p:spPr>
          <a:xfrm>
            <a:off x="1533876" y="181577"/>
            <a:ext cx="3166252" cy="645399"/>
          </a:xfrm>
          <a:prstGeom prst="rect">
            <a:avLst/>
          </a:prstGeom>
        </p:spPr>
      </p:pic>
      <p:pic>
        <p:nvPicPr>
          <p:cNvPr id="6" name="Picture 5">
            <a:extLst>
              <a:ext uri="{FF2B5EF4-FFF2-40B4-BE49-F238E27FC236}">
                <a16:creationId xmlns:a16="http://schemas.microsoft.com/office/drawing/2014/main" id="{40FC4911-4C48-E9B9-8973-F20C880137A1}"/>
              </a:ext>
            </a:extLst>
          </p:cNvPr>
          <p:cNvPicPr>
            <a:picLocks noChangeAspect="1"/>
          </p:cNvPicPr>
          <p:nvPr/>
        </p:nvPicPr>
        <p:blipFill>
          <a:blip r:embed="rId4"/>
          <a:stretch>
            <a:fillRect/>
          </a:stretch>
        </p:blipFill>
        <p:spPr>
          <a:xfrm>
            <a:off x="916121" y="1940351"/>
            <a:ext cx="10718160" cy="1146489"/>
          </a:xfrm>
          <a:prstGeom prst="rect">
            <a:avLst/>
          </a:prstGeom>
        </p:spPr>
      </p:pic>
      <p:pic>
        <p:nvPicPr>
          <p:cNvPr id="1026" name="Picture 2" descr="Ô nhiễm môi trường không khí là gì? Nguyên nhân &amp; Giải pháp khắc phục">
            <a:extLst>
              <a:ext uri="{FF2B5EF4-FFF2-40B4-BE49-F238E27FC236}">
                <a16:creationId xmlns:a16="http://schemas.microsoft.com/office/drawing/2014/main" id="{5810263E-B414-6B4A-A795-2F2EA920426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4238" y="3771161"/>
            <a:ext cx="3585174" cy="290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731164"/>
      </p:ext>
    </p:extLst>
  </p:cSld>
  <p:clrMapOvr>
    <a:masterClrMapping/>
  </p:clrMapOvr>
  <p:transition/>
  <p:timing/>
</p:sld>
</file>

<file path=ppt/slides/slide1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7170" name="Picture 2">
            <a:extLst>
              <a:ext uri="{FF2B5EF4-FFF2-40B4-BE49-F238E27FC236}">
                <a16:creationId xmlns:a16="http://schemas.microsoft.com/office/drawing/2014/main" id="{574AEB09-2B4B-1190-7802-E21A065CE8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6121" y="2223075"/>
            <a:ext cx="5690108" cy="39539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426AB98-5D89-CD96-3410-042A2A99E3AD}"/>
              </a:ext>
            </a:extLst>
          </p:cNvPr>
          <p:cNvPicPr>
            <a:picLocks noChangeAspect="1"/>
          </p:cNvPicPr>
          <p:nvPr/>
        </p:nvPicPr>
        <p:blipFill>
          <a:blip r:embed="rId3"/>
          <a:stretch>
            <a:fillRect/>
          </a:stretch>
        </p:blipFill>
        <p:spPr>
          <a:xfrm>
            <a:off x="916121" y="1331980"/>
            <a:ext cx="6410325" cy="523875"/>
          </a:xfrm>
          <a:prstGeom prst="rect">
            <a:avLst/>
          </a:prstGeom>
        </p:spPr>
      </p:pic>
      <p:pic>
        <p:nvPicPr>
          <p:cNvPr id="5" name="Picture 4">
            <a:extLst>
              <a:ext uri="{FF2B5EF4-FFF2-40B4-BE49-F238E27FC236}">
                <a16:creationId xmlns:a16="http://schemas.microsoft.com/office/drawing/2014/main" id="{EACD5A91-2F4E-9139-8FEF-13945F89D4C6}"/>
              </a:ext>
            </a:extLst>
          </p:cNvPr>
          <p:cNvPicPr>
            <a:picLocks noChangeAspect="1"/>
          </p:cNvPicPr>
          <p:nvPr/>
        </p:nvPicPr>
        <p:blipFill>
          <a:blip r:embed="rId4"/>
          <a:stretch>
            <a:fillRect/>
          </a:stretch>
        </p:blipFill>
        <p:spPr>
          <a:xfrm>
            <a:off x="1533876" y="181577"/>
            <a:ext cx="3166252" cy="645399"/>
          </a:xfrm>
          <a:prstGeom prst="rect">
            <a:avLst/>
          </a:prstGeom>
        </p:spPr>
      </p:pic>
    </p:spTree>
    <p:extLst>
      <p:ext uri="{BB962C8B-B14F-4D97-AF65-F5344CB8AC3E}">
        <p14:creationId xmlns:p14="http://schemas.microsoft.com/office/powerpoint/2010/main" val="1776031843"/>
      </p:ext>
    </p:extLst>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84"/>
            <a:ext cx="9144000" cy="6858000"/>
          </a:xfrm>
          <a:prstGeom prst="rect">
            <a:avLst/>
          </a:prstGeom>
        </p:spPr>
      </p:pic>
      <p:sp>
        <p:nvSpPr>
          <p:cNvPr id="9" name="Rectangle 2"/>
          <p:cNvSpPr txBox="1">
            <a:spLocks noChangeArrowheads="1"/>
          </p:cNvSpPr>
          <p:nvPr/>
        </p:nvSpPr>
        <p:spPr>
          <a:xfrm>
            <a:off x="304800" y="1100871"/>
            <a:ext cx="8001000" cy="980927"/>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buFont typeface="Wingdings" panose="05000000000000000000" pitchFamily="2" charset="2"/>
              <a:buChar char="v"/>
            </a:pPr>
            <a:r>
              <a:rPr lang="en-US" sz="3200" b="1">
                <a:solidFill>
                  <a:srgbClr val="7030A0"/>
                </a:solidFill>
                <a:latin typeface="+mn-lt"/>
                <a:cs typeface="Times New Roman" pitchFamily="18" charset="0"/>
              </a:rPr>
              <a:t>Thay đổi về nội dung so với CT 2006 </a:t>
            </a: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15</a:t>
            </a:fld>
            <a:endParaRPr lang="en-US" sz="2000">
              <a:solidFill>
                <a:srgbClr val="FFFF00"/>
              </a:solidFill>
            </a:endParaRPr>
          </a:p>
        </p:txBody>
      </p:sp>
      <p:sp>
        <p:nvSpPr>
          <p:cNvPr id="10" name="Rectangle 9"/>
          <p:cNvSpPr/>
          <p:nvPr/>
        </p:nvSpPr>
        <p:spPr>
          <a:xfrm>
            <a:off x="533400" y="1755203"/>
            <a:ext cx="8229600" cy="14665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5475" indent="-625475" algn="just" fontAlgn="base">
              <a:lnSpc>
                <a:spcPct val="110000"/>
              </a:lnSpc>
              <a:spcBef>
                <a:spcPts val="300"/>
              </a:spcBef>
              <a:spcAft>
                <a:spcPts val="300"/>
              </a:spcAft>
              <a:buFont typeface="Wingdings" panose="05000000000000000000" pitchFamily="2" charset="2"/>
              <a:buChar char="q"/>
            </a:pPr>
            <a:r>
              <a:rPr lang="en-US" sz="2800" b="1">
                <a:solidFill>
                  <a:srgbClr val="FF0000"/>
                </a:solidFill>
                <a:latin typeface="Times New Roman" pitchFamily="18" charset="0"/>
                <a:cs typeface="Times New Roman" pitchFamily="18" charset="0"/>
              </a:rPr>
              <a:t>Hoá học hữu cơ - Nội dung mới </a:t>
            </a:r>
          </a:p>
          <a:p>
            <a:pPr marL="342900" indent="-342900" algn="just">
              <a:buFont typeface="Wingdings" panose="05000000000000000000" pitchFamily="2" charset="2"/>
              <a:buChar char="§"/>
            </a:pPr>
            <a:r>
              <a:rPr lang="en-US" sz="2800">
                <a:latin typeface="Times New Roman" pitchFamily="18" charset="0"/>
                <a:cs typeface="Times New Roman" pitchFamily="18" charset="0"/>
              </a:rPr>
              <a:t>Cung cấp kiến thức và kĩ năng tách, tinh chế các hợp chất hữu cơ.</a:t>
            </a:r>
            <a:endParaRPr lang="en-US" sz="280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252FD402-4731-6058-1E37-F1DC3B70466D}"/>
              </a:ext>
            </a:extLst>
          </p:cNvPr>
          <p:cNvPicPr>
            <a:picLocks noChangeAspect="1"/>
          </p:cNvPicPr>
          <p:nvPr/>
        </p:nvPicPr>
        <p:blipFill>
          <a:blip r:embed="rId3"/>
          <a:stretch>
            <a:fillRect/>
          </a:stretch>
        </p:blipFill>
        <p:spPr>
          <a:xfrm>
            <a:off x="533400" y="3304382"/>
            <a:ext cx="4646590" cy="3325018"/>
          </a:xfrm>
          <a:prstGeom prst="rect">
            <a:avLst/>
          </a:prstGeom>
        </p:spPr>
      </p:pic>
      <p:pic>
        <p:nvPicPr>
          <p:cNvPr id="7" name="Picture 6">
            <a:extLst>
              <a:ext uri="{FF2B5EF4-FFF2-40B4-BE49-F238E27FC236}">
                <a16:creationId xmlns:a16="http://schemas.microsoft.com/office/drawing/2014/main" id="{7AB0CDF2-BA18-F55C-4C44-CA579789A38B}"/>
              </a:ext>
            </a:extLst>
          </p:cNvPr>
          <p:cNvPicPr>
            <a:picLocks noChangeAspect="1"/>
          </p:cNvPicPr>
          <p:nvPr/>
        </p:nvPicPr>
        <p:blipFill>
          <a:blip r:embed="rId4"/>
          <a:stretch>
            <a:fillRect/>
          </a:stretch>
        </p:blipFill>
        <p:spPr>
          <a:xfrm>
            <a:off x="5462204" y="2854677"/>
            <a:ext cx="2767396" cy="3828650"/>
          </a:xfrm>
          <a:prstGeom prst="rect">
            <a:avLst/>
          </a:prstGeom>
        </p:spPr>
      </p:pic>
    </p:spTree>
    <p:extLst>
      <p:ext uri="{BB962C8B-B14F-4D97-AF65-F5344CB8AC3E}">
        <p14:creationId xmlns:p14="http://schemas.microsoft.com/office/powerpoint/2010/main" val="2168268797"/>
      </p:ext>
    </p:extLst>
  </p:cSld>
  <p:clrMapOvr>
    <a:masterClrMapping/>
  </p:clrMapOvr>
  <p:transition/>
  <p:timing/>
</p:sld>
</file>

<file path=ppt/slides/slide1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7163D4E3-4274-5C8F-EE1A-DED0AF57DB96}"/>
              </a:ext>
            </a:extLst>
          </p:cNvPr>
          <p:cNvPicPr>
            <a:picLocks noChangeAspect="1"/>
          </p:cNvPicPr>
          <p:nvPr/>
        </p:nvPicPr>
        <p:blipFill>
          <a:blip r:embed="rId2"/>
          <a:stretch>
            <a:fillRect/>
          </a:stretch>
        </p:blipFill>
        <p:spPr>
          <a:xfrm>
            <a:off x="0" y="1205593"/>
            <a:ext cx="12192000" cy="1275595"/>
          </a:xfrm>
          <a:prstGeom prst="rect">
            <a:avLst/>
          </a:prstGeom>
        </p:spPr>
      </p:pic>
      <p:pic>
        <p:nvPicPr>
          <p:cNvPr id="4" name="Picture 3">
            <a:extLst>
              <a:ext uri="{FF2B5EF4-FFF2-40B4-BE49-F238E27FC236}">
                <a16:creationId xmlns:a16="http://schemas.microsoft.com/office/drawing/2014/main" id="{53467A9D-4EA7-A407-574C-B79752C54CE0}"/>
              </a:ext>
            </a:extLst>
          </p:cNvPr>
          <p:cNvPicPr>
            <a:picLocks noChangeAspect="1"/>
          </p:cNvPicPr>
          <p:nvPr/>
        </p:nvPicPr>
        <p:blipFill>
          <a:blip r:embed="rId3"/>
          <a:stretch>
            <a:fillRect/>
          </a:stretch>
        </p:blipFill>
        <p:spPr>
          <a:xfrm>
            <a:off x="943583" y="2684835"/>
            <a:ext cx="8820546" cy="3826358"/>
          </a:xfrm>
          <a:prstGeom prst="rect">
            <a:avLst/>
          </a:prstGeom>
        </p:spPr>
      </p:pic>
    </p:spTree>
    <p:extLst>
      <p:ext uri="{BB962C8B-B14F-4D97-AF65-F5344CB8AC3E}">
        <p14:creationId xmlns:p14="http://schemas.microsoft.com/office/powerpoint/2010/main" val="2882185475"/>
      </p:ext>
    </p:extLst>
  </p:cSld>
  <p:clrMapOvr>
    <a:masterClrMapping/>
  </p:clrMapOvr>
  <p:transition/>
  <p:timing/>
</p:sld>
</file>

<file path=ppt/slides/slide1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82451F19-8594-3A25-BE22-AF4C6754192D}"/>
              </a:ext>
            </a:extLst>
          </p:cNvPr>
          <p:cNvPicPr>
            <a:picLocks noChangeAspect="1"/>
          </p:cNvPicPr>
          <p:nvPr/>
        </p:nvPicPr>
        <p:blipFill>
          <a:blip r:embed="rId2"/>
          <a:stretch>
            <a:fillRect/>
          </a:stretch>
        </p:blipFill>
        <p:spPr>
          <a:xfrm>
            <a:off x="1476172" y="53765"/>
            <a:ext cx="3018006" cy="685211"/>
          </a:xfrm>
          <a:prstGeom prst="rect">
            <a:avLst/>
          </a:prstGeom>
        </p:spPr>
      </p:pic>
      <p:pic>
        <p:nvPicPr>
          <p:cNvPr id="6" name="Picture 5">
            <a:extLst>
              <a:ext uri="{FF2B5EF4-FFF2-40B4-BE49-F238E27FC236}">
                <a16:creationId xmlns:a16="http://schemas.microsoft.com/office/drawing/2014/main" id="{ED2F4A9C-BC67-013A-1F54-880AA471678A}"/>
              </a:ext>
            </a:extLst>
          </p:cNvPr>
          <p:cNvPicPr>
            <a:picLocks noChangeAspect="1"/>
          </p:cNvPicPr>
          <p:nvPr/>
        </p:nvPicPr>
        <p:blipFill>
          <a:blip r:embed="rId3"/>
          <a:stretch>
            <a:fillRect/>
          </a:stretch>
        </p:blipFill>
        <p:spPr>
          <a:xfrm>
            <a:off x="917541" y="1304317"/>
            <a:ext cx="2740059" cy="2012024"/>
          </a:xfrm>
          <a:prstGeom prst="rect">
            <a:avLst/>
          </a:prstGeom>
        </p:spPr>
      </p:pic>
      <p:pic>
        <p:nvPicPr>
          <p:cNvPr id="7" name="Picture 6">
            <a:extLst>
              <a:ext uri="{FF2B5EF4-FFF2-40B4-BE49-F238E27FC236}">
                <a16:creationId xmlns:a16="http://schemas.microsoft.com/office/drawing/2014/main" id="{6162090C-71BA-47E1-EF25-2E2232FDA5DF}"/>
              </a:ext>
            </a:extLst>
          </p:cNvPr>
          <p:cNvPicPr>
            <a:picLocks noChangeAspect="1"/>
          </p:cNvPicPr>
          <p:nvPr/>
        </p:nvPicPr>
        <p:blipFill>
          <a:blip r:embed="rId4"/>
          <a:stretch>
            <a:fillRect/>
          </a:stretch>
        </p:blipFill>
        <p:spPr>
          <a:xfrm>
            <a:off x="917541" y="3648986"/>
            <a:ext cx="8486775" cy="2847975"/>
          </a:xfrm>
          <a:prstGeom prst="rect">
            <a:avLst/>
          </a:prstGeom>
        </p:spPr>
      </p:pic>
    </p:spTree>
    <p:extLst>
      <p:ext uri="{BB962C8B-B14F-4D97-AF65-F5344CB8AC3E}">
        <p14:creationId xmlns:p14="http://schemas.microsoft.com/office/powerpoint/2010/main" val="3086182820"/>
      </p:ext>
    </p:extLst>
  </p:cSld>
  <p:clrMapOvr>
    <a:masterClrMapping/>
  </p:clrMapOvr>
  <p:transition/>
  <p:timing/>
</p:sld>
</file>

<file path=ppt/slides/slide1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4C7778B1-DF6C-18F4-20CB-A72059A3FA1E}"/>
              </a:ext>
            </a:extLst>
          </p:cNvPr>
          <p:cNvPicPr>
            <a:picLocks noChangeAspect="1"/>
          </p:cNvPicPr>
          <p:nvPr/>
        </p:nvPicPr>
        <p:blipFill>
          <a:blip r:embed="rId2"/>
          <a:stretch>
            <a:fillRect/>
          </a:stretch>
        </p:blipFill>
        <p:spPr>
          <a:xfrm>
            <a:off x="717520" y="1549166"/>
            <a:ext cx="10756959" cy="4618171"/>
          </a:xfrm>
          <a:prstGeom prst="rect">
            <a:avLst/>
          </a:prstGeom>
        </p:spPr>
      </p:pic>
      <p:pic>
        <p:nvPicPr>
          <p:cNvPr id="3" name="Picture 2">
            <a:extLst>
              <a:ext uri="{FF2B5EF4-FFF2-40B4-BE49-F238E27FC236}">
                <a16:creationId xmlns:a16="http://schemas.microsoft.com/office/drawing/2014/main" id="{86991FF0-CE1B-0C5A-2B10-45BDA8ADA466}"/>
              </a:ext>
            </a:extLst>
          </p:cNvPr>
          <p:cNvPicPr>
            <a:picLocks noChangeAspect="1"/>
          </p:cNvPicPr>
          <p:nvPr/>
        </p:nvPicPr>
        <p:blipFill>
          <a:blip r:embed="rId3"/>
          <a:stretch>
            <a:fillRect/>
          </a:stretch>
        </p:blipFill>
        <p:spPr>
          <a:xfrm>
            <a:off x="1476172" y="53765"/>
            <a:ext cx="3018006" cy="685211"/>
          </a:xfrm>
          <a:prstGeom prst="rect">
            <a:avLst/>
          </a:prstGeom>
        </p:spPr>
      </p:pic>
    </p:spTree>
    <p:extLst>
      <p:ext uri="{BB962C8B-B14F-4D97-AF65-F5344CB8AC3E}">
        <p14:creationId xmlns:p14="http://schemas.microsoft.com/office/powerpoint/2010/main" val="1095593211"/>
      </p:ext>
    </p:extLst>
  </p:cSld>
  <p:clrMapOvr>
    <a:masterClrMapping/>
  </p:clrMapOvr>
  <p:transition/>
  <p:timing/>
</p:sld>
</file>

<file path=ppt/slides/slide1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E8DC31D3-B142-C22C-D87C-A96EDE03607E}"/>
              </a:ext>
            </a:extLst>
          </p:cNvPr>
          <p:cNvPicPr>
            <a:picLocks noChangeAspect="1"/>
          </p:cNvPicPr>
          <p:nvPr/>
        </p:nvPicPr>
        <p:blipFill>
          <a:blip r:embed="rId2"/>
          <a:stretch>
            <a:fillRect/>
          </a:stretch>
        </p:blipFill>
        <p:spPr>
          <a:xfrm>
            <a:off x="843570" y="1270776"/>
            <a:ext cx="3248025" cy="581025"/>
          </a:xfrm>
          <a:prstGeom prst="rect">
            <a:avLst/>
          </a:prstGeom>
        </p:spPr>
      </p:pic>
      <p:pic>
        <p:nvPicPr>
          <p:cNvPr id="6" name="Picture 5">
            <a:extLst>
              <a:ext uri="{FF2B5EF4-FFF2-40B4-BE49-F238E27FC236}">
                <a16:creationId xmlns:a16="http://schemas.microsoft.com/office/drawing/2014/main" id="{48F75DC4-8C44-8AFF-D239-B9633D5FA764}"/>
              </a:ext>
            </a:extLst>
          </p:cNvPr>
          <p:cNvPicPr>
            <a:picLocks noChangeAspect="1"/>
          </p:cNvPicPr>
          <p:nvPr/>
        </p:nvPicPr>
        <p:blipFill>
          <a:blip r:embed="rId3"/>
          <a:stretch>
            <a:fillRect/>
          </a:stretch>
        </p:blipFill>
        <p:spPr>
          <a:xfrm>
            <a:off x="1476172" y="53765"/>
            <a:ext cx="3018006" cy="685211"/>
          </a:xfrm>
          <a:prstGeom prst="rect">
            <a:avLst/>
          </a:prstGeom>
        </p:spPr>
      </p:pic>
      <p:pic>
        <p:nvPicPr>
          <p:cNvPr id="7" name="Picture 6">
            <a:extLst>
              <a:ext uri="{FF2B5EF4-FFF2-40B4-BE49-F238E27FC236}">
                <a16:creationId xmlns:a16="http://schemas.microsoft.com/office/drawing/2014/main" id="{2574407C-0066-2DF7-6874-A61E225E9F02}"/>
              </a:ext>
            </a:extLst>
          </p:cNvPr>
          <p:cNvPicPr>
            <a:picLocks noChangeAspect="1"/>
          </p:cNvPicPr>
          <p:nvPr/>
        </p:nvPicPr>
        <p:blipFill>
          <a:blip r:embed="rId4"/>
          <a:stretch>
            <a:fillRect/>
          </a:stretch>
        </p:blipFill>
        <p:spPr>
          <a:xfrm>
            <a:off x="924127" y="3941429"/>
            <a:ext cx="10134079" cy="2575554"/>
          </a:xfrm>
          <a:prstGeom prst="rect">
            <a:avLst/>
          </a:prstGeom>
        </p:spPr>
      </p:pic>
      <p:pic>
        <p:nvPicPr>
          <p:cNvPr id="16386" name="Picture 2">
            <a:extLst>
              <a:ext uri="{FF2B5EF4-FFF2-40B4-BE49-F238E27FC236}">
                <a16:creationId xmlns:a16="http://schemas.microsoft.com/office/drawing/2014/main" id="{13D59CEB-4F74-2856-4FBD-9C0A37234DB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72969" y="1444555"/>
            <a:ext cx="3371040" cy="2364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40000"/>
      </p:ext>
    </p:extLst>
  </p:cSld>
  <p:clrMapOvr>
    <a:masterClrMapping/>
  </p:clrMapOvr>
  <p:transition/>
  <p:timing/>
</p:sld>
</file>

<file path=ppt/slides/slide1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E368284A-D133-C95F-980E-117F9224DE9B}"/>
              </a:ext>
            </a:extLst>
          </p:cNvPr>
          <p:cNvPicPr>
            <a:picLocks noChangeAspect="1"/>
          </p:cNvPicPr>
          <p:nvPr/>
        </p:nvPicPr>
        <p:blipFill>
          <a:blip r:embed="rId2"/>
          <a:stretch>
            <a:fillRect/>
          </a:stretch>
        </p:blipFill>
        <p:spPr>
          <a:xfrm>
            <a:off x="807395" y="1225806"/>
            <a:ext cx="11245175" cy="636802"/>
          </a:xfrm>
          <a:prstGeom prst="rect">
            <a:avLst/>
          </a:prstGeom>
        </p:spPr>
      </p:pic>
      <p:pic>
        <p:nvPicPr>
          <p:cNvPr id="5" name="Picture 4">
            <a:extLst>
              <a:ext uri="{FF2B5EF4-FFF2-40B4-BE49-F238E27FC236}">
                <a16:creationId xmlns:a16="http://schemas.microsoft.com/office/drawing/2014/main" id="{A255022C-D851-66B1-C8B8-09904DB6F8C9}"/>
              </a:ext>
            </a:extLst>
          </p:cNvPr>
          <p:cNvPicPr>
            <a:picLocks noChangeAspect="1"/>
          </p:cNvPicPr>
          <p:nvPr/>
        </p:nvPicPr>
        <p:blipFill>
          <a:blip r:embed="rId3"/>
          <a:stretch>
            <a:fillRect/>
          </a:stretch>
        </p:blipFill>
        <p:spPr>
          <a:xfrm>
            <a:off x="1476172" y="53765"/>
            <a:ext cx="3018006" cy="685211"/>
          </a:xfrm>
          <a:prstGeom prst="rect">
            <a:avLst/>
          </a:prstGeom>
        </p:spPr>
      </p:pic>
      <p:pic>
        <p:nvPicPr>
          <p:cNvPr id="3" name="12. Axit sunfuric dac tac dung voi dong">
            <a:hlinkClick action="ppaction://media"/>
            <a:extLst>
              <a:ext uri="{FF2B5EF4-FFF2-40B4-BE49-F238E27FC236}">
                <a16:creationId xmlns:a16="http://schemas.microsoft.com/office/drawing/2014/main" id="{DC82828E-72C2-C5BB-5EF9-DBD30927A2F7}"/>
              </a:ext>
            </a:extLst>
          </p:cNvPr>
          <p:cNvPicPr>
            <a:picLocks noChangeAspect="1"/>
          </p:cNvPicPr>
          <p:nvPr>
            <a:videoFile r:link="rId5"/>
            <p:extLst>
              <p:ext uri="{DAA4B4D4-6D71-4841-9C94-3DE7FCFB9230}">
                <p14:media xmlns:p14="http://schemas.microsoft.com/office/powerpoint/2010/main" r:embed="rId6"/>
              </p:ext>
            </p:extLst>
          </p:nvPr>
        </p:nvPicPr>
        <p:blipFill>
          <a:blip r:embed="rId4"/>
          <a:stretch>
            <a:fillRect/>
          </a:stretch>
        </p:blipFill>
        <p:spPr>
          <a:xfrm>
            <a:off x="1077508" y="2145185"/>
            <a:ext cx="6119705" cy="4569863"/>
          </a:xfrm>
          <a:prstGeom prst="rect">
            <a:avLst/>
          </a:prstGeom>
        </p:spPr>
      </p:pic>
    </p:spTree>
    <p:extLst>
      <p:ext uri="{BB962C8B-B14F-4D97-AF65-F5344CB8AC3E}">
        <p14:creationId xmlns:p14="http://schemas.microsoft.com/office/powerpoint/2010/main" val="3967909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nodeType="clickPar">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A255022C-D851-66B1-C8B8-09904DB6F8C9}"/>
              </a:ext>
            </a:extLst>
          </p:cNvPr>
          <p:cNvPicPr>
            <a:picLocks noChangeAspect="1"/>
          </p:cNvPicPr>
          <p:nvPr/>
        </p:nvPicPr>
        <p:blipFill>
          <a:blip r:embed="rId2"/>
          <a:stretch>
            <a:fillRect/>
          </a:stretch>
        </p:blipFill>
        <p:spPr>
          <a:xfrm>
            <a:off x="1476172" y="53765"/>
            <a:ext cx="3018006" cy="685211"/>
          </a:xfrm>
          <a:prstGeom prst="rect">
            <a:avLst/>
          </a:prstGeom>
        </p:spPr>
      </p:pic>
      <p:pic>
        <p:nvPicPr>
          <p:cNvPr id="6" name="6. Tinh hao nuoc cua sulfuric acid dac">
            <a:hlinkClick action="ppaction://media"/>
            <a:extLst>
              <a:ext uri="{FF2B5EF4-FFF2-40B4-BE49-F238E27FC236}">
                <a16:creationId xmlns:a16="http://schemas.microsoft.com/office/drawing/2014/main" id="{9AC8C6FB-5A35-A30B-EC38-8608A5823CDE}"/>
              </a:ext>
            </a:extLst>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1034688" y="2044638"/>
            <a:ext cx="6133028" cy="4599772"/>
          </a:xfrm>
          <a:prstGeom prst="rect">
            <a:avLst/>
          </a:prstGeom>
        </p:spPr>
      </p:pic>
      <p:pic>
        <p:nvPicPr>
          <p:cNvPr id="7" name="Picture 6">
            <a:extLst>
              <a:ext uri="{FF2B5EF4-FFF2-40B4-BE49-F238E27FC236}">
                <a16:creationId xmlns:a16="http://schemas.microsoft.com/office/drawing/2014/main" id="{BE670CDE-F55A-B894-2BEA-C414DDF21A00}"/>
              </a:ext>
            </a:extLst>
          </p:cNvPr>
          <p:cNvPicPr>
            <a:picLocks noChangeAspect="1"/>
          </p:cNvPicPr>
          <p:nvPr/>
        </p:nvPicPr>
        <p:blipFill>
          <a:blip r:embed="rId6"/>
          <a:stretch>
            <a:fillRect/>
          </a:stretch>
        </p:blipFill>
        <p:spPr>
          <a:xfrm>
            <a:off x="856034" y="1185067"/>
            <a:ext cx="11335966" cy="627257"/>
          </a:xfrm>
          <a:prstGeom prst="rect">
            <a:avLst/>
          </a:prstGeom>
        </p:spPr>
      </p:pic>
    </p:spTree>
    <p:extLst>
      <p:ext uri="{BB962C8B-B14F-4D97-AF65-F5344CB8AC3E}">
        <p14:creationId xmlns:p14="http://schemas.microsoft.com/office/powerpoint/2010/main" val="26082582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04822EFE-AB18-5C23-3DDE-4BD5C526B4AC}"/>
              </a:ext>
            </a:extLst>
          </p:cNvPr>
          <p:cNvPicPr>
            <a:picLocks noChangeAspect="1"/>
          </p:cNvPicPr>
          <p:nvPr/>
        </p:nvPicPr>
        <p:blipFill>
          <a:blip r:embed="rId2"/>
          <a:stretch>
            <a:fillRect/>
          </a:stretch>
        </p:blipFill>
        <p:spPr>
          <a:xfrm>
            <a:off x="-1" y="2314068"/>
            <a:ext cx="12165935" cy="1966102"/>
          </a:xfrm>
          <a:prstGeom prst="rect">
            <a:avLst/>
          </a:prstGeom>
        </p:spPr>
      </p:pic>
    </p:spTree>
    <p:extLst>
      <p:ext uri="{BB962C8B-B14F-4D97-AF65-F5344CB8AC3E}">
        <p14:creationId xmlns:p14="http://schemas.microsoft.com/office/powerpoint/2010/main" val="770414144"/>
      </p:ext>
    </p:extLst>
  </p:cSld>
  <p:clrMapOvr>
    <a:masterClrMapping/>
  </p:clrMapOvr>
  <p:transition/>
  <p:timing/>
</p:sld>
</file>

<file path=ppt/slides/slide1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667C9F5F-EF7A-757C-806A-52CC53AB1078}"/>
              </a:ext>
            </a:extLst>
          </p:cNvPr>
          <p:cNvPicPr>
            <a:picLocks noChangeAspect="1"/>
          </p:cNvPicPr>
          <p:nvPr/>
        </p:nvPicPr>
        <p:blipFill>
          <a:blip r:embed="rId2"/>
          <a:stretch>
            <a:fillRect/>
          </a:stretch>
        </p:blipFill>
        <p:spPr>
          <a:xfrm>
            <a:off x="0" y="1101352"/>
            <a:ext cx="12189160" cy="1272196"/>
          </a:xfrm>
          <a:prstGeom prst="rect">
            <a:avLst/>
          </a:prstGeom>
        </p:spPr>
      </p:pic>
      <p:pic>
        <p:nvPicPr>
          <p:cNvPr id="3" name="Picture 2">
            <a:extLst>
              <a:ext uri="{FF2B5EF4-FFF2-40B4-BE49-F238E27FC236}">
                <a16:creationId xmlns:a16="http://schemas.microsoft.com/office/drawing/2014/main" id="{98A9BFD2-CF43-883A-0DB8-5291CB3BDCF1}"/>
              </a:ext>
            </a:extLst>
          </p:cNvPr>
          <p:cNvPicPr>
            <a:picLocks noChangeAspect="1"/>
          </p:cNvPicPr>
          <p:nvPr/>
        </p:nvPicPr>
        <p:blipFill>
          <a:blip r:embed="rId3"/>
          <a:stretch>
            <a:fillRect/>
          </a:stretch>
        </p:blipFill>
        <p:spPr>
          <a:xfrm>
            <a:off x="1044811" y="2580971"/>
            <a:ext cx="7534275" cy="3952875"/>
          </a:xfrm>
          <a:prstGeom prst="rect">
            <a:avLst/>
          </a:prstGeom>
        </p:spPr>
      </p:pic>
    </p:spTree>
    <p:extLst>
      <p:ext uri="{BB962C8B-B14F-4D97-AF65-F5344CB8AC3E}">
        <p14:creationId xmlns:p14="http://schemas.microsoft.com/office/powerpoint/2010/main" val="2833964125"/>
      </p:ext>
    </p:extLst>
  </p:cSld>
  <p:clrMapOvr>
    <a:masterClrMapping/>
  </p:clrMapOvr>
  <p:transition/>
  <p:timing/>
</p:sld>
</file>

<file path=ppt/slides/slide1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DA2AB31B-8EB5-3550-265D-AC02A66E1AF3}"/>
              </a:ext>
            </a:extLst>
          </p:cNvPr>
          <p:cNvPicPr>
            <a:picLocks noChangeAspect="1"/>
          </p:cNvPicPr>
          <p:nvPr/>
        </p:nvPicPr>
        <p:blipFill>
          <a:blip r:embed="rId2"/>
          <a:stretch>
            <a:fillRect/>
          </a:stretch>
        </p:blipFill>
        <p:spPr>
          <a:xfrm>
            <a:off x="1422670" y="238985"/>
            <a:ext cx="3276600" cy="504825"/>
          </a:xfrm>
          <a:prstGeom prst="rect">
            <a:avLst/>
          </a:prstGeom>
        </p:spPr>
      </p:pic>
      <p:pic>
        <p:nvPicPr>
          <p:cNvPr id="3" name="Picture 2">
            <a:extLst>
              <a:ext uri="{FF2B5EF4-FFF2-40B4-BE49-F238E27FC236}">
                <a16:creationId xmlns:a16="http://schemas.microsoft.com/office/drawing/2014/main" id="{7698618D-C40B-4401-BDBA-54517985B42C}"/>
              </a:ext>
            </a:extLst>
          </p:cNvPr>
          <p:cNvPicPr>
            <a:picLocks noChangeAspect="1"/>
          </p:cNvPicPr>
          <p:nvPr/>
        </p:nvPicPr>
        <p:blipFill>
          <a:blip r:embed="rId3"/>
          <a:stretch>
            <a:fillRect/>
          </a:stretch>
        </p:blipFill>
        <p:spPr>
          <a:xfrm>
            <a:off x="954730" y="1323873"/>
            <a:ext cx="8667750" cy="1000125"/>
          </a:xfrm>
          <a:prstGeom prst="rect">
            <a:avLst/>
          </a:prstGeom>
        </p:spPr>
      </p:pic>
      <p:pic>
        <p:nvPicPr>
          <p:cNvPr id="7" name="Picture 6">
            <a:extLst>
              <a:ext uri="{FF2B5EF4-FFF2-40B4-BE49-F238E27FC236}">
                <a16:creationId xmlns:a16="http://schemas.microsoft.com/office/drawing/2014/main" id="{FE799A37-4E36-C7D9-A615-CA4A4974990C}"/>
              </a:ext>
            </a:extLst>
          </p:cNvPr>
          <p:cNvPicPr>
            <a:picLocks noChangeAspect="1"/>
          </p:cNvPicPr>
          <p:nvPr/>
        </p:nvPicPr>
        <p:blipFill>
          <a:blip r:embed="rId4"/>
          <a:stretch>
            <a:fillRect/>
          </a:stretch>
        </p:blipFill>
        <p:spPr>
          <a:xfrm>
            <a:off x="1194070" y="2610761"/>
            <a:ext cx="3733800" cy="1266825"/>
          </a:xfrm>
          <a:prstGeom prst="rect">
            <a:avLst/>
          </a:prstGeom>
        </p:spPr>
      </p:pic>
      <p:pic>
        <p:nvPicPr>
          <p:cNvPr id="8" name="Picture 7">
            <a:extLst>
              <a:ext uri="{FF2B5EF4-FFF2-40B4-BE49-F238E27FC236}">
                <a16:creationId xmlns:a16="http://schemas.microsoft.com/office/drawing/2014/main" id="{9FD59B0D-1A71-A8F8-B149-B2D23C295767}"/>
              </a:ext>
            </a:extLst>
          </p:cNvPr>
          <p:cNvPicPr>
            <a:picLocks noChangeAspect="1"/>
          </p:cNvPicPr>
          <p:nvPr/>
        </p:nvPicPr>
        <p:blipFill>
          <a:blip r:embed="rId5"/>
          <a:stretch>
            <a:fillRect/>
          </a:stretch>
        </p:blipFill>
        <p:spPr>
          <a:xfrm>
            <a:off x="954730" y="3991077"/>
            <a:ext cx="2457450" cy="762000"/>
          </a:xfrm>
          <a:prstGeom prst="rect">
            <a:avLst/>
          </a:prstGeom>
        </p:spPr>
      </p:pic>
      <p:pic>
        <p:nvPicPr>
          <p:cNvPr id="9" name="Picture 8">
            <a:extLst>
              <a:ext uri="{FF2B5EF4-FFF2-40B4-BE49-F238E27FC236}">
                <a16:creationId xmlns:a16="http://schemas.microsoft.com/office/drawing/2014/main" id="{F4C6D332-FE51-3382-AEB9-D91750B416F6}"/>
              </a:ext>
            </a:extLst>
          </p:cNvPr>
          <p:cNvPicPr>
            <a:picLocks noChangeAspect="1"/>
          </p:cNvPicPr>
          <p:nvPr/>
        </p:nvPicPr>
        <p:blipFill>
          <a:blip r:embed="rId6"/>
          <a:stretch>
            <a:fillRect/>
          </a:stretch>
        </p:blipFill>
        <p:spPr>
          <a:xfrm>
            <a:off x="4857751" y="3991077"/>
            <a:ext cx="5467350" cy="1543050"/>
          </a:xfrm>
          <a:prstGeom prst="rect">
            <a:avLst/>
          </a:prstGeom>
        </p:spPr>
      </p:pic>
      <p:pic>
        <p:nvPicPr>
          <p:cNvPr id="10" name="Picture 9">
            <a:extLst>
              <a:ext uri="{FF2B5EF4-FFF2-40B4-BE49-F238E27FC236}">
                <a16:creationId xmlns:a16="http://schemas.microsoft.com/office/drawing/2014/main" id="{9472BE3B-F9EC-F52C-E285-FA0A198C3DBC}"/>
              </a:ext>
            </a:extLst>
          </p:cNvPr>
          <p:cNvPicPr>
            <a:picLocks noChangeAspect="1"/>
          </p:cNvPicPr>
          <p:nvPr/>
        </p:nvPicPr>
        <p:blipFill>
          <a:blip r:embed="rId7"/>
          <a:stretch>
            <a:fillRect/>
          </a:stretch>
        </p:blipFill>
        <p:spPr>
          <a:xfrm>
            <a:off x="954730" y="5434519"/>
            <a:ext cx="8782050" cy="1066800"/>
          </a:xfrm>
          <a:prstGeom prst="rect">
            <a:avLst/>
          </a:prstGeom>
        </p:spPr>
      </p:pic>
    </p:spTree>
    <p:extLst>
      <p:ext uri="{BB962C8B-B14F-4D97-AF65-F5344CB8AC3E}">
        <p14:creationId xmlns:p14="http://schemas.microsoft.com/office/powerpoint/2010/main" val="3421531046"/>
      </p:ext>
    </p:extLst>
  </p:cSld>
  <p:clrMapOvr>
    <a:masterClrMapping/>
  </p:clrMapOvr>
  <p:transition/>
  <p:timing/>
</p:sld>
</file>

<file path=ppt/slides/slide1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320B072E-8259-7C41-9C40-6DEFFFE3C579}"/>
              </a:ext>
            </a:extLst>
          </p:cNvPr>
          <p:cNvPicPr>
            <a:picLocks noChangeAspect="1"/>
          </p:cNvPicPr>
          <p:nvPr/>
        </p:nvPicPr>
        <p:blipFill>
          <a:blip r:embed="rId2"/>
          <a:stretch>
            <a:fillRect/>
          </a:stretch>
        </p:blipFill>
        <p:spPr>
          <a:xfrm>
            <a:off x="1548014" y="219270"/>
            <a:ext cx="2714625" cy="523875"/>
          </a:xfrm>
          <a:prstGeom prst="rect">
            <a:avLst/>
          </a:prstGeom>
        </p:spPr>
      </p:pic>
      <p:pic>
        <p:nvPicPr>
          <p:cNvPr id="5" name="Picture 4">
            <a:extLst>
              <a:ext uri="{FF2B5EF4-FFF2-40B4-BE49-F238E27FC236}">
                <a16:creationId xmlns:a16="http://schemas.microsoft.com/office/drawing/2014/main" id="{265D4F7B-9FCD-24C8-5390-F72E6D8E6DA4}"/>
              </a:ext>
            </a:extLst>
          </p:cNvPr>
          <p:cNvPicPr>
            <a:picLocks noChangeAspect="1"/>
          </p:cNvPicPr>
          <p:nvPr/>
        </p:nvPicPr>
        <p:blipFill>
          <a:blip r:embed="rId3"/>
          <a:stretch>
            <a:fillRect/>
          </a:stretch>
        </p:blipFill>
        <p:spPr>
          <a:xfrm>
            <a:off x="913929" y="1213828"/>
            <a:ext cx="2617350" cy="1570410"/>
          </a:xfrm>
          <a:prstGeom prst="rect">
            <a:avLst/>
          </a:prstGeom>
        </p:spPr>
      </p:pic>
      <p:pic>
        <p:nvPicPr>
          <p:cNvPr id="6" name="Picture 5">
            <a:extLst>
              <a:ext uri="{FF2B5EF4-FFF2-40B4-BE49-F238E27FC236}">
                <a16:creationId xmlns:a16="http://schemas.microsoft.com/office/drawing/2014/main" id="{757E11C5-1E94-8DDE-DC5A-81DA56E0220D}"/>
              </a:ext>
            </a:extLst>
          </p:cNvPr>
          <p:cNvPicPr>
            <a:picLocks noChangeAspect="1"/>
          </p:cNvPicPr>
          <p:nvPr/>
        </p:nvPicPr>
        <p:blipFill>
          <a:blip r:embed="rId4"/>
          <a:stretch>
            <a:fillRect/>
          </a:stretch>
        </p:blipFill>
        <p:spPr>
          <a:xfrm>
            <a:off x="913929" y="3124908"/>
            <a:ext cx="10364142" cy="2897019"/>
          </a:xfrm>
          <a:prstGeom prst="rect">
            <a:avLst/>
          </a:prstGeom>
        </p:spPr>
      </p:pic>
    </p:spTree>
    <p:extLst>
      <p:ext uri="{BB962C8B-B14F-4D97-AF65-F5344CB8AC3E}">
        <p14:creationId xmlns:p14="http://schemas.microsoft.com/office/powerpoint/2010/main" val="158951558"/>
      </p:ext>
    </p:ext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84"/>
            <a:ext cx="9144000" cy="6858000"/>
          </a:xfrm>
          <a:prstGeom prst="rect">
            <a:avLst/>
          </a:prstGeom>
        </p:spPr>
      </p:pic>
      <p:sp>
        <p:nvSpPr>
          <p:cNvPr id="9" name="Rectangle 2"/>
          <p:cNvSpPr txBox="1">
            <a:spLocks noChangeArrowheads="1"/>
          </p:cNvSpPr>
          <p:nvPr/>
        </p:nvSpPr>
        <p:spPr>
          <a:xfrm>
            <a:off x="304800" y="1100871"/>
            <a:ext cx="8001000" cy="980927"/>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buFont typeface="Wingdings" panose="05000000000000000000" pitchFamily="2" charset="2"/>
              <a:buChar char="v"/>
            </a:pPr>
            <a:r>
              <a:rPr lang="en-US" sz="3200" b="1">
                <a:solidFill>
                  <a:srgbClr val="7030A0"/>
                </a:solidFill>
                <a:latin typeface="+mn-lt"/>
                <a:cs typeface="Times New Roman" pitchFamily="18" charset="0"/>
              </a:rPr>
              <a:t>Thay đổi về nội dung so với CT 2006 </a:t>
            </a: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16</a:t>
            </a:fld>
            <a:endParaRPr lang="en-US" sz="2000">
              <a:solidFill>
                <a:srgbClr val="FFFF00"/>
              </a:solidFill>
            </a:endParaRPr>
          </a:p>
        </p:txBody>
      </p:sp>
      <p:sp>
        <p:nvSpPr>
          <p:cNvPr id="10" name="Rectangle 9"/>
          <p:cNvSpPr/>
          <p:nvPr/>
        </p:nvSpPr>
        <p:spPr>
          <a:xfrm>
            <a:off x="304800" y="1755203"/>
            <a:ext cx="8458200" cy="14665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5475" indent="-625475" algn="just" fontAlgn="base">
              <a:lnSpc>
                <a:spcPct val="110000"/>
              </a:lnSpc>
              <a:spcBef>
                <a:spcPts val="300"/>
              </a:spcBef>
              <a:spcAft>
                <a:spcPts val="300"/>
              </a:spcAft>
              <a:buFont typeface="Wingdings" panose="05000000000000000000" pitchFamily="2" charset="2"/>
              <a:buChar char="q"/>
            </a:pPr>
            <a:r>
              <a:rPr lang="en-US" sz="2800" b="1">
                <a:solidFill>
                  <a:srgbClr val="FF0000"/>
                </a:solidFill>
                <a:latin typeface="Times New Roman" pitchFamily="18" charset="0"/>
                <a:cs typeface="Times New Roman" pitchFamily="18" charset="0"/>
              </a:rPr>
              <a:t>Hoá học hữu cơ - Nội dung mới </a:t>
            </a:r>
          </a:p>
          <a:p>
            <a:pPr marL="342900" indent="-342900" algn="just">
              <a:buFont typeface="Wingdings" panose="05000000000000000000" pitchFamily="2" charset="2"/>
              <a:buChar char="§"/>
            </a:pPr>
            <a:r>
              <a:rPr lang="en-US" sz="2800">
                <a:latin typeface="Times New Roman" pitchFamily="18" charset="0"/>
                <a:cs typeface="Times New Roman" pitchFamily="18" charset="0"/>
              </a:rPr>
              <a:t>Bổ sung kiến thức phổ khối lượng (MS) để xác định khối lượng mol và nghiên cứu cấu tạo hợp chất hữu cơ. </a:t>
            </a:r>
          </a:p>
        </p:txBody>
      </p:sp>
      <p:pic>
        <p:nvPicPr>
          <p:cNvPr id="3" name="Picture 2">
            <a:extLst>
              <a:ext uri="{FF2B5EF4-FFF2-40B4-BE49-F238E27FC236}">
                <a16:creationId xmlns:a16="http://schemas.microsoft.com/office/drawing/2014/main" id="{668612EF-A31F-3322-188F-E808037BCEDF}"/>
              </a:ext>
            </a:extLst>
          </p:cNvPr>
          <p:cNvPicPr>
            <a:picLocks noChangeAspect="1"/>
          </p:cNvPicPr>
          <p:nvPr/>
        </p:nvPicPr>
        <p:blipFill>
          <a:blip r:embed="rId3"/>
          <a:stretch>
            <a:fillRect/>
          </a:stretch>
        </p:blipFill>
        <p:spPr>
          <a:xfrm>
            <a:off x="5943600" y="3733800"/>
            <a:ext cx="2971800" cy="2597551"/>
          </a:xfrm>
          <a:prstGeom prst="rect">
            <a:avLst/>
          </a:prstGeom>
        </p:spPr>
      </p:pic>
      <p:pic>
        <p:nvPicPr>
          <p:cNvPr id="8" name="Picture 7">
            <a:extLst>
              <a:ext uri="{FF2B5EF4-FFF2-40B4-BE49-F238E27FC236}">
                <a16:creationId xmlns:a16="http://schemas.microsoft.com/office/drawing/2014/main" id="{867347A7-5C84-CBB1-ED7D-AD3EE3054B78}"/>
              </a:ext>
            </a:extLst>
          </p:cNvPr>
          <p:cNvPicPr>
            <a:picLocks noChangeAspect="1"/>
          </p:cNvPicPr>
          <p:nvPr/>
        </p:nvPicPr>
        <p:blipFill>
          <a:blip r:embed="rId4"/>
          <a:stretch>
            <a:fillRect/>
          </a:stretch>
        </p:blipFill>
        <p:spPr>
          <a:xfrm>
            <a:off x="228600" y="3328738"/>
            <a:ext cx="5562600" cy="3224462"/>
          </a:xfrm>
          <a:prstGeom prst="rect">
            <a:avLst/>
          </a:prstGeom>
        </p:spPr>
      </p:pic>
    </p:spTree>
    <p:extLst>
      <p:ext uri="{BB962C8B-B14F-4D97-AF65-F5344CB8AC3E}">
        <p14:creationId xmlns:p14="http://schemas.microsoft.com/office/powerpoint/2010/main" val="1235548268"/>
      </p:ext>
    </p:extLst>
  </p:cSld>
  <p:clrMapOvr>
    <a:masterClrMapping/>
  </p:clrMapOvr>
  <p:transition/>
  <p:timing/>
</p:sld>
</file>

<file path=ppt/slides/slide1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0D80686B-EEF6-447D-7F00-CB8670C6F7B1}"/>
              </a:ext>
            </a:extLst>
          </p:cNvPr>
          <p:cNvPicPr>
            <a:picLocks noChangeAspect="1"/>
          </p:cNvPicPr>
          <p:nvPr/>
        </p:nvPicPr>
        <p:blipFill>
          <a:blip r:embed="rId2"/>
          <a:stretch>
            <a:fillRect/>
          </a:stretch>
        </p:blipFill>
        <p:spPr>
          <a:xfrm>
            <a:off x="1507685" y="239036"/>
            <a:ext cx="2581275" cy="523875"/>
          </a:xfrm>
          <a:prstGeom prst="rect">
            <a:avLst/>
          </a:prstGeom>
        </p:spPr>
      </p:pic>
      <p:sp>
        <p:nvSpPr>
          <p:cNvPr id="4" name="Title 1">
            <a:extLst>
              <a:ext uri="{FF2B5EF4-FFF2-40B4-BE49-F238E27FC236}">
                <a16:creationId xmlns:a16="http://schemas.microsoft.com/office/drawing/2014/main" id="{F280DAAA-AF94-CFF1-4491-F127E5A32E59}"/>
              </a:ext>
            </a:extLst>
          </p:cNvPr>
          <p:cNvSpPr txBox="1"/>
          <p:nvPr/>
        </p:nvSpPr>
        <p:spPr bwMode="auto">
          <a:xfrm>
            <a:off x="850639" y="1231445"/>
            <a:ext cx="1071554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4400" kern="1200">
                <a:solidFill>
                  <a:schemeClr val="tx2"/>
                </a:solidFill>
                <a:latin typeface="+mj-lt"/>
                <a:ea typeface="+mj-ea"/>
                <a:cs typeface="+mj-cs"/>
              </a:defRPr>
            </a:lvl1pPr>
            <a:lvl2pPr marL="457200" algn="ctr" defTabSz="914400" rtl="0" eaLnBrk="0" fontAlgn="base" latinLnBrk="0" hangingPunct="0">
              <a:spcBef>
                <a:spcPct val="0"/>
              </a:spcBef>
              <a:spcAft>
                <a:spcPct val="0"/>
              </a:spcAft>
              <a:defRPr sz="4400" kern="1200">
                <a:solidFill>
                  <a:schemeClr val="tx2"/>
                </a:solidFill>
                <a:latin typeface="Arial"/>
                <a:ea typeface="+mn-ea"/>
                <a:cs typeface="Arial"/>
              </a:defRPr>
            </a:lvl2pPr>
            <a:lvl3pPr marL="914400" algn="ctr" defTabSz="914400" rtl="0" eaLnBrk="0" fontAlgn="base" latinLnBrk="0" hangingPunct="0">
              <a:spcBef>
                <a:spcPct val="0"/>
              </a:spcBef>
              <a:spcAft>
                <a:spcPct val="0"/>
              </a:spcAft>
              <a:defRPr sz="4400" kern="1200">
                <a:solidFill>
                  <a:schemeClr val="tx2"/>
                </a:solidFill>
                <a:latin typeface="Arial"/>
                <a:ea typeface="+mn-ea"/>
                <a:cs typeface="Arial"/>
              </a:defRPr>
            </a:lvl3pPr>
            <a:lvl4pPr marL="1371600" algn="ctr" defTabSz="914400" rtl="0" eaLnBrk="0" fontAlgn="base" latinLnBrk="0" hangingPunct="0">
              <a:spcBef>
                <a:spcPct val="0"/>
              </a:spcBef>
              <a:spcAft>
                <a:spcPct val="0"/>
              </a:spcAft>
              <a:defRPr sz="4400" kern="1200">
                <a:solidFill>
                  <a:schemeClr val="tx2"/>
                </a:solidFill>
                <a:latin typeface="Arial"/>
                <a:ea typeface="+mn-ea"/>
                <a:cs typeface="Arial"/>
              </a:defRPr>
            </a:lvl4pPr>
            <a:lvl5pPr marL="1828800" algn="ctr" defTabSz="914400" rtl="0" eaLnBrk="0" fontAlgn="base" latinLnBrk="0" hangingPunct="0">
              <a:spcBef>
                <a:spcPct val="0"/>
              </a:spcBef>
              <a:spcAft>
                <a:spcPct val="0"/>
              </a:spcAft>
              <a:defRPr sz="4400" kern="1200">
                <a:solidFill>
                  <a:schemeClr val="tx2"/>
                </a:solidFill>
                <a:latin typeface="Arial"/>
                <a:ea typeface="+mn-ea"/>
                <a:cs typeface="Arial"/>
              </a:defRPr>
            </a:lvl5pPr>
            <a:lvl6pPr marL="457200" algn="ctr" defTabSz="914400" rtl="0" eaLnBrk="1" fontAlgn="base" latinLnBrk="0" hangingPunct="1">
              <a:spcBef>
                <a:spcPct val="0"/>
              </a:spcBef>
              <a:spcAft>
                <a:spcPct val="0"/>
              </a:spcAft>
              <a:defRPr sz="4400" kern="1200">
                <a:solidFill>
                  <a:schemeClr val="tx2"/>
                </a:solidFill>
                <a:latin typeface="Arial"/>
                <a:ea typeface="+mn-ea"/>
                <a:cs typeface="Arial"/>
              </a:defRPr>
            </a:lvl6pPr>
            <a:lvl7pPr marL="914400" algn="ctr" defTabSz="914400" rtl="0" eaLnBrk="1" fontAlgn="base" latinLnBrk="0" hangingPunct="1">
              <a:spcBef>
                <a:spcPct val="0"/>
              </a:spcBef>
              <a:spcAft>
                <a:spcPct val="0"/>
              </a:spcAft>
              <a:defRPr sz="4400" kern="1200">
                <a:solidFill>
                  <a:schemeClr val="tx2"/>
                </a:solidFill>
                <a:latin typeface="Arial"/>
                <a:ea typeface="+mn-ea"/>
                <a:cs typeface="Arial"/>
              </a:defRPr>
            </a:lvl7pPr>
            <a:lvl8pPr marL="1371600" algn="ctr" defTabSz="914400" rtl="0" eaLnBrk="1" fontAlgn="base" latinLnBrk="0" hangingPunct="1">
              <a:spcBef>
                <a:spcPct val="0"/>
              </a:spcBef>
              <a:spcAft>
                <a:spcPct val="0"/>
              </a:spcAft>
              <a:defRPr sz="4400" kern="1200">
                <a:solidFill>
                  <a:schemeClr val="tx2"/>
                </a:solidFill>
                <a:latin typeface="Arial"/>
                <a:ea typeface="+mn-ea"/>
                <a:cs typeface="Arial"/>
              </a:defRPr>
            </a:lvl8pPr>
            <a:lvl9pPr marL="1828800" algn="ctr" defTabSz="914400" rtl="0" eaLnBrk="1" fontAlgn="base" latinLnBrk="0" hangingPunct="1">
              <a:spcBef>
                <a:spcPct val="0"/>
              </a:spcBef>
              <a:spcAft>
                <a:spcPct val="0"/>
              </a:spcAft>
              <a:defRPr sz="4400" kern="1200">
                <a:solidFill>
                  <a:schemeClr val="tx2"/>
                </a:solidFill>
                <a:latin typeface="Arial"/>
                <a:ea typeface="+mn-ea"/>
                <a:cs typeface="Arial"/>
              </a:defRPr>
            </a:lvl9pPr>
          </a:lstStyle>
          <a:p>
            <a:pPr algn="l"/>
            <a:r>
              <a:rPr lang="en-US" sz="2400" kern="0" err="1">
                <a:solidFill>
                  <a:srgbClr val="FF0000"/>
                </a:solidFill>
                <a:latin typeface="Arial" pitchFamily="34" charset="0"/>
                <a:cs typeface="Arial" pitchFamily="34" charset="0"/>
              </a:rPr>
              <a:t>Không có khả năng tạo liên kết hydrogen liên phân tử</a:t>
            </a:r>
            <a:endParaRPr lang="en-US" sz="2400" kern="0">
              <a:solidFill>
                <a:srgbClr val="FF0000"/>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4D1A775F-C44A-5F4F-6599-9AF9EA93FB87}"/>
              </a:ext>
            </a:extLst>
          </p:cNvPr>
          <p:cNvPicPr>
            <a:picLocks noChangeAspect="1"/>
          </p:cNvPicPr>
          <p:nvPr/>
        </p:nvPicPr>
        <p:blipFill>
          <a:blip r:embed="rId3"/>
          <a:stretch>
            <a:fillRect/>
          </a:stretch>
        </p:blipFill>
        <p:spPr>
          <a:xfrm>
            <a:off x="850639" y="1914639"/>
            <a:ext cx="9626050" cy="3630587"/>
          </a:xfrm>
          <a:prstGeom prst="rect">
            <a:avLst/>
          </a:prstGeom>
        </p:spPr>
      </p:pic>
      <p:sp>
        <p:nvSpPr>
          <p:cNvPr id="8" name="TextBox 7">
            <a:extLst>
              <a:ext uri="{FF2B5EF4-FFF2-40B4-BE49-F238E27FC236}">
                <a16:creationId xmlns:a16="http://schemas.microsoft.com/office/drawing/2014/main" id="{693EC4E2-1644-BDAE-43F8-DA9ABED087A9}"/>
              </a:ext>
            </a:extLst>
          </p:cNvPr>
          <p:cNvSpPr txBox="1"/>
          <p:nvPr/>
        </p:nvSpPr>
        <p:spPr>
          <a:xfrm>
            <a:off x="850639" y="5722575"/>
            <a:ext cx="986924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kern="0" err="1">
                <a:solidFill>
                  <a:srgbClr val="00B050"/>
                </a:solidFill>
                <a:latin typeface="Arial" pitchFamily="34" charset="0"/>
                <a:cs typeface="Arial" pitchFamily="34" charset="0"/>
              </a:rPr>
              <a:t>Lực van der Waals tăng dần theo hàng ngang và cột dọc.</a:t>
            </a:r>
          </a:p>
        </p:txBody>
      </p:sp>
    </p:spTree>
    <p:extLst>
      <p:ext uri="{BB962C8B-B14F-4D97-AF65-F5344CB8AC3E}">
        <p14:creationId xmlns:p14="http://schemas.microsoft.com/office/powerpoint/2010/main" val="1391091866"/>
      </p:ext>
    </p:extLst>
  </p:cSld>
  <p:clrMapOvr>
    <a:masterClrMapping/>
  </p:clrMapOvr>
  <p:transition/>
  <p:timing/>
</p:sld>
</file>

<file path=ppt/slides/slide1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576FE906-9D2E-866F-F3ED-2B4F8D670388}"/>
              </a:ext>
            </a:extLst>
          </p:cNvPr>
          <p:cNvPicPr>
            <a:picLocks noChangeAspect="1"/>
          </p:cNvPicPr>
          <p:nvPr/>
        </p:nvPicPr>
        <p:blipFill>
          <a:blip r:embed="rId2"/>
          <a:stretch>
            <a:fillRect/>
          </a:stretch>
        </p:blipFill>
        <p:spPr>
          <a:xfrm>
            <a:off x="1496235" y="254231"/>
            <a:ext cx="2876550" cy="504825"/>
          </a:xfrm>
          <a:prstGeom prst="rect">
            <a:avLst/>
          </a:prstGeom>
        </p:spPr>
      </p:pic>
      <p:pic>
        <p:nvPicPr>
          <p:cNvPr id="5" name="Picture 4">
            <a:extLst>
              <a:ext uri="{FF2B5EF4-FFF2-40B4-BE49-F238E27FC236}">
                <a16:creationId xmlns:a16="http://schemas.microsoft.com/office/drawing/2014/main" id="{F0D82127-7780-BFE4-5394-CB71796B92ED}"/>
              </a:ext>
            </a:extLst>
          </p:cNvPr>
          <p:cNvPicPr>
            <a:picLocks noChangeAspect="1"/>
          </p:cNvPicPr>
          <p:nvPr/>
        </p:nvPicPr>
        <p:blipFill>
          <a:blip r:embed="rId3"/>
          <a:stretch>
            <a:fillRect/>
          </a:stretch>
        </p:blipFill>
        <p:spPr>
          <a:xfrm>
            <a:off x="854210" y="1350929"/>
            <a:ext cx="3790950" cy="342900"/>
          </a:xfrm>
          <a:prstGeom prst="rect">
            <a:avLst/>
          </a:prstGeom>
        </p:spPr>
      </p:pic>
      <p:pic>
        <p:nvPicPr>
          <p:cNvPr id="8" name="Picture 7">
            <a:extLst>
              <a:ext uri="{FF2B5EF4-FFF2-40B4-BE49-F238E27FC236}">
                <a16:creationId xmlns:a16="http://schemas.microsoft.com/office/drawing/2014/main" id="{5D53480E-64A6-644F-A1EA-A1F4A6D2569D}"/>
              </a:ext>
            </a:extLst>
          </p:cNvPr>
          <p:cNvPicPr>
            <a:picLocks noChangeAspect="1"/>
          </p:cNvPicPr>
          <p:nvPr/>
        </p:nvPicPr>
        <p:blipFill>
          <a:blip r:embed="rId4"/>
          <a:stretch>
            <a:fillRect/>
          </a:stretch>
        </p:blipFill>
        <p:spPr>
          <a:xfrm>
            <a:off x="776389" y="2015145"/>
            <a:ext cx="10372621" cy="2420668"/>
          </a:xfrm>
          <a:prstGeom prst="rect">
            <a:avLst/>
          </a:prstGeom>
        </p:spPr>
      </p:pic>
    </p:spTree>
    <p:extLst>
      <p:ext uri="{BB962C8B-B14F-4D97-AF65-F5344CB8AC3E}">
        <p14:creationId xmlns:p14="http://schemas.microsoft.com/office/powerpoint/2010/main" val="4029723396"/>
      </p:ext>
    </p:extLst>
  </p:cSld>
  <p:clrMapOvr>
    <a:masterClrMapping/>
  </p:clrMapOvr>
  <p:transition/>
  <p:timing/>
</p:sld>
</file>

<file path=ppt/slides/slide1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E02E6967-46DF-8874-4441-B4FC87907C52}"/>
              </a:ext>
            </a:extLst>
          </p:cNvPr>
          <p:cNvPicPr>
            <a:picLocks noChangeAspect="1"/>
          </p:cNvPicPr>
          <p:nvPr/>
        </p:nvPicPr>
        <p:blipFill>
          <a:blip r:embed="rId2"/>
          <a:stretch>
            <a:fillRect/>
          </a:stretch>
        </p:blipFill>
        <p:spPr>
          <a:xfrm>
            <a:off x="877009" y="1360859"/>
            <a:ext cx="3648075" cy="361950"/>
          </a:xfrm>
          <a:prstGeom prst="rect">
            <a:avLst/>
          </a:prstGeom>
        </p:spPr>
      </p:pic>
      <p:pic>
        <p:nvPicPr>
          <p:cNvPr id="3" name="Picture 2">
            <a:extLst>
              <a:ext uri="{FF2B5EF4-FFF2-40B4-BE49-F238E27FC236}">
                <a16:creationId xmlns:a16="http://schemas.microsoft.com/office/drawing/2014/main" id="{03CC0A42-0D0D-67D9-D0F1-8ECD1EB11498}"/>
              </a:ext>
            </a:extLst>
          </p:cNvPr>
          <p:cNvPicPr>
            <a:picLocks noChangeAspect="1"/>
          </p:cNvPicPr>
          <p:nvPr/>
        </p:nvPicPr>
        <p:blipFill>
          <a:blip r:embed="rId3"/>
          <a:stretch>
            <a:fillRect/>
          </a:stretch>
        </p:blipFill>
        <p:spPr>
          <a:xfrm>
            <a:off x="1496235" y="254231"/>
            <a:ext cx="2876550" cy="504825"/>
          </a:xfrm>
          <a:prstGeom prst="rect">
            <a:avLst/>
          </a:prstGeom>
        </p:spPr>
      </p:pic>
      <p:pic>
        <p:nvPicPr>
          <p:cNvPr id="4" name="Picture 3">
            <a:extLst>
              <a:ext uri="{FF2B5EF4-FFF2-40B4-BE49-F238E27FC236}">
                <a16:creationId xmlns:a16="http://schemas.microsoft.com/office/drawing/2014/main" id="{B6EC1126-AFFA-4BFB-C24B-4DF964430196}"/>
              </a:ext>
            </a:extLst>
          </p:cNvPr>
          <p:cNvPicPr>
            <a:picLocks noChangeAspect="1"/>
          </p:cNvPicPr>
          <p:nvPr/>
        </p:nvPicPr>
        <p:blipFill>
          <a:blip r:embed="rId4"/>
          <a:stretch>
            <a:fillRect/>
          </a:stretch>
        </p:blipFill>
        <p:spPr>
          <a:xfrm>
            <a:off x="1103379" y="2037944"/>
            <a:ext cx="6063824" cy="1152727"/>
          </a:xfrm>
          <a:prstGeom prst="rect">
            <a:avLst/>
          </a:prstGeom>
        </p:spPr>
      </p:pic>
      <p:pic>
        <p:nvPicPr>
          <p:cNvPr id="5" name="Picture 4">
            <a:extLst>
              <a:ext uri="{FF2B5EF4-FFF2-40B4-BE49-F238E27FC236}">
                <a16:creationId xmlns:a16="http://schemas.microsoft.com/office/drawing/2014/main" id="{3B61F319-089C-D909-17A4-C7466E3F8B2E}"/>
              </a:ext>
            </a:extLst>
          </p:cNvPr>
          <p:cNvPicPr>
            <a:picLocks noChangeAspect="1"/>
          </p:cNvPicPr>
          <p:nvPr/>
        </p:nvPicPr>
        <p:blipFill>
          <a:blip r:embed="rId5"/>
          <a:stretch>
            <a:fillRect/>
          </a:stretch>
        </p:blipFill>
        <p:spPr>
          <a:xfrm>
            <a:off x="1215553" y="3488482"/>
            <a:ext cx="4610100" cy="571500"/>
          </a:xfrm>
          <a:prstGeom prst="rect">
            <a:avLst/>
          </a:prstGeom>
        </p:spPr>
      </p:pic>
      <p:pic>
        <p:nvPicPr>
          <p:cNvPr id="8" name="Picture 7">
            <a:extLst>
              <a:ext uri="{FF2B5EF4-FFF2-40B4-BE49-F238E27FC236}">
                <a16:creationId xmlns:a16="http://schemas.microsoft.com/office/drawing/2014/main" id="{F074156D-EE25-411F-9E0E-CF139875E3E3}"/>
              </a:ext>
            </a:extLst>
          </p:cNvPr>
          <p:cNvPicPr>
            <a:picLocks noChangeAspect="1"/>
          </p:cNvPicPr>
          <p:nvPr/>
        </p:nvPicPr>
        <p:blipFill>
          <a:blip r:embed="rId6"/>
          <a:stretch>
            <a:fillRect/>
          </a:stretch>
        </p:blipFill>
        <p:spPr>
          <a:xfrm>
            <a:off x="1103379" y="3087718"/>
            <a:ext cx="790575" cy="361950"/>
          </a:xfrm>
          <a:prstGeom prst="rect">
            <a:avLst/>
          </a:prstGeom>
        </p:spPr>
      </p:pic>
      <p:pic>
        <p:nvPicPr>
          <p:cNvPr id="9" name="Picture 8">
            <a:extLst>
              <a:ext uri="{FF2B5EF4-FFF2-40B4-BE49-F238E27FC236}">
                <a16:creationId xmlns:a16="http://schemas.microsoft.com/office/drawing/2014/main" id="{982EF467-B606-9419-9CE9-B23CFE166163}"/>
              </a:ext>
            </a:extLst>
          </p:cNvPr>
          <p:cNvPicPr>
            <a:picLocks noChangeAspect="1"/>
          </p:cNvPicPr>
          <p:nvPr/>
        </p:nvPicPr>
        <p:blipFill>
          <a:blip r:embed="rId7"/>
          <a:stretch>
            <a:fillRect/>
          </a:stretch>
        </p:blipFill>
        <p:spPr>
          <a:xfrm>
            <a:off x="1103379" y="4357793"/>
            <a:ext cx="5924550" cy="381000"/>
          </a:xfrm>
          <a:prstGeom prst="rect">
            <a:avLst/>
          </a:prstGeom>
        </p:spPr>
      </p:pic>
      <p:pic>
        <p:nvPicPr>
          <p:cNvPr id="10" name="Picture 9">
            <a:extLst>
              <a:ext uri="{FF2B5EF4-FFF2-40B4-BE49-F238E27FC236}">
                <a16:creationId xmlns:a16="http://schemas.microsoft.com/office/drawing/2014/main" id="{A110DFCC-5E07-FD58-0CBC-98C182021AEA}"/>
              </a:ext>
            </a:extLst>
          </p:cNvPr>
          <p:cNvPicPr>
            <a:picLocks noChangeAspect="1"/>
          </p:cNvPicPr>
          <p:nvPr/>
        </p:nvPicPr>
        <p:blipFill>
          <a:blip r:embed="rId8"/>
          <a:stretch>
            <a:fillRect/>
          </a:stretch>
        </p:blipFill>
        <p:spPr>
          <a:xfrm>
            <a:off x="1103379" y="4958167"/>
            <a:ext cx="6257925" cy="1552575"/>
          </a:xfrm>
          <a:prstGeom prst="rect">
            <a:avLst/>
          </a:prstGeom>
        </p:spPr>
      </p:pic>
    </p:spTree>
    <p:extLst>
      <p:ext uri="{BB962C8B-B14F-4D97-AF65-F5344CB8AC3E}">
        <p14:creationId xmlns:p14="http://schemas.microsoft.com/office/powerpoint/2010/main" val="1868044305"/>
      </p:ext>
    </p:extLst>
  </p:cSld>
  <p:clrMapOvr>
    <a:masterClrMapping/>
  </p:clrMapOvr>
  <p:transition/>
  <p:timing/>
</p:sld>
</file>

<file path=ppt/slides/slide1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4B381A5-8A3E-D6A2-EDC1-4FD0672C7A39}"/>
              </a:ext>
            </a:extLst>
          </p:cNvPr>
          <p:cNvPicPr>
            <a:picLocks noChangeAspect="1"/>
          </p:cNvPicPr>
          <p:nvPr/>
        </p:nvPicPr>
        <p:blipFill>
          <a:blip r:embed="rId2"/>
          <a:stretch>
            <a:fillRect/>
          </a:stretch>
        </p:blipFill>
        <p:spPr>
          <a:xfrm>
            <a:off x="1418313" y="239144"/>
            <a:ext cx="1857375" cy="542925"/>
          </a:xfrm>
          <a:prstGeom prst="rect">
            <a:avLst/>
          </a:prstGeom>
        </p:spPr>
      </p:pic>
      <p:pic>
        <p:nvPicPr>
          <p:cNvPr id="3" name="Picture 2">
            <a:extLst>
              <a:ext uri="{FF2B5EF4-FFF2-40B4-BE49-F238E27FC236}">
                <a16:creationId xmlns:a16="http://schemas.microsoft.com/office/drawing/2014/main" id="{AC2C11A8-198E-8C53-4081-8DE19E6D2F40}"/>
              </a:ext>
            </a:extLst>
          </p:cNvPr>
          <p:cNvPicPr>
            <a:picLocks noChangeAspect="1"/>
          </p:cNvPicPr>
          <p:nvPr/>
        </p:nvPicPr>
        <p:blipFill>
          <a:blip r:embed="rId3"/>
          <a:stretch>
            <a:fillRect/>
          </a:stretch>
        </p:blipFill>
        <p:spPr>
          <a:xfrm>
            <a:off x="897377" y="1330561"/>
            <a:ext cx="5105400" cy="714375"/>
          </a:xfrm>
          <a:prstGeom prst="rect">
            <a:avLst/>
          </a:prstGeom>
        </p:spPr>
      </p:pic>
      <p:pic>
        <p:nvPicPr>
          <p:cNvPr id="11" name="Picture 10" descr="A close up of a sign&#10;&#10;Description automatically generated">
            <a:extLst>
              <a:ext uri="{FF2B5EF4-FFF2-40B4-BE49-F238E27FC236}">
                <a16:creationId xmlns:a16="http://schemas.microsoft.com/office/drawing/2014/main" id="{1C52D4FF-A0CC-905F-0B3B-33CA04AD8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664" y="2138871"/>
            <a:ext cx="7342762" cy="4531861"/>
          </a:xfrm>
          <a:prstGeom prst="rect">
            <a:avLst/>
          </a:prstGeom>
        </p:spPr>
      </p:pic>
    </p:spTree>
    <p:extLst>
      <p:ext uri="{BB962C8B-B14F-4D97-AF65-F5344CB8AC3E}">
        <p14:creationId xmlns:p14="http://schemas.microsoft.com/office/powerpoint/2010/main" val="3087825566"/>
      </p:ext>
    </p:extLst>
  </p:cSld>
  <p:clrMapOvr>
    <a:masterClrMapping/>
  </p:clrMapOvr>
  <p:transition/>
  <p:timing/>
</p:sld>
</file>

<file path=ppt/slides/slide1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4B381A5-8A3E-D6A2-EDC1-4FD0672C7A39}"/>
              </a:ext>
            </a:extLst>
          </p:cNvPr>
          <p:cNvPicPr>
            <a:picLocks noChangeAspect="1"/>
          </p:cNvPicPr>
          <p:nvPr/>
        </p:nvPicPr>
        <p:blipFill>
          <a:blip r:embed="rId2"/>
          <a:stretch>
            <a:fillRect/>
          </a:stretch>
        </p:blipFill>
        <p:spPr>
          <a:xfrm>
            <a:off x="1418313" y="239144"/>
            <a:ext cx="1857375" cy="542925"/>
          </a:xfrm>
          <a:prstGeom prst="rect">
            <a:avLst/>
          </a:prstGeom>
        </p:spPr>
      </p:pic>
      <p:pic>
        <p:nvPicPr>
          <p:cNvPr id="6" name="Picture 5">
            <a:extLst>
              <a:ext uri="{FF2B5EF4-FFF2-40B4-BE49-F238E27FC236}">
                <a16:creationId xmlns:a16="http://schemas.microsoft.com/office/drawing/2014/main" id="{A6662CB1-88BA-CBC2-9A71-D9125B96F185}"/>
              </a:ext>
            </a:extLst>
          </p:cNvPr>
          <p:cNvPicPr>
            <a:picLocks noChangeAspect="1"/>
          </p:cNvPicPr>
          <p:nvPr/>
        </p:nvPicPr>
        <p:blipFill>
          <a:blip r:embed="rId3"/>
          <a:stretch>
            <a:fillRect/>
          </a:stretch>
        </p:blipFill>
        <p:spPr>
          <a:xfrm>
            <a:off x="891094" y="1321948"/>
            <a:ext cx="11124230" cy="4096357"/>
          </a:xfrm>
          <a:prstGeom prst="rect">
            <a:avLst/>
          </a:prstGeom>
        </p:spPr>
      </p:pic>
    </p:spTree>
    <p:extLst>
      <p:ext uri="{BB962C8B-B14F-4D97-AF65-F5344CB8AC3E}">
        <p14:creationId xmlns:p14="http://schemas.microsoft.com/office/powerpoint/2010/main" val="268096303"/>
      </p:ext>
    </p:extLst>
  </p:cSld>
  <p:clrMapOvr>
    <a:masterClrMapping/>
  </p:clrMapOvr>
  <p:transition/>
  <p:timing/>
</p:sld>
</file>

<file path=ppt/slides/slide1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0AC2E956-EAA1-7EA9-BFC6-FADA52B11D86}"/>
              </a:ext>
            </a:extLst>
          </p:cNvPr>
          <p:cNvPicPr>
            <a:picLocks noChangeAspect="1"/>
          </p:cNvPicPr>
          <p:nvPr/>
        </p:nvPicPr>
        <p:blipFill>
          <a:blip r:embed="rId2"/>
          <a:stretch>
            <a:fillRect/>
          </a:stretch>
        </p:blipFill>
        <p:spPr>
          <a:xfrm>
            <a:off x="0" y="1041467"/>
            <a:ext cx="12192000" cy="1637243"/>
          </a:xfrm>
          <a:prstGeom prst="rect">
            <a:avLst/>
          </a:prstGeom>
        </p:spPr>
      </p:pic>
      <p:pic>
        <p:nvPicPr>
          <p:cNvPr id="3" name="Picture 2">
            <a:extLst>
              <a:ext uri="{FF2B5EF4-FFF2-40B4-BE49-F238E27FC236}">
                <a16:creationId xmlns:a16="http://schemas.microsoft.com/office/drawing/2014/main" id="{47B877CC-1581-A868-94A7-632F64972912}"/>
              </a:ext>
            </a:extLst>
          </p:cNvPr>
          <p:cNvPicPr>
            <a:picLocks noChangeAspect="1"/>
          </p:cNvPicPr>
          <p:nvPr/>
        </p:nvPicPr>
        <p:blipFill>
          <a:blip r:embed="rId3"/>
          <a:stretch>
            <a:fillRect/>
          </a:stretch>
        </p:blipFill>
        <p:spPr>
          <a:xfrm>
            <a:off x="1037111" y="2795442"/>
            <a:ext cx="5781978" cy="3928323"/>
          </a:xfrm>
          <a:prstGeom prst="rect">
            <a:avLst/>
          </a:prstGeom>
        </p:spPr>
      </p:pic>
    </p:spTree>
    <p:extLst>
      <p:ext uri="{BB962C8B-B14F-4D97-AF65-F5344CB8AC3E}">
        <p14:creationId xmlns:p14="http://schemas.microsoft.com/office/powerpoint/2010/main" val="187163514"/>
      </p:ext>
    </p:extLst>
  </p:cSld>
  <p:clrMapOvr>
    <a:masterClrMapping/>
  </p:clrMapOvr>
  <p:transition/>
  <p:timing/>
</p:sld>
</file>

<file path=ppt/slides/slide1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E99A2FAC-C64B-F37A-E727-CD99B89E921C}"/>
              </a:ext>
            </a:extLst>
          </p:cNvPr>
          <p:cNvPicPr>
            <a:picLocks noChangeAspect="1"/>
          </p:cNvPicPr>
          <p:nvPr/>
        </p:nvPicPr>
        <p:blipFill>
          <a:blip r:embed="rId2"/>
          <a:stretch>
            <a:fillRect/>
          </a:stretch>
        </p:blipFill>
        <p:spPr>
          <a:xfrm>
            <a:off x="1443138" y="234275"/>
            <a:ext cx="3371850" cy="533400"/>
          </a:xfrm>
          <a:prstGeom prst="rect">
            <a:avLst/>
          </a:prstGeom>
        </p:spPr>
      </p:pic>
      <p:pic>
        <p:nvPicPr>
          <p:cNvPr id="3" name="Picture 2">
            <a:extLst>
              <a:ext uri="{FF2B5EF4-FFF2-40B4-BE49-F238E27FC236}">
                <a16:creationId xmlns:a16="http://schemas.microsoft.com/office/drawing/2014/main" id="{2D8EE63F-5D9D-6201-2B29-E963FDFA96E7}"/>
              </a:ext>
            </a:extLst>
          </p:cNvPr>
          <p:cNvPicPr>
            <a:picLocks noChangeAspect="1"/>
          </p:cNvPicPr>
          <p:nvPr/>
        </p:nvPicPr>
        <p:blipFill>
          <a:blip r:embed="rId3"/>
          <a:stretch>
            <a:fillRect/>
          </a:stretch>
        </p:blipFill>
        <p:spPr>
          <a:xfrm>
            <a:off x="867585" y="1423886"/>
            <a:ext cx="10181523" cy="2005114"/>
          </a:xfrm>
          <a:prstGeom prst="rect">
            <a:avLst/>
          </a:prstGeom>
        </p:spPr>
      </p:pic>
    </p:spTree>
    <p:extLst>
      <p:ext uri="{BB962C8B-B14F-4D97-AF65-F5344CB8AC3E}">
        <p14:creationId xmlns:p14="http://schemas.microsoft.com/office/powerpoint/2010/main" val="1062248986"/>
      </p:ext>
    </p:extLst>
  </p:cSld>
  <p:clrMapOvr>
    <a:masterClrMapping/>
  </p:clrMapOvr>
  <p:transition/>
  <p:timing/>
</p:sld>
</file>

<file path=ppt/slides/slide1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879A499B-3429-E150-A5D8-2154678EBCE1}"/>
              </a:ext>
            </a:extLst>
          </p:cNvPr>
          <p:cNvPicPr>
            <a:picLocks noChangeAspect="1"/>
          </p:cNvPicPr>
          <p:nvPr/>
        </p:nvPicPr>
        <p:blipFill>
          <a:blip r:embed="rId2"/>
          <a:stretch>
            <a:fillRect/>
          </a:stretch>
        </p:blipFill>
        <p:spPr>
          <a:xfrm>
            <a:off x="962632" y="1384570"/>
            <a:ext cx="9512365" cy="4948136"/>
          </a:xfrm>
          <a:prstGeom prst="rect">
            <a:avLst/>
          </a:prstGeom>
        </p:spPr>
      </p:pic>
      <p:pic>
        <p:nvPicPr>
          <p:cNvPr id="3" name="Picture 2">
            <a:extLst>
              <a:ext uri="{FF2B5EF4-FFF2-40B4-BE49-F238E27FC236}">
                <a16:creationId xmlns:a16="http://schemas.microsoft.com/office/drawing/2014/main" id="{2B05BE63-533D-8327-E026-271DA0AE55F1}"/>
              </a:ext>
            </a:extLst>
          </p:cNvPr>
          <p:cNvPicPr>
            <a:picLocks noChangeAspect="1"/>
          </p:cNvPicPr>
          <p:nvPr/>
        </p:nvPicPr>
        <p:blipFill>
          <a:blip r:embed="rId3"/>
          <a:stretch>
            <a:fillRect/>
          </a:stretch>
        </p:blipFill>
        <p:spPr>
          <a:xfrm>
            <a:off x="1443138" y="234275"/>
            <a:ext cx="3371850" cy="533400"/>
          </a:xfrm>
          <a:prstGeom prst="rect">
            <a:avLst/>
          </a:prstGeom>
        </p:spPr>
      </p:pic>
    </p:spTree>
    <p:extLst>
      <p:ext uri="{BB962C8B-B14F-4D97-AF65-F5344CB8AC3E}">
        <p14:creationId xmlns:p14="http://schemas.microsoft.com/office/powerpoint/2010/main" val="2218522963"/>
      </p:ext>
    </p:extLst>
  </p:cSld>
  <p:clrMapOvr>
    <a:masterClrMapping/>
  </p:clrMapOvr>
  <p:transition/>
  <p:timing/>
</p:sld>
</file>

<file path=ppt/slides/slide1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E425D726-A68C-3161-A4D0-45E376316665}"/>
              </a:ext>
            </a:extLst>
          </p:cNvPr>
          <p:cNvPicPr>
            <a:picLocks noChangeAspect="1"/>
          </p:cNvPicPr>
          <p:nvPr/>
        </p:nvPicPr>
        <p:blipFill>
          <a:blip r:embed="rId2"/>
          <a:stretch>
            <a:fillRect/>
          </a:stretch>
        </p:blipFill>
        <p:spPr>
          <a:xfrm>
            <a:off x="884305" y="1238858"/>
            <a:ext cx="3419475" cy="781050"/>
          </a:xfrm>
          <a:prstGeom prst="rect">
            <a:avLst/>
          </a:prstGeom>
        </p:spPr>
      </p:pic>
      <p:pic>
        <p:nvPicPr>
          <p:cNvPr id="3" name="Picture 2">
            <a:extLst>
              <a:ext uri="{FF2B5EF4-FFF2-40B4-BE49-F238E27FC236}">
                <a16:creationId xmlns:a16="http://schemas.microsoft.com/office/drawing/2014/main" id="{1B7543CE-8A47-45D7-A635-F54F39ADA14A}"/>
              </a:ext>
            </a:extLst>
          </p:cNvPr>
          <p:cNvPicPr>
            <a:picLocks noChangeAspect="1"/>
          </p:cNvPicPr>
          <p:nvPr/>
        </p:nvPicPr>
        <p:blipFill>
          <a:blip r:embed="rId3"/>
          <a:stretch>
            <a:fillRect/>
          </a:stretch>
        </p:blipFill>
        <p:spPr>
          <a:xfrm>
            <a:off x="1443138" y="234275"/>
            <a:ext cx="3371850" cy="533400"/>
          </a:xfrm>
          <a:prstGeom prst="rect">
            <a:avLst/>
          </a:prstGeom>
        </p:spPr>
      </p:pic>
      <p:pic>
        <p:nvPicPr>
          <p:cNvPr id="4" name="Picture 3">
            <a:extLst>
              <a:ext uri="{FF2B5EF4-FFF2-40B4-BE49-F238E27FC236}">
                <a16:creationId xmlns:a16="http://schemas.microsoft.com/office/drawing/2014/main" id="{30E4C1AD-568B-8C32-F502-4DF310DACE0F}"/>
              </a:ext>
            </a:extLst>
          </p:cNvPr>
          <p:cNvPicPr>
            <a:picLocks noChangeAspect="1"/>
          </p:cNvPicPr>
          <p:nvPr/>
        </p:nvPicPr>
        <p:blipFill>
          <a:blip r:embed="rId4"/>
          <a:stretch>
            <a:fillRect/>
          </a:stretch>
        </p:blipFill>
        <p:spPr>
          <a:xfrm>
            <a:off x="1024645" y="2247899"/>
            <a:ext cx="9928700" cy="2898107"/>
          </a:xfrm>
          <a:prstGeom prst="rect">
            <a:avLst/>
          </a:prstGeom>
        </p:spPr>
      </p:pic>
    </p:spTree>
    <p:extLst>
      <p:ext uri="{BB962C8B-B14F-4D97-AF65-F5344CB8AC3E}">
        <p14:creationId xmlns:p14="http://schemas.microsoft.com/office/powerpoint/2010/main" val="1529348845"/>
      </p:ext>
    </p:extLst>
  </p:cSld>
  <p:clrMapOvr>
    <a:masterClrMapping/>
  </p:clrMapOvr>
  <p:transition/>
  <p:timing/>
</p:sld>
</file>

<file path=ppt/slides/slide1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135B1DFF-FE4B-C24F-C597-FB8F33B73675}"/>
              </a:ext>
            </a:extLst>
          </p:cNvPr>
          <p:cNvPicPr>
            <a:picLocks noChangeAspect="1"/>
          </p:cNvPicPr>
          <p:nvPr/>
        </p:nvPicPr>
        <p:blipFill>
          <a:blip r:embed="rId2"/>
          <a:stretch>
            <a:fillRect/>
          </a:stretch>
        </p:blipFill>
        <p:spPr>
          <a:xfrm>
            <a:off x="869511" y="1488940"/>
            <a:ext cx="8429625" cy="4171950"/>
          </a:xfrm>
          <a:prstGeom prst="rect">
            <a:avLst/>
          </a:prstGeom>
        </p:spPr>
      </p:pic>
      <p:pic>
        <p:nvPicPr>
          <p:cNvPr id="3" name="Picture 2">
            <a:extLst>
              <a:ext uri="{FF2B5EF4-FFF2-40B4-BE49-F238E27FC236}">
                <a16:creationId xmlns:a16="http://schemas.microsoft.com/office/drawing/2014/main" id="{2757FFA0-D0A5-8401-86EB-E62115F2322B}"/>
              </a:ext>
            </a:extLst>
          </p:cNvPr>
          <p:cNvPicPr>
            <a:picLocks noChangeAspect="1"/>
          </p:cNvPicPr>
          <p:nvPr/>
        </p:nvPicPr>
        <p:blipFill>
          <a:blip r:embed="rId3"/>
          <a:stretch>
            <a:fillRect/>
          </a:stretch>
        </p:blipFill>
        <p:spPr>
          <a:xfrm>
            <a:off x="1443138" y="234275"/>
            <a:ext cx="3371850" cy="533400"/>
          </a:xfrm>
          <a:prstGeom prst="rect">
            <a:avLst/>
          </a:prstGeom>
        </p:spPr>
      </p:pic>
    </p:spTree>
    <p:extLst>
      <p:ext uri="{BB962C8B-B14F-4D97-AF65-F5344CB8AC3E}">
        <p14:creationId xmlns:p14="http://schemas.microsoft.com/office/powerpoint/2010/main" val="2608703838"/>
      </p:ext>
    </p:ext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84"/>
            <a:ext cx="9144000" cy="6858000"/>
          </a:xfrm>
          <a:prstGeom prst="rect">
            <a:avLst/>
          </a:prstGeom>
        </p:spPr>
      </p:pic>
      <p:sp>
        <p:nvSpPr>
          <p:cNvPr id="9" name="Rectangle 2"/>
          <p:cNvSpPr txBox="1">
            <a:spLocks noChangeArrowheads="1"/>
          </p:cNvSpPr>
          <p:nvPr/>
        </p:nvSpPr>
        <p:spPr>
          <a:xfrm>
            <a:off x="304800" y="1100871"/>
            <a:ext cx="8001000" cy="980927"/>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buFont typeface="Wingdings" panose="05000000000000000000" pitchFamily="2" charset="2"/>
              <a:buChar char="v"/>
            </a:pPr>
            <a:r>
              <a:rPr lang="en-US" sz="3200" b="1">
                <a:solidFill>
                  <a:srgbClr val="7030A0"/>
                </a:solidFill>
                <a:latin typeface="+mn-lt"/>
                <a:cs typeface="Times New Roman" pitchFamily="18" charset="0"/>
              </a:rPr>
              <a:t>Thay đổi về nội dung so với CT 2006 </a:t>
            </a: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17</a:t>
            </a:fld>
            <a:endParaRPr lang="en-US" sz="2000">
              <a:solidFill>
                <a:srgbClr val="FFFF00"/>
              </a:solidFill>
            </a:endParaRPr>
          </a:p>
        </p:txBody>
      </p:sp>
      <p:sp>
        <p:nvSpPr>
          <p:cNvPr id="10" name="Rectangle 9"/>
          <p:cNvSpPr/>
          <p:nvPr/>
        </p:nvSpPr>
        <p:spPr>
          <a:xfrm>
            <a:off x="533400" y="1755203"/>
            <a:ext cx="8229600" cy="189744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fontAlgn="base">
              <a:lnSpc>
                <a:spcPct val="110000"/>
              </a:lnSpc>
              <a:spcBef>
                <a:spcPts val="300"/>
              </a:spcBef>
              <a:spcAft>
                <a:spcPts val="300"/>
              </a:spcAft>
              <a:buFont typeface="Wingdings" panose="05000000000000000000" pitchFamily="2" charset="2"/>
              <a:buChar char="q"/>
            </a:pPr>
            <a:r>
              <a:rPr lang="en-US" sz="2800" b="1">
                <a:solidFill>
                  <a:srgbClr val="FF0000"/>
                </a:solidFill>
                <a:latin typeface="Times New Roman" pitchFamily="18" charset="0"/>
                <a:cs typeface="Times New Roman" pitchFamily="18" charset="0"/>
              </a:rPr>
              <a:t>Hoá học hữu cơ - Nội dung mới </a:t>
            </a:r>
          </a:p>
          <a:p>
            <a:pPr marL="342900" indent="-342900" algn="just">
              <a:buFont typeface="Wingdings" panose="05000000000000000000" pitchFamily="2" charset="2"/>
              <a:buChar char="§"/>
            </a:pPr>
            <a:r>
              <a:rPr lang="en-US" sz="2800">
                <a:latin typeface="Times New Roman" pitchFamily="18" charset="0"/>
                <a:cs typeface="Times New Roman" pitchFamily="18" charset="0"/>
              </a:rPr>
              <a:t>Bổ sung kiến thức về phổ hồng ngoại (IR) để nghiên cứu cấu tạo và giúp nhận biết một số nhóm chức đặc trưng trong hóa học hữu cơ.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652646"/>
            <a:ext cx="5867400" cy="2964238"/>
          </a:xfrm>
          <a:prstGeom prst="rect">
            <a:avLst/>
          </a:prstGeom>
        </p:spPr>
      </p:pic>
    </p:spTree>
    <p:extLst>
      <p:ext uri="{BB962C8B-B14F-4D97-AF65-F5344CB8AC3E}">
        <p14:creationId xmlns:p14="http://schemas.microsoft.com/office/powerpoint/2010/main" val="2255728737"/>
      </p:ext>
    </p:extLst>
  </p:cSld>
  <p:clrMapOvr>
    <a:masterClrMapping/>
  </p:clrMapOvr>
  <p:transition/>
  <p:timing/>
</p:sld>
</file>

<file path=ppt/slides/slide1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B36A579C-4D6F-3DEE-E8DF-A0C5C89E22B7}"/>
              </a:ext>
            </a:extLst>
          </p:cNvPr>
          <p:cNvPicPr>
            <a:picLocks noChangeAspect="1"/>
          </p:cNvPicPr>
          <p:nvPr/>
        </p:nvPicPr>
        <p:blipFill>
          <a:blip r:embed="rId2"/>
          <a:stretch>
            <a:fillRect/>
          </a:stretch>
        </p:blipFill>
        <p:spPr>
          <a:xfrm>
            <a:off x="1519034" y="176314"/>
            <a:ext cx="2733675" cy="571500"/>
          </a:xfrm>
          <a:prstGeom prst="rect">
            <a:avLst/>
          </a:prstGeom>
        </p:spPr>
      </p:pic>
      <p:pic>
        <p:nvPicPr>
          <p:cNvPr id="3" name="Picture 2">
            <a:extLst>
              <a:ext uri="{FF2B5EF4-FFF2-40B4-BE49-F238E27FC236}">
                <a16:creationId xmlns:a16="http://schemas.microsoft.com/office/drawing/2014/main" id="{565DBBD5-9FE7-874E-486D-6B819E6DDF5E}"/>
              </a:ext>
            </a:extLst>
          </p:cNvPr>
          <p:cNvPicPr>
            <a:picLocks noChangeAspect="1"/>
          </p:cNvPicPr>
          <p:nvPr/>
        </p:nvPicPr>
        <p:blipFill>
          <a:blip r:embed="rId3"/>
          <a:stretch>
            <a:fillRect/>
          </a:stretch>
        </p:blipFill>
        <p:spPr>
          <a:xfrm>
            <a:off x="687928" y="1412638"/>
            <a:ext cx="4191376" cy="1293982"/>
          </a:xfrm>
          <a:prstGeom prst="rect">
            <a:avLst/>
          </a:prstGeom>
        </p:spPr>
      </p:pic>
      <p:pic>
        <p:nvPicPr>
          <p:cNvPr id="4" name="Picture 3">
            <a:extLst>
              <a:ext uri="{FF2B5EF4-FFF2-40B4-BE49-F238E27FC236}">
                <a16:creationId xmlns:a16="http://schemas.microsoft.com/office/drawing/2014/main" id="{D0551EF9-025D-27C5-D14B-F322B6657FBE}"/>
              </a:ext>
            </a:extLst>
          </p:cNvPr>
          <p:cNvPicPr>
            <a:picLocks noChangeAspect="1"/>
          </p:cNvPicPr>
          <p:nvPr/>
        </p:nvPicPr>
        <p:blipFill>
          <a:blip r:embed="rId4"/>
          <a:stretch>
            <a:fillRect/>
          </a:stretch>
        </p:blipFill>
        <p:spPr>
          <a:xfrm>
            <a:off x="1009679" y="3128962"/>
            <a:ext cx="10468959" cy="746936"/>
          </a:xfrm>
          <a:prstGeom prst="rect">
            <a:avLst/>
          </a:prstGeom>
        </p:spPr>
      </p:pic>
      <p:pic>
        <p:nvPicPr>
          <p:cNvPr id="5" name="Picture 4">
            <a:extLst>
              <a:ext uri="{FF2B5EF4-FFF2-40B4-BE49-F238E27FC236}">
                <a16:creationId xmlns:a16="http://schemas.microsoft.com/office/drawing/2014/main" id="{7C10344E-85AE-3855-21F3-DD0847895119}"/>
              </a:ext>
            </a:extLst>
          </p:cNvPr>
          <p:cNvPicPr>
            <a:picLocks noChangeAspect="1"/>
          </p:cNvPicPr>
          <p:nvPr/>
        </p:nvPicPr>
        <p:blipFill>
          <a:blip r:embed="rId5"/>
          <a:stretch>
            <a:fillRect/>
          </a:stretch>
        </p:blipFill>
        <p:spPr>
          <a:xfrm>
            <a:off x="1009679" y="4759290"/>
            <a:ext cx="10556492" cy="716504"/>
          </a:xfrm>
          <a:prstGeom prst="rect">
            <a:avLst/>
          </a:prstGeom>
        </p:spPr>
      </p:pic>
      <p:sp>
        <p:nvSpPr>
          <p:cNvPr id="6" name="Arrow: Down 5">
            <a:extLst>
              <a:ext uri="{FF2B5EF4-FFF2-40B4-BE49-F238E27FC236}">
                <a16:creationId xmlns:a16="http://schemas.microsoft.com/office/drawing/2014/main" id="{53E64A05-3A7E-C738-2643-018AF2491E68}"/>
              </a:ext>
            </a:extLst>
          </p:cNvPr>
          <p:cNvSpPr/>
          <p:nvPr/>
        </p:nvSpPr>
        <p:spPr>
          <a:xfrm>
            <a:off x="1361872" y="3967684"/>
            <a:ext cx="972766" cy="716503"/>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p>
        </p:txBody>
      </p:sp>
    </p:spTree>
    <p:extLst>
      <p:ext uri="{BB962C8B-B14F-4D97-AF65-F5344CB8AC3E}">
        <p14:creationId xmlns:p14="http://schemas.microsoft.com/office/powerpoint/2010/main" val="289840223"/>
      </p:ext>
    </p:extLst>
  </p:cSld>
  <p:clrMapOvr>
    <a:masterClrMapping/>
  </p:clrMapOvr>
  <p:transition/>
  <p:timing/>
</p:sld>
</file>

<file path=ppt/slides/slide1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Picture 8">
            <a:extLst>
              <a:ext uri="{FF2B5EF4-FFF2-40B4-BE49-F238E27FC236}">
                <a16:creationId xmlns:a16="http://schemas.microsoft.com/office/drawing/2014/main" id="{D24B1612-B544-1EBF-7963-F59FA0302C06}"/>
              </a:ext>
            </a:extLst>
          </p:cNvPr>
          <p:cNvPicPr>
            <a:picLocks noChangeAspect="1"/>
          </p:cNvPicPr>
          <p:nvPr/>
        </p:nvPicPr>
        <p:blipFill>
          <a:blip r:embed="rId2"/>
          <a:stretch>
            <a:fillRect/>
          </a:stretch>
        </p:blipFill>
        <p:spPr>
          <a:xfrm>
            <a:off x="1499376" y="191204"/>
            <a:ext cx="2714625" cy="571500"/>
          </a:xfrm>
          <a:prstGeom prst="rect">
            <a:avLst/>
          </a:prstGeom>
        </p:spPr>
      </p:pic>
      <p:pic>
        <p:nvPicPr>
          <p:cNvPr id="2" name="Picture 1">
            <a:extLst>
              <a:ext uri="{FF2B5EF4-FFF2-40B4-BE49-F238E27FC236}">
                <a16:creationId xmlns:a16="http://schemas.microsoft.com/office/drawing/2014/main" id="{0ACFD430-433C-762D-3782-645B1C94B2DC}"/>
              </a:ext>
            </a:extLst>
          </p:cNvPr>
          <p:cNvPicPr>
            <a:picLocks noChangeAspect="1"/>
          </p:cNvPicPr>
          <p:nvPr/>
        </p:nvPicPr>
        <p:blipFill>
          <a:blip r:embed="rId3"/>
          <a:stretch>
            <a:fillRect/>
          </a:stretch>
        </p:blipFill>
        <p:spPr>
          <a:xfrm>
            <a:off x="976210" y="2324454"/>
            <a:ext cx="10067661" cy="2209091"/>
          </a:xfrm>
          <a:prstGeom prst="rect">
            <a:avLst/>
          </a:prstGeom>
        </p:spPr>
      </p:pic>
    </p:spTree>
    <p:extLst>
      <p:ext uri="{BB962C8B-B14F-4D97-AF65-F5344CB8AC3E}">
        <p14:creationId xmlns:p14="http://schemas.microsoft.com/office/powerpoint/2010/main" val="1703705530"/>
      </p:ext>
    </p:extLst>
  </p:cSld>
  <p:clrMapOvr>
    <a:masterClrMapping/>
  </p:clrMapOvr>
  <p:transition/>
  <p:timing/>
</p:sld>
</file>

<file path=ppt/slides/slide1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Picture 8">
            <a:extLst>
              <a:ext uri="{FF2B5EF4-FFF2-40B4-BE49-F238E27FC236}">
                <a16:creationId xmlns:a16="http://schemas.microsoft.com/office/drawing/2014/main" id="{D24B1612-B544-1EBF-7963-F59FA0302C06}"/>
              </a:ext>
            </a:extLst>
          </p:cNvPr>
          <p:cNvPicPr>
            <a:picLocks noChangeAspect="1"/>
          </p:cNvPicPr>
          <p:nvPr/>
        </p:nvPicPr>
        <p:blipFill>
          <a:blip r:embed="rId2"/>
          <a:stretch>
            <a:fillRect/>
          </a:stretch>
        </p:blipFill>
        <p:spPr>
          <a:xfrm>
            <a:off x="1499376" y="191204"/>
            <a:ext cx="2714625" cy="571500"/>
          </a:xfrm>
          <a:prstGeom prst="rect">
            <a:avLst/>
          </a:prstGeom>
        </p:spPr>
      </p:pic>
      <p:pic>
        <p:nvPicPr>
          <p:cNvPr id="3" name="Picture 2">
            <a:extLst>
              <a:ext uri="{FF2B5EF4-FFF2-40B4-BE49-F238E27FC236}">
                <a16:creationId xmlns:a16="http://schemas.microsoft.com/office/drawing/2014/main" id="{DDE5C3F7-616D-2EC8-B2F8-32E73336ECE9}"/>
              </a:ext>
            </a:extLst>
          </p:cNvPr>
          <p:cNvPicPr>
            <a:picLocks noChangeAspect="1"/>
          </p:cNvPicPr>
          <p:nvPr/>
        </p:nvPicPr>
        <p:blipFill>
          <a:blip r:embed="rId3"/>
          <a:stretch>
            <a:fillRect/>
          </a:stretch>
        </p:blipFill>
        <p:spPr>
          <a:xfrm>
            <a:off x="860796" y="1433005"/>
            <a:ext cx="10649404" cy="4354952"/>
          </a:xfrm>
          <a:prstGeom prst="rect">
            <a:avLst/>
          </a:prstGeom>
        </p:spPr>
      </p:pic>
    </p:spTree>
    <p:extLst>
      <p:ext uri="{BB962C8B-B14F-4D97-AF65-F5344CB8AC3E}">
        <p14:creationId xmlns:p14="http://schemas.microsoft.com/office/powerpoint/2010/main" val="3799968605"/>
      </p:ext>
    </p:extLst>
  </p:cSld>
  <p:clrMapOvr>
    <a:masterClrMapping/>
  </p:clrMapOvr>
  <p:transition/>
  <p:timing/>
</p:sld>
</file>

<file path=ppt/slides/slide1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99F45E54-6CE9-682A-E253-4852E4F62651}"/>
              </a:ext>
            </a:extLst>
          </p:cNvPr>
          <p:cNvPicPr>
            <a:picLocks noChangeAspect="1"/>
          </p:cNvPicPr>
          <p:nvPr/>
        </p:nvPicPr>
        <p:blipFill>
          <a:blip r:embed="rId2"/>
          <a:stretch>
            <a:fillRect/>
          </a:stretch>
        </p:blipFill>
        <p:spPr>
          <a:xfrm>
            <a:off x="1457933" y="224547"/>
            <a:ext cx="2933700" cy="533400"/>
          </a:xfrm>
          <a:prstGeom prst="rect">
            <a:avLst/>
          </a:prstGeom>
        </p:spPr>
      </p:pic>
      <p:pic>
        <p:nvPicPr>
          <p:cNvPr id="4" name="Picture 3">
            <a:extLst>
              <a:ext uri="{FF2B5EF4-FFF2-40B4-BE49-F238E27FC236}">
                <a16:creationId xmlns:a16="http://schemas.microsoft.com/office/drawing/2014/main" id="{EC9143EB-7491-A332-73E6-68A5545E2112}"/>
              </a:ext>
            </a:extLst>
          </p:cNvPr>
          <p:cNvPicPr>
            <a:picLocks noChangeAspect="1"/>
          </p:cNvPicPr>
          <p:nvPr/>
        </p:nvPicPr>
        <p:blipFill>
          <a:blip r:embed="rId3"/>
          <a:stretch>
            <a:fillRect/>
          </a:stretch>
        </p:blipFill>
        <p:spPr>
          <a:xfrm>
            <a:off x="843164" y="1439946"/>
            <a:ext cx="4772025" cy="390525"/>
          </a:xfrm>
          <a:prstGeom prst="rect">
            <a:avLst/>
          </a:prstGeom>
        </p:spPr>
      </p:pic>
      <p:pic>
        <p:nvPicPr>
          <p:cNvPr id="5" name="Picture 4">
            <a:extLst>
              <a:ext uri="{FF2B5EF4-FFF2-40B4-BE49-F238E27FC236}">
                <a16:creationId xmlns:a16="http://schemas.microsoft.com/office/drawing/2014/main" id="{A9BBEB88-311B-43E2-35A0-A501E463FDC4}"/>
              </a:ext>
            </a:extLst>
          </p:cNvPr>
          <p:cNvPicPr>
            <a:picLocks noChangeAspect="1"/>
          </p:cNvPicPr>
          <p:nvPr/>
        </p:nvPicPr>
        <p:blipFill>
          <a:blip r:embed="rId4"/>
          <a:stretch>
            <a:fillRect/>
          </a:stretch>
        </p:blipFill>
        <p:spPr>
          <a:xfrm>
            <a:off x="911258" y="1952320"/>
            <a:ext cx="8401050" cy="638175"/>
          </a:xfrm>
          <a:prstGeom prst="rect">
            <a:avLst/>
          </a:prstGeom>
        </p:spPr>
      </p:pic>
      <p:pic>
        <p:nvPicPr>
          <p:cNvPr id="6" name="Picture 5">
            <a:extLst>
              <a:ext uri="{FF2B5EF4-FFF2-40B4-BE49-F238E27FC236}">
                <a16:creationId xmlns:a16="http://schemas.microsoft.com/office/drawing/2014/main" id="{C25EA3CF-AE71-C5BE-D8B8-96CBA57FBDBD}"/>
              </a:ext>
            </a:extLst>
          </p:cNvPr>
          <p:cNvPicPr>
            <a:picLocks noChangeAspect="1"/>
          </p:cNvPicPr>
          <p:nvPr/>
        </p:nvPicPr>
        <p:blipFill>
          <a:blip r:embed="rId5"/>
          <a:stretch>
            <a:fillRect/>
          </a:stretch>
        </p:blipFill>
        <p:spPr>
          <a:xfrm>
            <a:off x="911258" y="4850555"/>
            <a:ext cx="8086725" cy="1495425"/>
          </a:xfrm>
          <a:prstGeom prst="rect">
            <a:avLst/>
          </a:prstGeom>
        </p:spPr>
      </p:pic>
    </p:spTree>
    <p:extLst>
      <p:ext uri="{BB962C8B-B14F-4D97-AF65-F5344CB8AC3E}">
        <p14:creationId xmlns:p14="http://schemas.microsoft.com/office/powerpoint/2010/main" val="2560005220"/>
      </p:ext>
    </p:extLst>
  </p:cSld>
  <p:clrMapOvr>
    <a:masterClrMapping/>
  </p:clrMapOvr>
  <p:transition/>
  <p:timing/>
</p:sld>
</file>

<file path=ppt/slides/slide1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99F45E54-6CE9-682A-E253-4852E4F62651}"/>
              </a:ext>
            </a:extLst>
          </p:cNvPr>
          <p:cNvPicPr>
            <a:picLocks noChangeAspect="1"/>
          </p:cNvPicPr>
          <p:nvPr/>
        </p:nvPicPr>
        <p:blipFill>
          <a:blip r:embed="rId2"/>
          <a:stretch>
            <a:fillRect/>
          </a:stretch>
        </p:blipFill>
        <p:spPr>
          <a:xfrm>
            <a:off x="1457933" y="224547"/>
            <a:ext cx="2933700" cy="533400"/>
          </a:xfrm>
          <a:prstGeom prst="rect">
            <a:avLst/>
          </a:prstGeom>
        </p:spPr>
      </p:pic>
      <p:pic>
        <p:nvPicPr>
          <p:cNvPr id="6" name="Picture 5">
            <a:extLst>
              <a:ext uri="{FF2B5EF4-FFF2-40B4-BE49-F238E27FC236}">
                <a16:creationId xmlns:a16="http://schemas.microsoft.com/office/drawing/2014/main" id="{7BBF955F-5C49-AA1F-FF35-67B1B0419E75}"/>
              </a:ext>
            </a:extLst>
          </p:cNvPr>
          <p:cNvPicPr>
            <a:picLocks noChangeAspect="1"/>
          </p:cNvPicPr>
          <p:nvPr/>
        </p:nvPicPr>
        <p:blipFill>
          <a:blip r:embed="rId3"/>
          <a:stretch>
            <a:fillRect/>
          </a:stretch>
        </p:blipFill>
        <p:spPr>
          <a:xfrm>
            <a:off x="1001138" y="4310164"/>
            <a:ext cx="8458200" cy="1981200"/>
          </a:xfrm>
          <a:prstGeom prst="rect">
            <a:avLst/>
          </a:prstGeom>
        </p:spPr>
      </p:pic>
      <p:pic>
        <p:nvPicPr>
          <p:cNvPr id="7" name="Picture 6">
            <a:extLst>
              <a:ext uri="{FF2B5EF4-FFF2-40B4-BE49-F238E27FC236}">
                <a16:creationId xmlns:a16="http://schemas.microsoft.com/office/drawing/2014/main" id="{26D066C7-5471-00CC-CF8B-E9D570F0002C}"/>
              </a:ext>
            </a:extLst>
          </p:cNvPr>
          <p:cNvPicPr>
            <a:picLocks noChangeAspect="1"/>
          </p:cNvPicPr>
          <p:nvPr/>
        </p:nvPicPr>
        <p:blipFill>
          <a:blip r:embed="rId4"/>
          <a:stretch>
            <a:fillRect/>
          </a:stretch>
        </p:blipFill>
        <p:spPr>
          <a:xfrm>
            <a:off x="1001138" y="1424393"/>
            <a:ext cx="8696325" cy="2219325"/>
          </a:xfrm>
          <a:prstGeom prst="rect">
            <a:avLst/>
          </a:prstGeom>
        </p:spPr>
      </p:pic>
    </p:spTree>
    <p:extLst>
      <p:ext uri="{BB962C8B-B14F-4D97-AF65-F5344CB8AC3E}">
        <p14:creationId xmlns:p14="http://schemas.microsoft.com/office/powerpoint/2010/main" val="2084652610"/>
      </p:ext>
    </p:extLst>
  </p:cSld>
  <p:clrMapOvr>
    <a:masterClrMapping/>
  </p:clrMapOvr>
  <p:transition/>
  <p:timing/>
</p:sld>
</file>

<file path=ppt/slides/slide1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a:extLst>
              <a:ext uri="{FF2B5EF4-FFF2-40B4-BE49-F238E27FC236}">
                <a16:creationId xmlns:a16="http://schemas.microsoft.com/office/drawing/2014/main" id="{146FC9F0-08A2-25AB-334E-FFB9880B9E0D}"/>
              </a:ext>
            </a:extLst>
          </p:cNvPr>
          <p:cNvPicPr>
            <a:picLocks noChangeAspect="1"/>
          </p:cNvPicPr>
          <p:nvPr/>
        </p:nvPicPr>
        <p:blipFill>
          <a:blip r:embed="rId2"/>
          <a:stretch>
            <a:fillRect/>
          </a:stretch>
        </p:blipFill>
        <p:spPr>
          <a:xfrm>
            <a:off x="863835" y="1242606"/>
            <a:ext cx="8810625" cy="2505075"/>
          </a:xfrm>
          <a:prstGeom prst="rect">
            <a:avLst/>
          </a:prstGeom>
        </p:spPr>
      </p:pic>
      <p:pic>
        <p:nvPicPr>
          <p:cNvPr id="8" name="Picture 7">
            <a:extLst>
              <a:ext uri="{FF2B5EF4-FFF2-40B4-BE49-F238E27FC236}">
                <a16:creationId xmlns:a16="http://schemas.microsoft.com/office/drawing/2014/main" id="{77F38B53-4E74-EFDE-47E9-3A45BA2625FE}"/>
              </a:ext>
            </a:extLst>
          </p:cNvPr>
          <p:cNvPicPr>
            <a:picLocks noChangeAspect="1"/>
          </p:cNvPicPr>
          <p:nvPr/>
        </p:nvPicPr>
        <p:blipFill>
          <a:blip r:embed="rId3"/>
          <a:stretch>
            <a:fillRect/>
          </a:stretch>
        </p:blipFill>
        <p:spPr>
          <a:xfrm>
            <a:off x="1457933" y="224547"/>
            <a:ext cx="2933700" cy="533400"/>
          </a:xfrm>
          <a:prstGeom prst="rect">
            <a:avLst/>
          </a:prstGeom>
        </p:spPr>
      </p:pic>
    </p:spTree>
    <p:extLst>
      <p:ext uri="{BB962C8B-B14F-4D97-AF65-F5344CB8AC3E}">
        <p14:creationId xmlns:p14="http://schemas.microsoft.com/office/powerpoint/2010/main" val="2880004108"/>
      </p:ext>
    </p:extLst>
  </p:cSld>
  <p:clrMapOvr>
    <a:masterClrMapping/>
  </p:clrMapOvr>
  <p:transition/>
  <p:timing/>
</p:sld>
</file>

<file path=ppt/slides/slide1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A1EF73A1-B542-EB60-F152-36AE6451FCCE}"/>
              </a:ext>
            </a:extLst>
          </p:cNvPr>
          <p:cNvPicPr>
            <a:picLocks noChangeAspect="1"/>
          </p:cNvPicPr>
          <p:nvPr/>
        </p:nvPicPr>
        <p:blipFill>
          <a:blip r:embed="rId2"/>
          <a:stretch>
            <a:fillRect/>
          </a:stretch>
        </p:blipFill>
        <p:spPr>
          <a:xfrm>
            <a:off x="0" y="1056363"/>
            <a:ext cx="12192000" cy="1668494"/>
          </a:xfrm>
          <a:prstGeom prst="rect">
            <a:avLst/>
          </a:prstGeom>
        </p:spPr>
      </p:pic>
      <p:pic>
        <p:nvPicPr>
          <p:cNvPr id="3" name="Picture 2">
            <a:extLst>
              <a:ext uri="{FF2B5EF4-FFF2-40B4-BE49-F238E27FC236}">
                <a16:creationId xmlns:a16="http://schemas.microsoft.com/office/drawing/2014/main" id="{E2AF9C1B-801C-290E-3411-777B2604644B}"/>
              </a:ext>
            </a:extLst>
          </p:cNvPr>
          <p:cNvPicPr>
            <a:picLocks noChangeAspect="1"/>
          </p:cNvPicPr>
          <p:nvPr/>
        </p:nvPicPr>
        <p:blipFill>
          <a:blip r:embed="rId3"/>
          <a:stretch>
            <a:fillRect/>
          </a:stretch>
        </p:blipFill>
        <p:spPr>
          <a:xfrm>
            <a:off x="1044911" y="2900869"/>
            <a:ext cx="7761715" cy="3713939"/>
          </a:xfrm>
          <a:prstGeom prst="rect">
            <a:avLst/>
          </a:prstGeom>
        </p:spPr>
      </p:pic>
    </p:spTree>
    <p:extLst>
      <p:ext uri="{BB962C8B-B14F-4D97-AF65-F5344CB8AC3E}">
        <p14:creationId xmlns:p14="http://schemas.microsoft.com/office/powerpoint/2010/main" val="3127170005"/>
      </p:ext>
    </p:extLst>
  </p:cSld>
  <p:clrMapOvr>
    <a:masterClrMapping/>
  </p:clrMapOvr>
  <p:transition/>
  <p:timing/>
</p:sld>
</file>

<file path=ppt/slides/slide1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1018EBE7-AA94-DC91-B3A9-007DAAC9924A}"/>
              </a:ext>
            </a:extLst>
          </p:cNvPr>
          <p:cNvPicPr>
            <a:picLocks noChangeAspect="1"/>
          </p:cNvPicPr>
          <p:nvPr/>
        </p:nvPicPr>
        <p:blipFill>
          <a:blip r:embed="rId2"/>
          <a:stretch>
            <a:fillRect/>
          </a:stretch>
        </p:blipFill>
        <p:spPr>
          <a:xfrm>
            <a:off x="1480731" y="234885"/>
            <a:ext cx="1876425" cy="533400"/>
          </a:xfrm>
          <a:prstGeom prst="rect">
            <a:avLst/>
          </a:prstGeom>
        </p:spPr>
      </p:pic>
      <p:pic>
        <p:nvPicPr>
          <p:cNvPr id="3" name="Picture 2">
            <a:extLst>
              <a:ext uri="{FF2B5EF4-FFF2-40B4-BE49-F238E27FC236}">
                <a16:creationId xmlns:a16="http://schemas.microsoft.com/office/drawing/2014/main" id="{D5CAD7EF-50EE-BFD6-9354-04182A14C3C9}"/>
              </a:ext>
            </a:extLst>
          </p:cNvPr>
          <p:cNvPicPr>
            <a:picLocks noChangeAspect="1"/>
          </p:cNvPicPr>
          <p:nvPr/>
        </p:nvPicPr>
        <p:blipFill>
          <a:blip r:embed="rId3"/>
          <a:stretch>
            <a:fillRect/>
          </a:stretch>
        </p:blipFill>
        <p:spPr>
          <a:xfrm>
            <a:off x="1043608" y="2362402"/>
            <a:ext cx="5337712" cy="4087035"/>
          </a:xfrm>
          <a:prstGeom prst="rect">
            <a:avLst/>
          </a:prstGeom>
        </p:spPr>
      </p:pic>
      <p:pic>
        <p:nvPicPr>
          <p:cNvPr id="4" name="Picture 3">
            <a:extLst>
              <a:ext uri="{FF2B5EF4-FFF2-40B4-BE49-F238E27FC236}">
                <a16:creationId xmlns:a16="http://schemas.microsoft.com/office/drawing/2014/main" id="{3C8AA8CC-C461-EACE-ED37-FB55A364AFE9}"/>
              </a:ext>
            </a:extLst>
          </p:cNvPr>
          <p:cNvPicPr>
            <a:picLocks noChangeAspect="1"/>
          </p:cNvPicPr>
          <p:nvPr/>
        </p:nvPicPr>
        <p:blipFill>
          <a:blip r:embed="rId4"/>
          <a:stretch>
            <a:fillRect/>
          </a:stretch>
        </p:blipFill>
        <p:spPr>
          <a:xfrm>
            <a:off x="975906" y="1527244"/>
            <a:ext cx="4762500" cy="323850"/>
          </a:xfrm>
          <a:prstGeom prst="rect">
            <a:avLst/>
          </a:prstGeom>
        </p:spPr>
      </p:pic>
      <p:pic>
        <p:nvPicPr>
          <p:cNvPr id="5" name="Picture 4">
            <a:extLst>
              <a:ext uri="{FF2B5EF4-FFF2-40B4-BE49-F238E27FC236}">
                <a16:creationId xmlns:a16="http://schemas.microsoft.com/office/drawing/2014/main" id="{0499BC14-F18A-2E8F-6CE6-EA0120079292}"/>
              </a:ext>
            </a:extLst>
          </p:cNvPr>
          <p:cNvPicPr>
            <a:picLocks noChangeAspect="1"/>
          </p:cNvPicPr>
          <p:nvPr/>
        </p:nvPicPr>
        <p:blipFill>
          <a:blip r:embed="rId5"/>
          <a:stretch>
            <a:fillRect/>
          </a:stretch>
        </p:blipFill>
        <p:spPr>
          <a:xfrm>
            <a:off x="5738406" y="1532006"/>
            <a:ext cx="4857750" cy="314325"/>
          </a:xfrm>
          <a:prstGeom prst="rect">
            <a:avLst/>
          </a:prstGeom>
        </p:spPr>
      </p:pic>
      <p:pic>
        <p:nvPicPr>
          <p:cNvPr id="7" name="Picture 6">
            <a:extLst>
              <a:ext uri="{FF2B5EF4-FFF2-40B4-BE49-F238E27FC236}">
                <a16:creationId xmlns:a16="http://schemas.microsoft.com/office/drawing/2014/main" id="{C892BA91-FF89-F231-C96C-DA3D30D8FE7D}"/>
              </a:ext>
            </a:extLst>
          </p:cNvPr>
          <p:cNvPicPr>
            <a:picLocks noChangeAspect="1"/>
          </p:cNvPicPr>
          <p:nvPr/>
        </p:nvPicPr>
        <p:blipFill>
          <a:blip r:embed="rId6"/>
          <a:stretch>
            <a:fillRect/>
          </a:stretch>
        </p:blipFill>
        <p:spPr>
          <a:xfrm>
            <a:off x="975906" y="1982923"/>
            <a:ext cx="2781300" cy="247650"/>
          </a:xfrm>
          <a:prstGeom prst="rect">
            <a:avLst/>
          </a:prstGeom>
        </p:spPr>
      </p:pic>
    </p:spTree>
    <p:extLst>
      <p:ext uri="{BB962C8B-B14F-4D97-AF65-F5344CB8AC3E}">
        <p14:creationId xmlns:p14="http://schemas.microsoft.com/office/powerpoint/2010/main" val="986092731"/>
      </p:ext>
    </p:extLst>
  </p:cSld>
  <p:clrMapOvr>
    <a:masterClrMapping/>
  </p:clrMapOvr>
  <p:transition/>
  <p:timing/>
</p:sld>
</file>

<file path=ppt/slides/slide1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D5B2735-95A5-3793-6BF0-515E7C0A6735}"/>
              </a:ext>
            </a:extLst>
          </p:cNvPr>
          <p:cNvPicPr>
            <a:picLocks noChangeAspect="1"/>
          </p:cNvPicPr>
          <p:nvPr/>
        </p:nvPicPr>
        <p:blipFill>
          <a:blip r:embed="rId2"/>
          <a:stretch>
            <a:fillRect/>
          </a:stretch>
        </p:blipFill>
        <p:spPr>
          <a:xfrm>
            <a:off x="1525114" y="232221"/>
            <a:ext cx="4219575" cy="571500"/>
          </a:xfrm>
          <a:prstGeom prst="rect">
            <a:avLst/>
          </a:prstGeom>
        </p:spPr>
      </p:pic>
      <p:pic>
        <p:nvPicPr>
          <p:cNvPr id="3" name="Picture 2">
            <a:extLst>
              <a:ext uri="{FF2B5EF4-FFF2-40B4-BE49-F238E27FC236}">
                <a16:creationId xmlns:a16="http://schemas.microsoft.com/office/drawing/2014/main" id="{280744F3-0503-DFBE-113B-F8506B9EAB3F}"/>
              </a:ext>
            </a:extLst>
          </p:cNvPr>
          <p:cNvPicPr>
            <a:picLocks noChangeAspect="1"/>
          </p:cNvPicPr>
          <p:nvPr/>
        </p:nvPicPr>
        <p:blipFill>
          <a:blip r:embed="rId3"/>
          <a:stretch>
            <a:fillRect/>
          </a:stretch>
        </p:blipFill>
        <p:spPr>
          <a:xfrm>
            <a:off x="891094" y="1379908"/>
            <a:ext cx="6315194" cy="3775751"/>
          </a:xfrm>
          <a:prstGeom prst="rect">
            <a:avLst/>
          </a:prstGeom>
        </p:spPr>
      </p:pic>
    </p:spTree>
    <p:extLst>
      <p:ext uri="{BB962C8B-B14F-4D97-AF65-F5344CB8AC3E}">
        <p14:creationId xmlns:p14="http://schemas.microsoft.com/office/powerpoint/2010/main" val="4126037075"/>
      </p:ext>
    </p:extLst>
  </p:cSld>
  <p:clrMapOvr>
    <a:masterClrMapping/>
  </p:clrMapOvr>
  <p:transition/>
  <p:timing/>
</p:sld>
</file>

<file path=ppt/slides/slide1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F559C523-BA2B-5A31-1993-D493B46952D0}"/>
              </a:ext>
            </a:extLst>
          </p:cNvPr>
          <p:cNvPicPr>
            <a:picLocks noChangeAspect="1"/>
          </p:cNvPicPr>
          <p:nvPr/>
        </p:nvPicPr>
        <p:blipFill>
          <a:blip r:embed="rId2"/>
          <a:stretch>
            <a:fillRect/>
          </a:stretch>
        </p:blipFill>
        <p:spPr>
          <a:xfrm>
            <a:off x="1492993" y="225155"/>
            <a:ext cx="2571750" cy="590550"/>
          </a:xfrm>
          <a:prstGeom prst="rect">
            <a:avLst/>
          </a:prstGeom>
        </p:spPr>
      </p:pic>
      <p:pic>
        <p:nvPicPr>
          <p:cNvPr id="3" name="Picture 2">
            <a:extLst>
              <a:ext uri="{FF2B5EF4-FFF2-40B4-BE49-F238E27FC236}">
                <a16:creationId xmlns:a16="http://schemas.microsoft.com/office/drawing/2014/main" id="{3392C8D6-3D35-B06F-0EA8-8E46733AF3C7}"/>
              </a:ext>
            </a:extLst>
          </p:cNvPr>
          <p:cNvPicPr>
            <a:picLocks noChangeAspect="1"/>
          </p:cNvPicPr>
          <p:nvPr/>
        </p:nvPicPr>
        <p:blipFill>
          <a:blip r:embed="rId3"/>
          <a:stretch>
            <a:fillRect/>
          </a:stretch>
        </p:blipFill>
        <p:spPr>
          <a:xfrm>
            <a:off x="907813" y="1429155"/>
            <a:ext cx="8372475" cy="381000"/>
          </a:xfrm>
          <a:prstGeom prst="rect">
            <a:avLst/>
          </a:prstGeom>
        </p:spPr>
      </p:pic>
      <p:pic>
        <p:nvPicPr>
          <p:cNvPr id="1026" name="Picture 2" descr="Phenol Crystal Price, 2023 Phenol Crystal Price Manufacturers &amp; Suppliers |  Made-in-China.com">
            <a:extLst>
              <a:ext uri="{FF2B5EF4-FFF2-40B4-BE49-F238E27FC236}">
                <a16:creationId xmlns:a16="http://schemas.microsoft.com/office/drawing/2014/main" id="{5088AAAC-7A8A-D498-2480-B3F35D58D07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6920" y="2004708"/>
            <a:ext cx="4211267" cy="421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165951"/>
      </p:ext>
    </p:ext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84"/>
            <a:ext cx="9144000" cy="6858000"/>
          </a:xfrm>
          <a:prstGeom prst="rect">
            <a:avLst/>
          </a:prstGeom>
        </p:spPr>
      </p:pic>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18</a:t>
            </a:fld>
            <a:endParaRPr lang="en-US" sz="2000">
              <a:solidFill>
                <a:srgbClr val="FFFF00"/>
              </a:solidFill>
            </a:endParaRPr>
          </a:p>
        </p:txBody>
      </p:sp>
      <p:sp>
        <p:nvSpPr>
          <p:cNvPr id="10" name="Rectangle 9"/>
          <p:cNvSpPr/>
          <p:nvPr/>
        </p:nvSpPr>
        <p:spPr>
          <a:xfrm>
            <a:off x="228600" y="1432823"/>
            <a:ext cx="8474685"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5475" indent="-625475">
              <a:buFont typeface="Wingdings" panose="05000000000000000000" pitchFamily="2" charset="2"/>
              <a:buChar char="q"/>
            </a:pPr>
            <a:r>
              <a:rPr lang="en-US" sz="2800" b="1">
                <a:solidFill>
                  <a:srgbClr val="FF0000"/>
                </a:solidFill>
                <a:latin typeface="Times New Roman" pitchFamily="18" charset="0"/>
                <a:cs typeface="Times New Roman" pitchFamily="18" charset="0"/>
              </a:rPr>
              <a:t>Hoá học hữu cơ - Nội dung mới </a:t>
            </a:r>
          </a:p>
          <a:p>
            <a:pPr marL="457200" indent="-457200" algn="just">
              <a:buFont typeface="Wingdings" panose="05000000000000000000" pitchFamily="2" charset="2"/>
              <a:buChar char="§"/>
            </a:pPr>
            <a:r>
              <a:rPr lang="en-US" sz="2800">
                <a:latin typeface="Times New Roman" pitchFamily="18" charset="0"/>
                <a:cs typeface="Times New Roman" pitchFamily="18" charset="0"/>
              </a:rPr>
              <a:t>Kĩ năng thực hành hóa học hữu cơ và kiến thức về dầu mỏ, chế biến dầu mỏ được chuyển sang sách </a:t>
            </a:r>
            <a:r>
              <a:rPr lang="en-US" sz="2800" b="1">
                <a:solidFill>
                  <a:srgbClr val="C00000"/>
                </a:solidFill>
                <a:latin typeface="Times New Roman" pitchFamily="18" charset="0"/>
                <a:cs typeface="Times New Roman" pitchFamily="18" charset="0"/>
              </a:rPr>
              <a:t>Chuyên đề học tập Hoá học 11</a:t>
            </a:r>
            <a:r>
              <a:rPr lang="en-US" sz="2800">
                <a:solidFill>
                  <a:srgbClr val="C00000"/>
                </a:solidFill>
                <a:latin typeface="Times New Roman" pitchFamily="18" charset="0"/>
                <a:cs typeface="Times New Roman" pitchFamily="18" charset="0"/>
              </a:rPr>
              <a:t>.</a:t>
            </a:r>
            <a:endParaRPr lang="en-US" sz="2800" b="1">
              <a:solidFill>
                <a:srgbClr val="C00000"/>
              </a:solidFill>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39" y="3729671"/>
            <a:ext cx="4695076" cy="280924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399" y="3729670"/>
            <a:ext cx="4267201" cy="2137730"/>
          </a:xfrm>
          <a:prstGeom prst="rect">
            <a:avLst/>
          </a:prstGeom>
        </p:spPr>
      </p:pic>
    </p:spTree>
    <p:extLst>
      <p:ext uri="{BB962C8B-B14F-4D97-AF65-F5344CB8AC3E}">
        <p14:creationId xmlns:p14="http://schemas.microsoft.com/office/powerpoint/2010/main" val="1617607891"/>
      </p:ext>
    </p:extLst>
  </p:cSld>
  <p:clrMapOvr>
    <a:masterClrMapping/>
  </p:clrMapOvr>
  <p:transition/>
  <p:timing/>
</p:sld>
</file>

<file path=ppt/slides/slide1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DAC83223-77EB-A96B-CF56-6461B8A6DE5C}"/>
              </a:ext>
            </a:extLst>
          </p:cNvPr>
          <p:cNvPicPr>
            <a:picLocks noChangeAspect="1"/>
          </p:cNvPicPr>
          <p:nvPr/>
        </p:nvPicPr>
        <p:blipFill>
          <a:blip r:embed="rId2"/>
          <a:stretch>
            <a:fillRect/>
          </a:stretch>
        </p:blipFill>
        <p:spPr>
          <a:xfrm>
            <a:off x="1458134" y="183811"/>
            <a:ext cx="2952750" cy="581025"/>
          </a:xfrm>
          <a:prstGeom prst="rect">
            <a:avLst/>
          </a:prstGeom>
        </p:spPr>
      </p:pic>
      <p:pic>
        <p:nvPicPr>
          <p:cNvPr id="2050" name="Picture 2" descr="Phenol + NaOH? Phenol có tác dụng với NaOH không? Giải thích cho ví dụ -  Đáp Án Chuẩn">
            <a:extLst>
              <a:ext uri="{FF2B5EF4-FFF2-40B4-BE49-F238E27FC236}">
                <a16:creationId xmlns:a16="http://schemas.microsoft.com/office/drawing/2014/main" id="{E4CA2EA7-3F33-2BDB-F79E-8C6B7147DC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5665" y="1733449"/>
            <a:ext cx="5782453" cy="1826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1A0DEF-BE08-980A-498A-4754E8C4B0FD}"/>
              </a:ext>
            </a:extLst>
          </p:cNvPr>
          <p:cNvPicPr>
            <a:picLocks noChangeAspect="1"/>
          </p:cNvPicPr>
          <p:nvPr/>
        </p:nvPicPr>
        <p:blipFill>
          <a:blip r:embed="rId4"/>
          <a:stretch>
            <a:fillRect/>
          </a:stretch>
        </p:blipFill>
        <p:spPr>
          <a:xfrm>
            <a:off x="939021" y="1390549"/>
            <a:ext cx="6943725" cy="342900"/>
          </a:xfrm>
          <a:prstGeom prst="rect">
            <a:avLst/>
          </a:prstGeom>
        </p:spPr>
      </p:pic>
      <p:pic>
        <p:nvPicPr>
          <p:cNvPr id="4" name="Picture 3">
            <a:extLst>
              <a:ext uri="{FF2B5EF4-FFF2-40B4-BE49-F238E27FC236}">
                <a16:creationId xmlns:a16="http://schemas.microsoft.com/office/drawing/2014/main" id="{86B2A25B-CA67-71FC-E579-7402026F96F8}"/>
              </a:ext>
            </a:extLst>
          </p:cNvPr>
          <p:cNvPicPr>
            <a:picLocks noChangeAspect="1"/>
          </p:cNvPicPr>
          <p:nvPr/>
        </p:nvPicPr>
        <p:blipFill>
          <a:blip r:embed="rId5"/>
          <a:stretch>
            <a:fillRect/>
          </a:stretch>
        </p:blipFill>
        <p:spPr>
          <a:xfrm>
            <a:off x="939021" y="3908087"/>
            <a:ext cx="3267075" cy="323850"/>
          </a:xfrm>
          <a:prstGeom prst="rect">
            <a:avLst/>
          </a:prstGeom>
        </p:spPr>
      </p:pic>
      <p:pic>
        <p:nvPicPr>
          <p:cNvPr id="5" name="Picture 4">
            <a:extLst>
              <a:ext uri="{FF2B5EF4-FFF2-40B4-BE49-F238E27FC236}">
                <a16:creationId xmlns:a16="http://schemas.microsoft.com/office/drawing/2014/main" id="{D9FADE74-0247-556C-D968-B873D1E9E6A9}"/>
              </a:ext>
            </a:extLst>
          </p:cNvPr>
          <p:cNvPicPr>
            <a:picLocks noChangeAspect="1"/>
          </p:cNvPicPr>
          <p:nvPr/>
        </p:nvPicPr>
        <p:blipFill>
          <a:blip r:embed="rId6"/>
          <a:stretch>
            <a:fillRect/>
          </a:stretch>
        </p:blipFill>
        <p:spPr>
          <a:xfrm>
            <a:off x="895128" y="4474014"/>
            <a:ext cx="5343525" cy="1762125"/>
          </a:xfrm>
          <a:prstGeom prst="rect">
            <a:avLst/>
          </a:prstGeom>
        </p:spPr>
      </p:pic>
    </p:spTree>
    <p:extLst>
      <p:ext uri="{BB962C8B-B14F-4D97-AF65-F5344CB8AC3E}">
        <p14:creationId xmlns:p14="http://schemas.microsoft.com/office/powerpoint/2010/main" val="3892506460"/>
      </p:ext>
    </p:extLst>
  </p:cSld>
  <p:clrMapOvr>
    <a:masterClrMapping/>
  </p:clrMapOvr>
  <p:transition/>
  <p:timing/>
</p:sld>
</file>

<file path=ppt/slides/slide1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ACA23F34-5D8D-800A-138A-5F4DA1A6A0DD}"/>
              </a:ext>
            </a:extLst>
          </p:cNvPr>
          <p:cNvPicPr>
            <a:picLocks noChangeAspect="1"/>
          </p:cNvPicPr>
          <p:nvPr/>
        </p:nvPicPr>
        <p:blipFill>
          <a:blip r:embed="rId2"/>
          <a:stretch>
            <a:fillRect/>
          </a:stretch>
        </p:blipFill>
        <p:spPr>
          <a:xfrm>
            <a:off x="1505760" y="266699"/>
            <a:ext cx="2857500" cy="504825"/>
          </a:xfrm>
          <a:prstGeom prst="rect">
            <a:avLst/>
          </a:prstGeom>
        </p:spPr>
      </p:pic>
      <p:pic>
        <p:nvPicPr>
          <p:cNvPr id="2" name="Phenol va brom">
            <a:hlinkClick action="ppaction://media"/>
            <a:extLst>
              <a:ext uri="{FF2B5EF4-FFF2-40B4-BE49-F238E27FC236}">
                <a16:creationId xmlns:a16="http://schemas.microsoft.com/office/drawing/2014/main" id="{3E884F40-2F23-6CE6-A282-5FD63EB9E640}"/>
              </a:ext>
            </a:extLst>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934259" y="1152727"/>
            <a:ext cx="7081331" cy="5665065"/>
          </a:xfrm>
          <a:prstGeom prst="rect">
            <a:avLst/>
          </a:prstGeom>
        </p:spPr>
      </p:pic>
    </p:spTree>
    <p:extLst>
      <p:ext uri="{BB962C8B-B14F-4D97-AF65-F5344CB8AC3E}">
        <p14:creationId xmlns:p14="http://schemas.microsoft.com/office/powerpoint/2010/main" val="389425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D74B03CB-67CC-BE83-E25F-4EFBB81368F5}"/>
              </a:ext>
            </a:extLst>
          </p:cNvPr>
          <p:cNvPicPr>
            <a:picLocks noChangeAspect="1"/>
          </p:cNvPicPr>
          <p:nvPr/>
        </p:nvPicPr>
        <p:blipFill>
          <a:blip r:embed="rId2"/>
          <a:stretch>
            <a:fillRect/>
          </a:stretch>
        </p:blipFill>
        <p:spPr>
          <a:xfrm>
            <a:off x="928616" y="1441821"/>
            <a:ext cx="10334768" cy="3490102"/>
          </a:xfrm>
          <a:prstGeom prst="rect">
            <a:avLst/>
          </a:prstGeom>
        </p:spPr>
      </p:pic>
      <p:pic>
        <p:nvPicPr>
          <p:cNvPr id="3" name="Picture 2">
            <a:extLst>
              <a:ext uri="{FF2B5EF4-FFF2-40B4-BE49-F238E27FC236}">
                <a16:creationId xmlns:a16="http://schemas.microsoft.com/office/drawing/2014/main" id="{427EBFEF-1527-82FB-C500-5BB8F7E96067}"/>
              </a:ext>
            </a:extLst>
          </p:cNvPr>
          <p:cNvPicPr>
            <a:picLocks noChangeAspect="1"/>
          </p:cNvPicPr>
          <p:nvPr/>
        </p:nvPicPr>
        <p:blipFill>
          <a:blip r:embed="rId3"/>
          <a:stretch>
            <a:fillRect/>
          </a:stretch>
        </p:blipFill>
        <p:spPr>
          <a:xfrm>
            <a:off x="1505760" y="266699"/>
            <a:ext cx="2857500" cy="504825"/>
          </a:xfrm>
          <a:prstGeom prst="rect">
            <a:avLst/>
          </a:prstGeom>
        </p:spPr>
      </p:pic>
    </p:spTree>
    <p:extLst>
      <p:ext uri="{BB962C8B-B14F-4D97-AF65-F5344CB8AC3E}">
        <p14:creationId xmlns:p14="http://schemas.microsoft.com/office/powerpoint/2010/main" val="3514795382"/>
      </p:ext>
    </p:extLst>
  </p:cSld>
  <p:clrMapOvr>
    <a:masterClrMapping/>
  </p:clrMapOvr>
  <p:transition/>
  <p:timing/>
</p:sld>
</file>

<file path=ppt/slides/slide1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9C374571-0834-1300-4B4E-1FA71D1A2E9A}"/>
              </a:ext>
            </a:extLst>
          </p:cNvPr>
          <p:cNvPicPr>
            <a:picLocks noChangeAspect="1"/>
          </p:cNvPicPr>
          <p:nvPr/>
        </p:nvPicPr>
        <p:blipFill>
          <a:blip r:embed="rId2"/>
          <a:stretch>
            <a:fillRect/>
          </a:stretch>
        </p:blipFill>
        <p:spPr>
          <a:xfrm>
            <a:off x="-1" y="2035006"/>
            <a:ext cx="12175637" cy="2293803"/>
          </a:xfrm>
          <a:prstGeom prst="rect">
            <a:avLst/>
          </a:prstGeom>
        </p:spPr>
      </p:pic>
    </p:spTree>
    <p:extLst>
      <p:ext uri="{BB962C8B-B14F-4D97-AF65-F5344CB8AC3E}">
        <p14:creationId xmlns:p14="http://schemas.microsoft.com/office/powerpoint/2010/main" val="770414144"/>
      </p:ext>
    </p:extLst>
  </p:cSld>
  <p:clrMapOvr>
    <a:masterClrMapping/>
  </p:clrMapOvr>
  <p:transition/>
  <p:timing/>
</p:sld>
</file>

<file path=ppt/slides/slide1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8686965F-2C9A-6616-C924-2CB3A9E0CE97}"/>
              </a:ext>
            </a:extLst>
          </p:cNvPr>
          <p:cNvPicPr>
            <a:picLocks noChangeAspect="1"/>
          </p:cNvPicPr>
          <p:nvPr/>
        </p:nvPicPr>
        <p:blipFill>
          <a:blip r:embed="rId2"/>
          <a:stretch>
            <a:fillRect/>
          </a:stretch>
        </p:blipFill>
        <p:spPr>
          <a:xfrm>
            <a:off x="0" y="1095983"/>
            <a:ext cx="12278307" cy="1228928"/>
          </a:xfrm>
          <a:prstGeom prst="rect">
            <a:avLst/>
          </a:prstGeom>
        </p:spPr>
      </p:pic>
      <p:pic>
        <p:nvPicPr>
          <p:cNvPr id="5" name="Picture 4">
            <a:extLst>
              <a:ext uri="{FF2B5EF4-FFF2-40B4-BE49-F238E27FC236}">
                <a16:creationId xmlns:a16="http://schemas.microsoft.com/office/drawing/2014/main" id="{943EAA70-6C1B-2680-E3CB-04C3284B7F57}"/>
              </a:ext>
            </a:extLst>
          </p:cNvPr>
          <p:cNvPicPr>
            <a:picLocks noChangeAspect="1"/>
          </p:cNvPicPr>
          <p:nvPr/>
        </p:nvPicPr>
        <p:blipFill>
          <a:blip r:embed="rId3"/>
          <a:stretch>
            <a:fillRect/>
          </a:stretch>
        </p:blipFill>
        <p:spPr>
          <a:xfrm>
            <a:off x="1126382" y="2412460"/>
            <a:ext cx="6710308" cy="4241259"/>
          </a:xfrm>
          <a:prstGeom prst="rect">
            <a:avLst/>
          </a:prstGeom>
        </p:spPr>
      </p:pic>
    </p:spTree>
    <p:extLst>
      <p:ext uri="{BB962C8B-B14F-4D97-AF65-F5344CB8AC3E}">
        <p14:creationId xmlns:p14="http://schemas.microsoft.com/office/powerpoint/2010/main" val="2833964125"/>
      </p:ext>
    </p:extLst>
  </p:cSld>
  <p:clrMapOvr>
    <a:masterClrMapping/>
  </p:clrMapOvr>
  <p:transition/>
  <p:timing/>
</p:sld>
</file>

<file path=ppt/slides/slide1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DA2AB31B-8EB5-3550-265D-AC02A66E1AF3}"/>
              </a:ext>
            </a:extLst>
          </p:cNvPr>
          <p:cNvPicPr>
            <a:picLocks noChangeAspect="1"/>
          </p:cNvPicPr>
          <p:nvPr/>
        </p:nvPicPr>
        <p:blipFill>
          <a:blip r:embed="rId2"/>
          <a:stretch>
            <a:fillRect/>
          </a:stretch>
        </p:blipFill>
        <p:spPr>
          <a:xfrm>
            <a:off x="1422670" y="238985"/>
            <a:ext cx="3276600" cy="504825"/>
          </a:xfrm>
          <a:prstGeom prst="rect">
            <a:avLst/>
          </a:prstGeom>
        </p:spPr>
      </p:pic>
      <p:pic>
        <p:nvPicPr>
          <p:cNvPr id="4" name="Picture 3">
            <a:extLst>
              <a:ext uri="{FF2B5EF4-FFF2-40B4-BE49-F238E27FC236}">
                <a16:creationId xmlns:a16="http://schemas.microsoft.com/office/drawing/2014/main" id="{859C7EA2-BCB6-1E27-C076-C99E9DDD441F}"/>
              </a:ext>
            </a:extLst>
          </p:cNvPr>
          <p:cNvPicPr>
            <a:picLocks noChangeAspect="1"/>
          </p:cNvPicPr>
          <p:nvPr/>
        </p:nvPicPr>
        <p:blipFill>
          <a:blip r:embed="rId3"/>
          <a:stretch>
            <a:fillRect/>
          </a:stretch>
        </p:blipFill>
        <p:spPr>
          <a:xfrm>
            <a:off x="945609" y="1423987"/>
            <a:ext cx="10724340" cy="2681085"/>
          </a:xfrm>
          <a:prstGeom prst="rect">
            <a:avLst/>
          </a:prstGeom>
        </p:spPr>
      </p:pic>
    </p:spTree>
    <p:extLst>
      <p:ext uri="{BB962C8B-B14F-4D97-AF65-F5344CB8AC3E}">
        <p14:creationId xmlns:p14="http://schemas.microsoft.com/office/powerpoint/2010/main" val="3421531046"/>
      </p:ext>
    </p:extLst>
  </p:cSld>
  <p:clrMapOvr>
    <a:masterClrMapping/>
  </p:clrMapOvr>
  <p:transition/>
  <p:timing/>
</p:sld>
</file>

<file path=ppt/slides/slide1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DA2AB31B-8EB5-3550-265D-AC02A66E1AF3}"/>
              </a:ext>
            </a:extLst>
          </p:cNvPr>
          <p:cNvPicPr>
            <a:picLocks noChangeAspect="1"/>
          </p:cNvPicPr>
          <p:nvPr/>
        </p:nvPicPr>
        <p:blipFill>
          <a:blip r:embed="rId2"/>
          <a:stretch>
            <a:fillRect/>
          </a:stretch>
        </p:blipFill>
        <p:spPr>
          <a:xfrm>
            <a:off x="1422670" y="238985"/>
            <a:ext cx="3276600" cy="504825"/>
          </a:xfrm>
          <a:prstGeom prst="rect">
            <a:avLst/>
          </a:prstGeom>
        </p:spPr>
      </p:pic>
      <p:pic>
        <p:nvPicPr>
          <p:cNvPr id="3" name="Picture 2">
            <a:extLst>
              <a:ext uri="{FF2B5EF4-FFF2-40B4-BE49-F238E27FC236}">
                <a16:creationId xmlns:a16="http://schemas.microsoft.com/office/drawing/2014/main" id="{07B14656-776D-FC16-FFAD-37A0B6786148}"/>
              </a:ext>
            </a:extLst>
          </p:cNvPr>
          <p:cNvPicPr>
            <a:picLocks noChangeAspect="1"/>
          </p:cNvPicPr>
          <p:nvPr/>
        </p:nvPicPr>
        <p:blipFill>
          <a:blip r:embed="rId3"/>
          <a:stretch>
            <a:fillRect/>
          </a:stretch>
        </p:blipFill>
        <p:spPr>
          <a:xfrm>
            <a:off x="924128" y="1400174"/>
            <a:ext cx="10282136" cy="4888605"/>
          </a:xfrm>
          <a:prstGeom prst="rect">
            <a:avLst/>
          </a:prstGeom>
        </p:spPr>
      </p:pic>
    </p:spTree>
    <p:extLst>
      <p:ext uri="{BB962C8B-B14F-4D97-AF65-F5344CB8AC3E}">
        <p14:creationId xmlns:p14="http://schemas.microsoft.com/office/powerpoint/2010/main" val="2308652129"/>
      </p:ext>
    </p:extLst>
  </p:cSld>
  <p:clrMapOvr>
    <a:masterClrMapping/>
  </p:clrMapOvr>
  <p:transition/>
  <p:timing/>
</p:sld>
</file>

<file path=ppt/slides/slide1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320B072E-8259-7C41-9C40-6DEFFFE3C579}"/>
              </a:ext>
            </a:extLst>
          </p:cNvPr>
          <p:cNvPicPr>
            <a:picLocks noChangeAspect="1"/>
          </p:cNvPicPr>
          <p:nvPr/>
        </p:nvPicPr>
        <p:blipFill>
          <a:blip r:embed="rId2"/>
          <a:stretch>
            <a:fillRect/>
          </a:stretch>
        </p:blipFill>
        <p:spPr>
          <a:xfrm>
            <a:off x="1548014" y="219270"/>
            <a:ext cx="2714625" cy="523875"/>
          </a:xfrm>
          <a:prstGeom prst="rect">
            <a:avLst/>
          </a:prstGeom>
        </p:spPr>
      </p:pic>
      <p:pic>
        <p:nvPicPr>
          <p:cNvPr id="2" name="Picture 1">
            <a:extLst>
              <a:ext uri="{FF2B5EF4-FFF2-40B4-BE49-F238E27FC236}">
                <a16:creationId xmlns:a16="http://schemas.microsoft.com/office/drawing/2014/main" id="{86EF6C6B-557B-B85F-A202-147D42218005}"/>
              </a:ext>
            </a:extLst>
          </p:cNvPr>
          <p:cNvPicPr>
            <a:picLocks noChangeAspect="1"/>
          </p:cNvPicPr>
          <p:nvPr/>
        </p:nvPicPr>
        <p:blipFill>
          <a:blip r:embed="rId3"/>
          <a:stretch>
            <a:fillRect/>
          </a:stretch>
        </p:blipFill>
        <p:spPr>
          <a:xfrm>
            <a:off x="942671" y="1399567"/>
            <a:ext cx="5248275" cy="342900"/>
          </a:xfrm>
          <a:prstGeom prst="rect">
            <a:avLst/>
          </a:prstGeom>
        </p:spPr>
      </p:pic>
      <p:pic>
        <p:nvPicPr>
          <p:cNvPr id="4" name="Picture 3">
            <a:extLst>
              <a:ext uri="{FF2B5EF4-FFF2-40B4-BE49-F238E27FC236}">
                <a16:creationId xmlns:a16="http://schemas.microsoft.com/office/drawing/2014/main" id="{C02557C6-2360-0005-6A07-575C6E7F7FEC}"/>
              </a:ext>
            </a:extLst>
          </p:cNvPr>
          <p:cNvPicPr>
            <a:picLocks noChangeAspect="1"/>
          </p:cNvPicPr>
          <p:nvPr/>
        </p:nvPicPr>
        <p:blipFill>
          <a:blip r:embed="rId4"/>
          <a:stretch>
            <a:fillRect/>
          </a:stretch>
        </p:blipFill>
        <p:spPr>
          <a:xfrm>
            <a:off x="592475" y="2154473"/>
            <a:ext cx="5972346" cy="2738539"/>
          </a:xfrm>
          <a:prstGeom prst="rect">
            <a:avLst/>
          </a:prstGeom>
        </p:spPr>
      </p:pic>
    </p:spTree>
    <p:extLst>
      <p:ext uri="{BB962C8B-B14F-4D97-AF65-F5344CB8AC3E}">
        <p14:creationId xmlns:p14="http://schemas.microsoft.com/office/powerpoint/2010/main" val="158951558"/>
      </p:ext>
    </p:extLst>
  </p:cSld>
  <p:clrMapOvr>
    <a:masterClrMapping/>
  </p:clrMapOvr>
  <p:transition/>
  <p:timing/>
</p:sld>
</file>

<file path=ppt/slides/slide1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0D80686B-EEF6-447D-7F00-CB8670C6F7B1}"/>
              </a:ext>
            </a:extLst>
          </p:cNvPr>
          <p:cNvPicPr>
            <a:picLocks noChangeAspect="1"/>
          </p:cNvPicPr>
          <p:nvPr/>
        </p:nvPicPr>
        <p:blipFill>
          <a:blip r:embed="rId2"/>
          <a:stretch>
            <a:fillRect/>
          </a:stretch>
        </p:blipFill>
        <p:spPr>
          <a:xfrm>
            <a:off x="1507685" y="239036"/>
            <a:ext cx="2581275" cy="523875"/>
          </a:xfrm>
          <a:prstGeom prst="rect">
            <a:avLst/>
          </a:prstGeom>
        </p:spPr>
      </p:pic>
      <p:pic>
        <p:nvPicPr>
          <p:cNvPr id="3" name="Picture 2">
            <a:extLst>
              <a:ext uri="{FF2B5EF4-FFF2-40B4-BE49-F238E27FC236}">
                <a16:creationId xmlns:a16="http://schemas.microsoft.com/office/drawing/2014/main" id="{2A9DCD3A-1167-B5CF-6570-585184B9147E}"/>
              </a:ext>
            </a:extLst>
          </p:cNvPr>
          <p:cNvPicPr>
            <a:picLocks noChangeAspect="1"/>
          </p:cNvPicPr>
          <p:nvPr/>
        </p:nvPicPr>
        <p:blipFill>
          <a:blip r:embed="rId3"/>
          <a:stretch>
            <a:fillRect/>
          </a:stretch>
        </p:blipFill>
        <p:spPr>
          <a:xfrm>
            <a:off x="851271" y="1281112"/>
            <a:ext cx="10008489" cy="5032139"/>
          </a:xfrm>
          <a:prstGeom prst="rect">
            <a:avLst/>
          </a:prstGeom>
        </p:spPr>
      </p:pic>
    </p:spTree>
    <p:extLst>
      <p:ext uri="{BB962C8B-B14F-4D97-AF65-F5344CB8AC3E}">
        <p14:creationId xmlns:p14="http://schemas.microsoft.com/office/powerpoint/2010/main" val="1391091866"/>
      </p:ext>
    </p:extLst>
  </p:cSld>
  <p:clrMapOvr>
    <a:masterClrMapping/>
  </p:clrMapOvr>
  <p:transition/>
  <p:timing/>
</p:sld>
</file>

<file path=ppt/slides/slide1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576FE906-9D2E-866F-F3ED-2B4F8D670388}"/>
              </a:ext>
            </a:extLst>
          </p:cNvPr>
          <p:cNvPicPr>
            <a:picLocks noChangeAspect="1"/>
          </p:cNvPicPr>
          <p:nvPr/>
        </p:nvPicPr>
        <p:blipFill>
          <a:blip r:embed="rId2"/>
          <a:stretch>
            <a:fillRect/>
          </a:stretch>
        </p:blipFill>
        <p:spPr>
          <a:xfrm>
            <a:off x="1496235" y="254231"/>
            <a:ext cx="2876550" cy="504825"/>
          </a:xfrm>
          <a:prstGeom prst="rect">
            <a:avLst/>
          </a:prstGeom>
        </p:spPr>
      </p:pic>
      <p:pic>
        <p:nvPicPr>
          <p:cNvPr id="3" name="Picture 2">
            <a:extLst>
              <a:ext uri="{FF2B5EF4-FFF2-40B4-BE49-F238E27FC236}">
                <a16:creationId xmlns:a16="http://schemas.microsoft.com/office/drawing/2014/main" id="{A99BB045-D3D1-83C3-42C7-9C1ACDCD8FA7}"/>
              </a:ext>
            </a:extLst>
          </p:cNvPr>
          <p:cNvPicPr>
            <a:picLocks noChangeAspect="1"/>
          </p:cNvPicPr>
          <p:nvPr/>
        </p:nvPicPr>
        <p:blipFill>
          <a:blip r:embed="rId3"/>
          <a:stretch>
            <a:fillRect/>
          </a:stretch>
        </p:blipFill>
        <p:spPr>
          <a:xfrm>
            <a:off x="906394" y="1437870"/>
            <a:ext cx="1838325" cy="285750"/>
          </a:xfrm>
          <a:prstGeom prst="rect">
            <a:avLst/>
          </a:prstGeom>
        </p:spPr>
      </p:pic>
      <p:pic>
        <p:nvPicPr>
          <p:cNvPr id="4" name="Picture 3">
            <a:extLst>
              <a:ext uri="{FF2B5EF4-FFF2-40B4-BE49-F238E27FC236}">
                <a16:creationId xmlns:a16="http://schemas.microsoft.com/office/drawing/2014/main" id="{EC5687A6-9F54-020C-8AE2-7FE664D55897}"/>
              </a:ext>
            </a:extLst>
          </p:cNvPr>
          <p:cNvPicPr>
            <a:picLocks noChangeAspect="1"/>
          </p:cNvPicPr>
          <p:nvPr/>
        </p:nvPicPr>
        <p:blipFill>
          <a:blip r:embed="rId4"/>
          <a:stretch>
            <a:fillRect/>
          </a:stretch>
        </p:blipFill>
        <p:spPr>
          <a:xfrm>
            <a:off x="1089092" y="1838425"/>
            <a:ext cx="10331179" cy="1100294"/>
          </a:xfrm>
          <a:prstGeom prst="rect">
            <a:avLst/>
          </a:prstGeom>
        </p:spPr>
      </p:pic>
      <p:pic>
        <p:nvPicPr>
          <p:cNvPr id="6" name="Picture 5">
            <a:extLst>
              <a:ext uri="{FF2B5EF4-FFF2-40B4-BE49-F238E27FC236}">
                <a16:creationId xmlns:a16="http://schemas.microsoft.com/office/drawing/2014/main" id="{D8D2F94D-7C58-A02A-DFE6-E212BAAD04AC}"/>
              </a:ext>
            </a:extLst>
          </p:cNvPr>
          <p:cNvPicPr>
            <a:picLocks noChangeAspect="1"/>
          </p:cNvPicPr>
          <p:nvPr/>
        </p:nvPicPr>
        <p:blipFill>
          <a:blip r:embed="rId5"/>
          <a:stretch>
            <a:fillRect/>
          </a:stretch>
        </p:blipFill>
        <p:spPr>
          <a:xfrm>
            <a:off x="1089093" y="3280752"/>
            <a:ext cx="5973188" cy="1070256"/>
          </a:xfrm>
          <a:prstGeom prst="rect">
            <a:avLst/>
          </a:prstGeom>
        </p:spPr>
      </p:pic>
      <p:pic>
        <p:nvPicPr>
          <p:cNvPr id="7" name="Picture 6">
            <a:extLst>
              <a:ext uri="{FF2B5EF4-FFF2-40B4-BE49-F238E27FC236}">
                <a16:creationId xmlns:a16="http://schemas.microsoft.com/office/drawing/2014/main" id="{89CE4612-51FE-C9B5-1940-CB1B1EE6CEFD}"/>
              </a:ext>
            </a:extLst>
          </p:cNvPr>
          <p:cNvPicPr>
            <a:picLocks noChangeAspect="1"/>
          </p:cNvPicPr>
          <p:nvPr/>
        </p:nvPicPr>
        <p:blipFill>
          <a:blip r:embed="rId6"/>
          <a:stretch>
            <a:fillRect/>
          </a:stretch>
        </p:blipFill>
        <p:spPr>
          <a:xfrm>
            <a:off x="1089093" y="4835560"/>
            <a:ext cx="6117920" cy="1529480"/>
          </a:xfrm>
          <a:prstGeom prst="rect">
            <a:avLst/>
          </a:prstGeom>
        </p:spPr>
      </p:pic>
    </p:spTree>
    <p:extLst>
      <p:ext uri="{BB962C8B-B14F-4D97-AF65-F5344CB8AC3E}">
        <p14:creationId xmlns:p14="http://schemas.microsoft.com/office/powerpoint/2010/main" val="4029723396"/>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19</a:t>
            </a:fld>
            <a:endParaRPr lang="en-US" sz="2000">
              <a:solidFill>
                <a:srgbClr val="FFFF00"/>
              </a:solidFill>
            </a:endParaRPr>
          </a:p>
        </p:txBody>
      </p:sp>
      <p:sp>
        <p:nvSpPr>
          <p:cNvPr id="10" name="Rectangle 9"/>
          <p:cNvSpPr/>
          <p:nvPr/>
        </p:nvSpPr>
        <p:spPr>
          <a:xfrm>
            <a:off x="762000" y="1676400"/>
            <a:ext cx="8534400" cy="24214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25475" indent="-625475">
              <a:buFont typeface="Wingdings" panose="05000000000000000000" pitchFamily="2" charset="2"/>
              <a:buChar char="q"/>
            </a:pPr>
            <a:r>
              <a:rPr lang="en-US" sz="3200" b="1">
                <a:solidFill>
                  <a:srgbClr val="FF0000"/>
                </a:solidFill>
                <a:latin typeface="Times New Roman" pitchFamily="18" charset="0"/>
                <a:cs typeface="Times New Roman" pitchFamily="18" charset="0"/>
              </a:rPr>
              <a:t>Hoá học hữu cơ - Nội dung giảm tải </a:t>
            </a:r>
          </a:p>
          <a:p>
            <a:pPr marL="457200" indent="-457200">
              <a:lnSpc>
                <a:spcPct val="120000"/>
              </a:lnSpc>
              <a:spcBef>
                <a:spcPts val="300"/>
              </a:spcBef>
              <a:spcAft>
                <a:spcPts val="300"/>
              </a:spcAft>
              <a:buFont typeface="Wingdings" panose="05000000000000000000" pitchFamily="2" charset="2"/>
              <a:buChar char="§"/>
            </a:pPr>
            <a:r>
              <a:rPr lang="en-US" sz="3200">
                <a:latin typeface="Times New Roman" pitchFamily="18" charset="0"/>
                <a:cs typeface="Times New Roman" pitchFamily="18" charset="0"/>
              </a:rPr>
              <a:t>Giảm tải cycloalkane, alkadiene, terpene </a:t>
            </a:r>
          </a:p>
          <a:p>
            <a:pPr marL="457200" indent="-457200">
              <a:lnSpc>
                <a:spcPct val="120000"/>
              </a:lnSpc>
              <a:spcBef>
                <a:spcPts val="300"/>
              </a:spcBef>
              <a:spcAft>
                <a:spcPts val="300"/>
              </a:spcAft>
              <a:buFont typeface="Wingdings" panose="05000000000000000000" pitchFamily="2" charset="2"/>
              <a:buChar char="§"/>
            </a:pPr>
            <a:r>
              <a:rPr lang="en-US" sz="3200">
                <a:latin typeface="Times New Roman" pitchFamily="18" charset="0"/>
                <a:cs typeface="Times New Roman" pitchFamily="18" charset="0"/>
              </a:rPr>
              <a:t>Một số nội dung của hydrocarbon thơm </a:t>
            </a:r>
            <a:br>
              <a:rPr lang="en-US" sz="3200">
                <a:latin typeface="Times New Roman" pitchFamily="18" charset="0"/>
                <a:cs typeface="Times New Roman" pitchFamily="18" charset="0"/>
              </a:rPr>
            </a:br>
            <a:r>
              <a:rPr lang="en-US" sz="3200">
                <a:latin typeface="Times New Roman" pitchFamily="18" charset="0"/>
                <a:cs typeface="Times New Roman" pitchFamily="18" charset="0"/>
              </a:rPr>
              <a:t>(styrene, naphthalene)</a:t>
            </a:r>
            <a:endParaRPr lang="en-US" sz="3200" b="1">
              <a:latin typeface="Times New Roman" pitchFamily="18" charset="0"/>
              <a:cs typeface="Times New Roman" pitchFamily="18" charset="0"/>
            </a:endParaRPr>
          </a:p>
        </p:txBody>
      </p:sp>
    </p:spTree>
    <p:extLst>
      <p:ext uri="{BB962C8B-B14F-4D97-AF65-F5344CB8AC3E}">
        <p14:creationId xmlns:p14="http://schemas.microsoft.com/office/powerpoint/2010/main" val="3144501893"/>
      </p:ext>
    </p:extLst>
  </p:cSld>
  <p:clrMapOvr>
    <a:masterClrMapping/>
  </p:clrMapOvr>
  <p:transition/>
  <p:timing/>
</p:sld>
</file>

<file path=ppt/slides/slide1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03CC0A42-0D0D-67D9-D0F1-8ECD1EB11498}"/>
              </a:ext>
            </a:extLst>
          </p:cNvPr>
          <p:cNvPicPr>
            <a:picLocks noChangeAspect="1"/>
          </p:cNvPicPr>
          <p:nvPr/>
        </p:nvPicPr>
        <p:blipFill>
          <a:blip r:embed="rId2"/>
          <a:stretch>
            <a:fillRect/>
          </a:stretch>
        </p:blipFill>
        <p:spPr>
          <a:xfrm>
            <a:off x="1496235" y="254231"/>
            <a:ext cx="2876550" cy="504825"/>
          </a:xfrm>
          <a:prstGeom prst="rect">
            <a:avLst/>
          </a:prstGeom>
        </p:spPr>
      </p:pic>
      <p:pic>
        <p:nvPicPr>
          <p:cNvPr id="6" name="Picture 5">
            <a:extLst>
              <a:ext uri="{FF2B5EF4-FFF2-40B4-BE49-F238E27FC236}">
                <a16:creationId xmlns:a16="http://schemas.microsoft.com/office/drawing/2014/main" id="{C51F96BC-78F8-1BEB-BCBC-473DD97572A6}"/>
              </a:ext>
            </a:extLst>
          </p:cNvPr>
          <p:cNvPicPr>
            <a:picLocks noChangeAspect="1"/>
          </p:cNvPicPr>
          <p:nvPr/>
        </p:nvPicPr>
        <p:blipFill>
          <a:blip r:embed="rId3"/>
          <a:stretch>
            <a:fillRect/>
          </a:stretch>
        </p:blipFill>
        <p:spPr>
          <a:xfrm>
            <a:off x="846204" y="1356198"/>
            <a:ext cx="3219450" cy="342900"/>
          </a:xfrm>
          <a:prstGeom prst="rect">
            <a:avLst/>
          </a:prstGeom>
        </p:spPr>
      </p:pic>
      <p:pic>
        <p:nvPicPr>
          <p:cNvPr id="7" name="Picture 6">
            <a:extLst>
              <a:ext uri="{FF2B5EF4-FFF2-40B4-BE49-F238E27FC236}">
                <a16:creationId xmlns:a16="http://schemas.microsoft.com/office/drawing/2014/main" id="{8F548C58-A5EC-858F-3CB4-F3E82A374A34}"/>
              </a:ext>
            </a:extLst>
          </p:cNvPr>
          <p:cNvPicPr>
            <a:picLocks noChangeAspect="1"/>
          </p:cNvPicPr>
          <p:nvPr/>
        </p:nvPicPr>
        <p:blipFill>
          <a:blip r:embed="rId4"/>
          <a:stretch>
            <a:fillRect/>
          </a:stretch>
        </p:blipFill>
        <p:spPr>
          <a:xfrm>
            <a:off x="846204" y="1841871"/>
            <a:ext cx="6791325" cy="1228725"/>
          </a:xfrm>
          <a:prstGeom prst="rect">
            <a:avLst/>
          </a:prstGeom>
        </p:spPr>
      </p:pic>
      <p:pic>
        <p:nvPicPr>
          <p:cNvPr id="11" name="Picture 10">
            <a:extLst>
              <a:ext uri="{FF2B5EF4-FFF2-40B4-BE49-F238E27FC236}">
                <a16:creationId xmlns:a16="http://schemas.microsoft.com/office/drawing/2014/main" id="{E1C979BA-B2AF-756B-CC72-E2298368D11E}"/>
              </a:ext>
            </a:extLst>
          </p:cNvPr>
          <p:cNvPicPr>
            <a:picLocks noChangeAspect="1"/>
          </p:cNvPicPr>
          <p:nvPr/>
        </p:nvPicPr>
        <p:blipFill>
          <a:blip r:embed="rId5"/>
          <a:stretch>
            <a:fillRect/>
          </a:stretch>
        </p:blipFill>
        <p:spPr>
          <a:xfrm>
            <a:off x="917237" y="3429000"/>
            <a:ext cx="4229100" cy="314325"/>
          </a:xfrm>
          <a:prstGeom prst="rect">
            <a:avLst/>
          </a:prstGeom>
        </p:spPr>
      </p:pic>
      <p:pic>
        <p:nvPicPr>
          <p:cNvPr id="12" name="Picture 11">
            <a:extLst>
              <a:ext uri="{FF2B5EF4-FFF2-40B4-BE49-F238E27FC236}">
                <a16:creationId xmlns:a16="http://schemas.microsoft.com/office/drawing/2014/main" id="{5062945B-FEA9-F5E6-2B67-1D4E892A3C64}"/>
              </a:ext>
            </a:extLst>
          </p:cNvPr>
          <p:cNvPicPr>
            <a:picLocks noChangeAspect="1"/>
          </p:cNvPicPr>
          <p:nvPr/>
        </p:nvPicPr>
        <p:blipFill>
          <a:blip r:embed="rId6"/>
          <a:stretch>
            <a:fillRect/>
          </a:stretch>
        </p:blipFill>
        <p:spPr>
          <a:xfrm>
            <a:off x="846204" y="3924811"/>
            <a:ext cx="6829425" cy="457200"/>
          </a:xfrm>
          <a:prstGeom prst="rect">
            <a:avLst/>
          </a:prstGeom>
        </p:spPr>
      </p:pic>
      <p:pic>
        <p:nvPicPr>
          <p:cNvPr id="13" name="Picture 12">
            <a:extLst>
              <a:ext uri="{FF2B5EF4-FFF2-40B4-BE49-F238E27FC236}">
                <a16:creationId xmlns:a16="http://schemas.microsoft.com/office/drawing/2014/main" id="{D24FEA91-F151-7D43-10D6-4149E9D57D71}"/>
              </a:ext>
            </a:extLst>
          </p:cNvPr>
          <p:cNvPicPr>
            <a:picLocks noChangeAspect="1"/>
          </p:cNvPicPr>
          <p:nvPr/>
        </p:nvPicPr>
        <p:blipFill>
          <a:blip r:embed="rId7"/>
          <a:stretch>
            <a:fillRect/>
          </a:stretch>
        </p:blipFill>
        <p:spPr>
          <a:xfrm>
            <a:off x="917237" y="4755103"/>
            <a:ext cx="8353425" cy="1666875"/>
          </a:xfrm>
          <a:prstGeom prst="rect">
            <a:avLst/>
          </a:prstGeom>
        </p:spPr>
      </p:pic>
    </p:spTree>
    <p:extLst>
      <p:ext uri="{BB962C8B-B14F-4D97-AF65-F5344CB8AC3E}">
        <p14:creationId xmlns:p14="http://schemas.microsoft.com/office/powerpoint/2010/main" val="1868044305"/>
      </p:ext>
    </p:extLst>
  </p:cSld>
  <p:clrMapOvr>
    <a:masterClrMapping/>
  </p:clrMapOvr>
  <p:transition/>
  <p:timing/>
</p:sld>
</file>

<file path=ppt/slides/slide1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03CC0A42-0D0D-67D9-D0F1-8ECD1EB11498}"/>
              </a:ext>
            </a:extLst>
          </p:cNvPr>
          <p:cNvPicPr>
            <a:picLocks noChangeAspect="1"/>
          </p:cNvPicPr>
          <p:nvPr/>
        </p:nvPicPr>
        <p:blipFill>
          <a:blip r:embed="rId2"/>
          <a:stretch>
            <a:fillRect/>
          </a:stretch>
        </p:blipFill>
        <p:spPr>
          <a:xfrm>
            <a:off x="1496235" y="254231"/>
            <a:ext cx="2876550" cy="504825"/>
          </a:xfrm>
          <a:prstGeom prst="rect">
            <a:avLst/>
          </a:prstGeom>
        </p:spPr>
      </p:pic>
      <p:pic>
        <p:nvPicPr>
          <p:cNvPr id="2" name="Picture 1">
            <a:extLst>
              <a:ext uri="{FF2B5EF4-FFF2-40B4-BE49-F238E27FC236}">
                <a16:creationId xmlns:a16="http://schemas.microsoft.com/office/drawing/2014/main" id="{349AE460-68FC-8762-D846-20BA24EA1046}"/>
              </a:ext>
            </a:extLst>
          </p:cNvPr>
          <p:cNvPicPr>
            <a:picLocks noChangeAspect="1"/>
          </p:cNvPicPr>
          <p:nvPr/>
        </p:nvPicPr>
        <p:blipFill>
          <a:blip r:embed="rId3"/>
          <a:stretch>
            <a:fillRect/>
          </a:stretch>
        </p:blipFill>
        <p:spPr>
          <a:xfrm>
            <a:off x="915514" y="1401999"/>
            <a:ext cx="10407482" cy="2746268"/>
          </a:xfrm>
          <a:prstGeom prst="rect">
            <a:avLst/>
          </a:prstGeom>
        </p:spPr>
      </p:pic>
    </p:spTree>
    <p:extLst>
      <p:ext uri="{BB962C8B-B14F-4D97-AF65-F5344CB8AC3E}">
        <p14:creationId xmlns:p14="http://schemas.microsoft.com/office/powerpoint/2010/main" val="2400399022"/>
      </p:ext>
    </p:extLst>
  </p:cSld>
  <p:clrMapOvr>
    <a:masterClrMapping/>
  </p:clrMapOvr>
  <p:transition/>
  <p:timing/>
</p:sld>
</file>

<file path=ppt/slides/slide1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156D6162-F5C2-43C8-189D-58892CB84187}"/>
              </a:ext>
            </a:extLst>
          </p:cNvPr>
          <p:cNvPicPr>
            <a:picLocks noChangeAspect="1"/>
          </p:cNvPicPr>
          <p:nvPr/>
        </p:nvPicPr>
        <p:blipFill>
          <a:blip r:embed="rId2"/>
          <a:stretch>
            <a:fillRect/>
          </a:stretch>
        </p:blipFill>
        <p:spPr>
          <a:xfrm>
            <a:off x="0" y="1100238"/>
            <a:ext cx="12192000" cy="1679399"/>
          </a:xfrm>
          <a:prstGeom prst="rect">
            <a:avLst/>
          </a:prstGeom>
        </p:spPr>
      </p:pic>
      <p:pic>
        <p:nvPicPr>
          <p:cNvPr id="5" name="Picture 4">
            <a:extLst>
              <a:ext uri="{FF2B5EF4-FFF2-40B4-BE49-F238E27FC236}">
                <a16:creationId xmlns:a16="http://schemas.microsoft.com/office/drawing/2014/main" id="{58C88306-CFA3-D7AA-4B1D-F6AC3EEF54C8}"/>
              </a:ext>
            </a:extLst>
          </p:cNvPr>
          <p:cNvPicPr>
            <a:picLocks noChangeAspect="1"/>
          </p:cNvPicPr>
          <p:nvPr/>
        </p:nvPicPr>
        <p:blipFill>
          <a:blip r:embed="rId3"/>
          <a:stretch>
            <a:fillRect/>
          </a:stretch>
        </p:blipFill>
        <p:spPr>
          <a:xfrm>
            <a:off x="1061328" y="2891983"/>
            <a:ext cx="5339472" cy="3757671"/>
          </a:xfrm>
          <a:prstGeom prst="rect">
            <a:avLst/>
          </a:prstGeom>
        </p:spPr>
      </p:pic>
    </p:spTree>
    <p:extLst>
      <p:ext uri="{BB962C8B-B14F-4D97-AF65-F5344CB8AC3E}">
        <p14:creationId xmlns:p14="http://schemas.microsoft.com/office/powerpoint/2010/main" val="187163514"/>
      </p:ext>
    </p:extLst>
  </p:cSld>
  <p:clrMapOvr>
    <a:masterClrMapping/>
  </p:clrMapOvr>
  <p:transition/>
  <p:timing/>
</p:sld>
</file>

<file path=ppt/slides/slide1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E99A2FAC-C64B-F37A-E727-CD99B89E921C}"/>
              </a:ext>
            </a:extLst>
          </p:cNvPr>
          <p:cNvPicPr>
            <a:picLocks noChangeAspect="1"/>
          </p:cNvPicPr>
          <p:nvPr/>
        </p:nvPicPr>
        <p:blipFill>
          <a:blip r:embed="rId2"/>
          <a:stretch>
            <a:fillRect/>
          </a:stretch>
        </p:blipFill>
        <p:spPr>
          <a:xfrm>
            <a:off x="1443138" y="234275"/>
            <a:ext cx="3371850" cy="533400"/>
          </a:xfrm>
          <a:prstGeom prst="rect">
            <a:avLst/>
          </a:prstGeom>
        </p:spPr>
      </p:pic>
      <p:pic>
        <p:nvPicPr>
          <p:cNvPr id="4" name="Picture 3">
            <a:extLst>
              <a:ext uri="{FF2B5EF4-FFF2-40B4-BE49-F238E27FC236}">
                <a16:creationId xmlns:a16="http://schemas.microsoft.com/office/drawing/2014/main" id="{FB6E629D-2050-FCFA-0667-6E2C6FB81754}"/>
              </a:ext>
            </a:extLst>
          </p:cNvPr>
          <p:cNvPicPr>
            <a:picLocks noChangeAspect="1"/>
          </p:cNvPicPr>
          <p:nvPr/>
        </p:nvPicPr>
        <p:blipFill>
          <a:blip r:embed="rId3"/>
          <a:stretch>
            <a:fillRect/>
          </a:stretch>
        </p:blipFill>
        <p:spPr>
          <a:xfrm>
            <a:off x="881873" y="1537882"/>
            <a:ext cx="10119969" cy="1166407"/>
          </a:xfrm>
          <a:prstGeom prst="rect">
            <a:avLst/>
          </a:prstGeom>
        </p:spPr>
      </p:pic>
    </p:spTree>
    <p:extLst>
      <p:ext uri="{BB962C8B-B14F-4D97-AF65-F5344CB8AC3E}">
        <p14:creationId xmlns:p14="http://schemas.microsoft.com/office/powerpoint/2010/main" val="1062248986"/>
      </p:ext>
    </p:extLst>
  </p:cSld>
  <p:clrMapOvr>
    <a:masterClrMapping/>
  </p:clrMapOvr>
  <p:transition/>
  <p:timing/>
</p:sld>
</file>

<file path=ppt/slides/slide1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2B05BE63-533D-8327-E026-271DA0AE55F1}"/>
              </a:ext>
            </a:extLst>
          </p:cNvPr>
          <p:cNvPicPr>
            <a:picLocks noChangeAspect="1"/>
          </p:cNvPicPr>
          <p:nvPr/>
        </p:nvPicPr>
        <p:blipFill>
          <a:blip r:embed="rId2"/>
          <a:stretch>
            <a:fillRect/>
          </a:stretch>
        </p:blipFill>
        <p:spPr>
          <a:xfrm>
            <a:off x="1443138" y="234275"/>
            <a:ext cx="3371850" cy="533400"/>
          </a:xfrm>
          <a:prstGeom prst="rect">
            <a:avLst/>
          </a:prstGeom>
        </p:spPr>
      </p:pic>
      <p:pic>
        <p:nvPicPr>
          <p:cNvPr id="4" name="Picture 3">
            <a:extLst>
              <a:ext uri="{FF2B5EF4-FFF2-40B4-BE49-F238E27FC236}">
                <a16:creationId xmlns:a16="http://schemas.microsoft.com/office/drawing/2014/main" id="{E9F9F3B9-BC6D-957B-52E6-67A9EBB59EBD}"/>
              </a:ext>
            </a:extLst>
          </p:cNvPr>
          <p:cNvPicPr>
            <a:picLocks noChangeAspect="1"/>
          </p:cNvPicPr>
          <p:nvPr/>
        </p:nvPicPr>
        <p:blipFill>
          <a:blip r:embed="rId3"/>
          <a:stretch>
            <a:fillRect/>
          </a:stretch>
        </p:blipFill>
        <p:spPr>
          <a:xfrm>
            <a:off x="904875" y="1464013"/>
            <a:ext cx="7639050" cy="2743200"/>
          </a:xfrm>
          <a:prstGeom prst="rect">
            <a:avLst/>
          </a:prstGeom>
        </p:spPr>
      </p:pic>
    </p:spTree>
    <p:extLst>
      <p:ext uri="{BB962C8B-B14F-4D97-AF65-F5344CB8AC3E}">
        <p14:creationId xmlns:p14="http://schemas.microsoft.com/office/powerpoint/2010/main" val="2218522963"/>
      </p:ext>
    </p:extLst>
  </p:cSld>
  <p:clrMapOvr>
    <a:masterClrMapping/>
  </p:clrMapOvr>
  <p:transition/>
  <p:timing/>
</p:sld>
</file>

<file path=ppt/slides/slide1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1B7543CE-8A47-45D7-A635-F54F39ADA14A}"/>
              </a:ext>
            </a:extLst>
          </p:cNvPr>
          <p:cNvPicPr>
            <a:picLocks noChangeAspect="1"/>
          </p:cNvPicPr>
          <p:nvPr/>
        </p:nvPicPr>
        <p:blipFill>
          <a:blip r:embed="rId2"/>
          <a:stretch>
            <a:fillRect/>
          </a:stretch>
        </p:blipFill>
        <p:spPr>
          <a:xfrm>
            <a:off x="1443138" y="234275"/>
            <a:ext cx="3371850" cy="533400"/>
          </a:xfrm>
          <a:prstGeom prst="rect">
            <a:avLst/>
          </a:prstGeom>
        </p:spPr>
      </p:pic>
      <p:pic>
        <p:nvPicPr>
          <p:cNvPr id="5" name="Picture 4">
            <a:extLst>
              <a:ext uri="{FF2B5EF4-FFF2-40B4-BE49-F238E27FC236}">
                <a16:creationId xmlns:a16="http://schemas.microsoft.com/office/drawing/2014/main" id="{8AA6D50F-F3D1-B763-A2F7-0B9D9E29BF6F}"/>
              </a:ext>
            </a:extLst>
          </p:cNvPr>
          <p:cNvPicPr>
            <a:picLocks noChangeAspect="1"/>
          </p:cNvPicPr>
          <p:nvPr/>
        </p:nvPicPr>
        <p:blipFill>
          <a:blip r:embed="rId3"/>
          <a:stretch>
            <a:fillRect/>
          </a:stretch>
        </p:blipFill>
        <p:spPr>
          <a:xfrm>
            <a:off x="875286" y="1276552"/>
            <a:ext cx="8515350" cy="5238750"/>
          </a:xfrm>
          <a:prstGeom prst="rect">
            <a:avLst/>
          </a:prstGeom>
        </p:spPr>
      </p:pic>
    </p:spTree>
    <p:extLst>
      <p:ext uri="{BB962C8B-B14F-4D97-AF65-F5344CB8AC3E}">
        <p14:creationId xmlns:p14="http://schemas.microsoft.com/office/powerpoint/2010/main" val="1529348845"/>
      </p:ext>
    </p:extLst>
  </p:cSld>
  <p:clrMapOvr>
    <a:masterClrMapping/>
  </p:clrMapOvr>
  <p:transition/>
  <p:timing/>
</p:sld>
</file>

<file path=ppt/slides/slide1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B36A579C-4D6F-3DEE-E8DF-A0C5C89E22B7}"/>
              </a:ext>
            </a:extLst>
          </p:cNvPr>
          <p:cNvPicPr>
            <a:picLocks noChangeAspect="1"/>
          </p:cNvPicPr>
          <p:nvPr/>
        </p:nvPicPr>
        <p:blipFill>
          <a:blip r:embed="rId2"/>
          <a:stretch>
            <a:fillRect/>
          </a:stretch>
        </p:blipFill>
        <p:spPr>
          <a:xfrm>
            <a:off x="1519034" y="176314"/>
            <a:ext cx="2733675" cy="571500"/>
          </a:xfrm>
          <a:prstGeom prst="rect">
            <a:avLst/>
          </a:prstGeom>
        </p:spPr>
      </p:pic>
      <p:pic>
        <p:nvPicPr>
          <p:cNvPr id="7" name="Picture 6">
            <a:extLst>
              <a:ext uri="{FF2B5EF4-FFF2-40B4-BE49-F238E27FC236}">
                <a16:creationId xmlns:a16="http://schemas.microsoft.com/office/drawing/2014/main" id="{0D598A17-DCE2-F45C-AF00-2BC02B7C6F1A}"/>
              </a:ext>
            </a:extLst>
          </p:cNvPr>
          <p:cNvPicPr>
            <a:picLocks noChangeAspect="1"/>
          </p:cNvPicPr>
          <p:nvPr/>
        </p:nvPicPr>
        <p:blipFill>
          <a:blip r:embed="rId3"/>
          <a:stretch>
            <a:fillRect/>
          </a:stretch>
        </p:blipFill>
        <p:spPr>
          <a:xfrm>
            <a:off x="917338" y="1382206"/>
            <a:ext cx="8353425" cy="400050"/>
          </a:xfrm>
          <a:prstGeom prst="rect">
            <a:avLst/>
          </a:prstGeom>
        </p:spPr>
      </p:pic>
      <p:pic>
        <p:nvPicPr>
          <p:cNvPr id="8" name="Picture 7">
            <a:extLst>
              <a:ext uri="{FF2B5EF4-FFF2-40B4-BE49-F238E27FC236}">
                <a16:creationId xmlns:a16="http://schemas.microsoft.com/office/drawing/2014/main" id="{1E3A3AC9-8777-8604-9AB5-F4F8BECD3804}"/>
              </a:ext>
            </a:extLst>
          </p:cNvPr>
          <p:cNvPicPr>
            <a:picLocks noChangeAspect="1"/>
          </p:cNvPicPr>
          <p:nvPr/>
        </p:nvPicPr>
        <p:blipFill>
          <a:blip r:embed="rId4"/>
          <a:stretch>
            <a:fillRect/>
          </a:stretch>
        </p:blipFill>
        <p:spPr>
          <a:xfrm>
            <a:off x="771423" y="1782256"/>
            <a:ext cx="3761666" cy="2281268"/>
          </a:xfrm>
          <a:prstGeom prst="rect">
            <a:avLst/>
          </a:prstGeom>
        </p:spPr>
      </p:pic>
    </p:spTree>
    <p:extLst>
      <p:ext uri="{BB962C8B-B14F-4D97-AF65-F5344CB8AC3E}">
        <p14:creationId xmlns:p14="http://schemas.microsoft.com/office/powerpoint/2010/main" val="289840223"/>
      </p:ext>
    </p:extLst>
  </p:cSld>
  <p:clrMapOvr>
    <a:masterClrMapping/>
  </p:clrMapOvr>
  <p:transition/>
  <p:timing/>
</p:sld>
</file>

<file path=ppt/slides/slide1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Picture 8">
            <a:extLst>
              <a:ext uri="{FF2B5EF4-FFF2-40B4-BE49-F238E27FC236}">
                <a16:creationId xmlns:a16="http://schemas.microsoft.com/office/drawing/2014/main" id="{D24B1612-B544-1EBF-7963-F59FA0302C06}"/>
              </a:ext>
            </a:extLst>
          </p:cNvPr>
          <p:cNvPicPr>
            <a:picLocks noChangeAspect="1"/>
          </p:cNvPicPr>
          <p:nvPr/>
        </p:nvPicPr>
        <p:blipFill>
          <a:blip r:embed="rId2"/>
          <a:stretch>
            <a:fillRect/>
          </a:stretch>
        </p:blipFill>
        <p:spPr>
          <a:xfrm>
            <a:off x="1499376" y="191204"/>
            <a:ext cx="2714625" cy="571500"/>
          </a:xfrm>
          <a:prstGeom prst="rect">
            <a:avLst/>
          </a:prstGeom>
        </p:spPr>
      </p:pic>
      <p:pic>
        <p:nvPicPr>
          <p:cNvPr id="3" name="Picture 2">
            <a:extLst>
              <a:ext uri="{FF2B5EF4-FFF2-40B4-BE49-F238E27FC236}">
                <a16:creationId xmlns:a16="http://schemas.microsoft.com/office/drawing/2014/main" id="{045DEEC3-1AE2-F333-06D2-75172D406BDF}"/>
              </a:ext>
            </a:extLst>
          </p:cNvPr>
          <p:cNvPicPr>
            <a:picLocks noChangeAspect="1"/>
          </p:cNvPicPr>
          <p:nvPr/>
        </p:nvPicPr>
        <p:blipFill>
          <a:blip r:embed="rId3"/>
          <a:stretch>
            <a:fillRect/>
          </a:stretch>
        </p:blipFill>
        <p:spPr>
          <a:xfrm>
            <a:off x="776287" y="1518823"/>
            <a:ext cx="10446040" cy="2216599"/>
          </a:xfrm>
          <a:prstGeom prst="rect">
            <a:avLst/>
          </a:prstGeom>
        </p:spPr>
      </p:pic>
      <p:pic>
        <p:nvPicPr>
          <p:cNvPr id="5" name="Picture 4">
            <a:extLst>
              <a:ext uri="{FF2B5EF4-FFF2-40B4-BE49-F238E27FC236}">
                <a16:creationId xmlns:a16="http://schemas.microsoft.com/office/drawing/2014/main" id="{7363B8B1-CC28-5811-9EF4-7D560907573E}"/>
              </a:ext>
            </a:extLst>
          </p:cNvPr>
          <p:cNvPicPr>
            <a:picLocks noChangeAspect="1"/>
          </p:cNvPicPr>
          <p:nvPr/>
        </p:nvPicPr>
        <p:blipFill>
          <a:blip r:embed="rId4"/>
          <a:stretch>
            <a:fillRect/>
          </a:stretch>
        </p:blipFill>
        <p:spPr>
          <a:xfrm>
            <a:off x="1005901" y="5259320"/>
            <a:ext cx="10045106" cy="713463"/>
          </a:xfrm>
          <a:prstGeom prst="rect">
            <a:avLst/>
          </a:prstGeom>
        </p:spPr>
      </p:pic>
      <p:sp>
        <p:nvSpPr>
          <p:cNvPr id="6" name="Arrow: Down 5">
            <a:extLst>
              <a:ext uri="{FF2B5EF4-FFF2-40B4-BE49-F238E27FC236}">
                <a16:creationId xmlns:a16="http://schemas.microsoft.com/office/drawing/2014/main" id="{700F01CE-D509-614B-9DE6-39ED9BC2D085}"/>
              </a:ext>
            </a:extLst>
          </p:cNvPr>
          <p:cNvSpPr/>
          <p:nvPr/>
        </p:nvSpPr>
        <p:spPr>
          <a:xfrm>
            <a:off x="1499375" y="4083945"/>
            <a:ext cx="1049271" cy="8268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p>
        </p:txBody>
      </p:sp>
    </p:spTree>
    <p:extLst>
      <p:ext uri="{BB962C8B-B14F-4D97-AF65-F5344CB8AC3E}">
        <p14:creationId xmlns:p14="http://schemas.microsoft.com/office/powerpoint/2010/main" val="1703705530"/>
      </p:ext>
    </p:extLst>
  </p:cSld>
  <p:clrMapOvr>
    <a:masterClrMapping/>
  </p:clrMapOvr>
  <p:transition/>
  <p:timing/>
</p:sld>
</file>

<file path=ppt/slides/slide1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9" name="Picture 8">
            <a:extLst>
              <a:ext uri="{FF2B5EF4-FFF2-40B4-BE49-F238E27FC236}">
                <a16:creationId xmlns:a16="http://schemas.microsoft.com/office/drawing/2014/main" id="{D24B1612-B544-1EBF-7963-F59FA0302C06}"/>
              </a:ext>
            </a:extLst>
          </p:cNvPr>
          <p:cNvPicPr>
            <a:picLocks noChangeAspect="1"/>
          </p:cNvPicPr>
          <p:nvPr/>
        </p:nvPicPr>
        <p:blipFill>
          <a:blip r:embed="rId2"/>
          <a:stretch>
            <a:fillRect/>
          </a:stretch>
        </p:blipFill>
        <p:spPr>
          <a:xfrm>
            <a:off x="1499376" y="191204"/>
            <a:ext cx="2714625" cy="571500"/>
          </a:xfrm>
          <a:prstGeom prst="rect">
            <a:avLst/>
          </a:prstGeom>
        </p:spPr>
      </p:pic>
      <p:pic>
        <p:nvPicPr>
          <p:cNvPr id="2" name="Picture 1">
            <a:extLst>
              <a:ext uri="{FF2B5EF4-FFF2-40B4-BE49-F238E27FC236}">
                <a16:creationId xmlns:a16="http://schemas.microsoft.com/office/drawing/2014/main" id="{480B2195-47FD-87AE-A460-7E612FEDA55B}"/>
              </a:ext>
            </a:extLst>
          </p:cNvPr>
          <p:cNvPicPr>
            <a:picLocks noChangeAspect="1"/>
          </p:cNvPicPr>
          <p:nvPr/>
        </p:nvPicPr>
        <p:blipFill>
          <a:blip r:embed="rId3"/>
          <a:stretch>
            <a:fillRect/>
          </a:stretch>
        </p:blipFill>
        <p:spPr>
          <a:xfrm>
            <a:off x="1000328" y="1304620"/>
            <a:ext cx="10595004" cy="4755712"/>
          </a:xfrm>
          <a:prstGeom prst="rect">
            <a:avLst/>
          </a:prstGeom>
        </p:spPr>
      </p:pic>
    </p:spTree>
    <p:extLst>
      <p:ext uri="{BB962C8B-B14F-4D97-AF65-F5344CB8AC3E}">
        <p14:creationId xmlns:p14="http://schemas.microsoft.com/office/powerpoint/2010/main" val="3799968605"/>
      </p:ext>
    </p:extLst>
  </p:cSld>
  <p:clrMapOvr>
    <a:masterClrMapping/>
  </p:clrMapOvr>
  <p:transition/>
  <p:timing/>
</p:sld>
</file>

<file path=ppt/slides/slide19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99F45E54-6CE9-682A-E253-4852E4F62651}"/>
              </a:ext>
            </a:extLst>
          </p:cNvPr>
          <p:cNvPicPr>
            <a:picLocks noChangeAspect="1"/>
          </p:cNvPicPr>
          <p:nvPr/>
        </p:nvPicPr>
        <p:blipFill>
          <a:blip r:embed="rId2"/>
          <a:stretch>
            <a:fillRect/>
          </a:stretch>
        </p:blipFill>
        <p:spPr>
          <a:xfrm>
            <a:off x="1457933" y="224547"/>
            <a:ext cx="2933700" cy="533400"/>
          </a:xfrm>
          <a:prstGeom prst="rect">
            <a:avLst/>
          </a:prstGeom>
        </p:spPr>
      </p:pic>
      <p:pic>
        <p:nvPicPr>
          <p:cNvPr id="3" name="Picture 2">
            <a:extLst>
              <a:ext uri="{FF2B5EF4-FFF2-40B4-BE49-F238E27FC236}">
                <a16:creationId xmlns:a16="http://schemas.microsoft.com/office/drawing/2014/main" id="{FACCC241-A128-368F-A684-CA708F372B59}"/>
              </a:ext>
            </a:extLst>
          </p:cNvPr>
          <p:cNvPicPr>
            <a:picLocks noChangeAspect="1"/>
          </p:cNvPicPr>
          <p:nvPr/>
        </p:nvPicPr>
        <p:blipFill>
          <a:blip r:embed="rId3"/>
          <a:stretch>
            <a:fillRect/>
          </a:stretch>
        </p:blipFill>
        <p:spPr>
          <a:xfrm>
            <a:off x="824723" y="1359846"/>
            <a:ext cx="1476375" cy="266700"/>
          </a:xfrm>
          <a:prstGeom prst="rect">
            <a:avLst/>
          </a:prstGeom>
        </p:spPr>
      </p:pic>
      <p:pic>
        <p:nvPicPr>
          <p:cNvPr id="8" name="Picture 7">
            <a:extLst>
              <a:ext uri="{FF2B5EF4-FFF2-40B4-BE49-F238E27FC236}">
                <a16:creationId xmlns:a16="http://schemas.microsoft.com/office/drawing/2014/main" id="{68FC8022-9B58-5250-FBC2-8C1612800E64}"/>
              </a:ext>
            </a:extLst>
          </p:cNvPr>
          <p:cNvPicPr>
            <a:picLocks noChangeAspect="1"/>
          </p:cNvPicPr>
          <p:nvPr/>
        </p:nvPicPr>
        <p:blipFill>
          <a:blip r:embed="rId4"/>
          <a:stretch>
            <a:fillRect/>
          </a:stretch>
        </p:blipFill>
        <p:spPr>
          <a:xfrm>
            <a:off x="939023" y="1788906"/>
            <a:ext cx="7584779" cy="1888149"/>
          </a:xfrm>
          <a:prstGeom prst="rect">
            <a:avLst/>
          </a:prstGeom>
        </p:spPr>
      </p:pic>
      <p:pic>
        <p:nvPicPr>
          <p:cNvPr id="9" name="Picture 8">
            <a:extLst>
              <a:ext uri="{FF2B5EF4-FFF2-40B4-BE49-F238E27FC236}">
                <a16:creationId xmlns:a16="http://schemas.microsoft.com/office/drawing/2014/main" id="{968B3443-3802-81C2-16DF-26CA39ADB946}"/>
              </a:ext>
            </a:extLst>
          </p:cNvPr>
          <p:cNvPicPr>
            <a:picLocks noChangeAspect="1"/>
          </p:cNvPicPr>
          <p:nvPr/>
        </p:nvPicPr>
        <p:blipFill>
          <a:blip r:embed="rId5"/>
          <a:stretch>
            <a:fillRect/>
          </a:stretch>
        </p:blipFill>
        <p:spPr>
          <a:xfrm>
            <a:off x="939023" y="4683766"/>
            <a:ext cx="8020050" cy="1628775"/>
          </a:xfrm>
          <a:prstGeom prst="rect">
            <a:avLst/>
          </a:prstGeom>
        </p:spPr>
      </p:pic>
    </p:spTree>
    <p:extLst>
      <p:ext uri="{BB962C8B-B14F-4D97-AF65-F5344CB8AC3E}">
        <p14:creationId xmlns:p14="http://schemas.microsoft.com/office/powerpoint/2010/main" val="2560005220"/>
      </p:ext>
    </p:ext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4" y="-43743"/>
            <a:ext cx="9688285" cy="6857999"/>
          </a:xfrm>
          <a:prstGeom prst="rect">
            <a:avLst/>
          </a:prstGeom>
        </p:spPr>
      </p:pic>
      <p:sp>
        <p:nvSpPr>
          <p:cNvPr id="4" name="TextBox 3">
            <a:extLst>
              <a:ext uri="{FF2B5EF4-FFF2-40B4-BE49-F238E27FC236}">
                <a16:creationId xmlns:a16="http://schemas.microsoft.com/office/drawing/2014/main" id="{18F602BB-E207-4B94-9870-1007948A2EA5}"/>
              </a:ext>
            </a:extLst>
          </p:cNvPr>
          <p:cNvSpPr txBox="1"/>
          <p:nvPr/>
        </p:nvSpPr>
        <p:spPr>
          <a:xfrm>
            <a:off x="3684224" y="1555758"/>
            <a:ext cx="120922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10</a:t>
            </a:r>
          </a:p>
        </p:txBody>
      </p:sp>
      <p:pic>
        <p:nvPicPr>
          <p:cNvPr id="7" name="Picture 6">
            <a:extLst>
              <a:ext uri="{FF2B5EF4-FFF2-40B4-BE49-F238E27FC236}">
                <a16:creationId xmlns:a16="http://schemas.microsoft.com/office/drawing/2014/main" id="{6A5C0F38-3988-40ED-A9FC-498110CEE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751" y="1706975"/>
            <a:ext cx="1371256" cy="495112"/>
          </a:xfrm>
          <a:prstGeom prst="rect">
            <a:avLst/>
          </a:prstGeom>
        </p:spPr>
      </p:pic>
      <p:sp>
        <p:nvSpPr>
          <p:cNvPr id="9" name="TextBox 8">
            <a:extLst>
              <a:ext uri="{FF2B5EF4-FFF2-40B4-BE49-F238E27FC236}">
                <a16:creationId xmlns:a16="http://schemas.microsoft.com/office/drawing/2014/main" id="{18F602BB-E207-4B94-9870-1007948A2EA5}"/>
              </a:ext>
            </a:extLst>
          </p:cNvPr>
          <p:cNvSpPr txBox="1"/>
          <p:nvPr/>
        </p:nvSpPr>
        <p:spPr>
          <a:xfrm>
            <a:off x="3968684" y="1739088"/>
            <a:ext cx="120922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b="1">
                <a:solidFill>
                  <a:schemeClr val="bg1"/>
                </a:solidFill>
                <a:latin typeface="Times New Roman" pitchFamily="18" charset="0"/>
                <a:ea typeface="Open Sans Extrabold" panose="020b0906030804020204" pitchFamily="34" charset="0"/>
                <a:cs typeface="Open Sans Extrabold" panose="020b0906030804020204" pitchFamily="34" charset="0"/>
              </a:rPr>
              <a:t>LỚP 11</a:t>
            </a:r>
          </a:p>
        </p:txBody>
      </p:sp>
      <p:sp>
        <p:nvSpPr>
          <p:cNvPr id="11" name="TextBox 10">
            <a:extLst>
              <a:ext uri="{FF2B5EF4-FFF2-40B4-BE49-F238E27FC236}">
                <a16:creationId xmlns:a16="http://schemas.microsoft.com/office/drawing/2014/main" id="{D3CBFF0F-280B-43A7-8C33-B7CBB41B455A}"/>
              </a:ext>
            </a:extLst>
          </p:cNvPr>
          <p:cNvSpPr txBox="1"/>
          <p:nvPr/>
        </p:nvSpPr>
        <p:spPr>
          <a:xfrm>
            <a:off x="1676400" y="782312"/>
            <a:ext cx="6236898"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FF0000"/>
                </a:solidFill>
                <a:latin typeface="Times New Roman" pitchFamily="18" charset="0"/>
                <a:cs typeface="Times New Roman" pitchFamily="18" charset="0"/>
              </a:rPr>
              <a:t>BỘ SÁCH GIÁO KHOA</a:t>
            </a:r>
          </a:p>
          <a:p>
            <a:pPr algn="ctr"/>
            <a:r>
              <a:rPr lang="en-US" sz="2400" b="1">
                <a:solidFill>
                  <a:srgbClr val="0070C0"/>
                </a:solidFill>
                <a:latin typeface="Times New Roman" pitchFamily="18" charset="0"/>
                <a:cs typeface="Times New Roman" pitchFamily="18" charset="0"/>
              </a:rPr>
              <a:t>KẾT NỐI TRI THỨC VỚI CUỘC SỐNG</a:t>
            </a:r>
          </a:p>
        </p:txBody>
      </p:sp>
      <p:pic>
        <p:nvPicPr>
          <p:cNvPr id="8" name="Picture 7">
            <a:extLst>
              <a:ext uri="{FF2B5EF4-FFF2-40B4-BE49-F238E27FC236}">
                <a16:creationId xmlns:a16="http://schemas.microsoft.com/office/drawing/2014/main" id="{6A0656CE-B4F4-46FD-A93A-460919EEA7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173" y="1030399"/>
            <a:ext cx="8290557" cy="5861055"/>
          </a:xfrm>
          <a:prstGeom prst="rect">
            <a:avLst/>
          </a:prstGeom>
        </p:spPr>
      </p:pic>
    </p:spTree>
    <p:extLst>
      <p:ext uri="{BB962C8B-B14F-4D97-AF65-F5344CB8AC3E}">
        <p14:creationId xmlns:p14="http://schemas.microsoft.com/office/powerpoint/2010/main" val="4250654679"/>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
            <a:ext cx="9144000" cy="6858000"/>
          </a:xfrm>
          <a:prstGeom prst="rect">
            <a:avLst/>
          </a:prstGeom>
        </p:spPr>
      </p:pic>
      <p:sp>
        <p:nvSpPr>
          <p:cNvPr id="9" name="Content Placeholder 5"/>
          <p:cNvSpPr txBox="1"/>
          <p:nvPr/>
        </p:nvSpPr>
        <p:spPr>
          <a:xfrm>
            <a:off x="313608" y="2672008"/>
            <a:ext cx="8449392" cy="2906308"/>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gn="just">
              <a:lnSpc>
                <a:spcPct val="120000"/>
              </a:lnSpc>
              <a:buFont typeface="Wingdings" panose="05000000000000000000" pitchFamily="2" charset="2"/>
              <a:buChar char="Ø"/>
            </a:pPr>
            <a:r>
              <a:rPr lang="vi-VN">
                <a:latin typeface="Times New Roman" pitchFamily="18" charset="0"/>
                <a:cs typeface="Times New Roman" pitchFamily="18" charset="0"/>
              </a:rPr>
              <a:t>Các bài học trong cuốn sách đều được thiết kế</a:t>
            </a:r>
            <a:r>
              <a:rPr lang="en-US">
                <a:latin typeface="Times New Roman" pitchFamily="18" charset="0"/>
                <a:cs typeface="Times New Roman" pitchFamily="18" charset="0"/>
              </a:rPr>
              <a:t> </a:t>
            </a:r>
            <a:r>
              <a:rPr lang="vi-VN">
                <a:latin typeface="Times New Roman" pitchFamily="18" charset="0"/>
                <a:cs typeface="Times New Roman" pitchFamily="18" charset="0"/>
              </a:rPr>
              <a:t>gồm </a:t>
            </a:r>
            <a:r>
              <a:rPr lang="en-US" err="1">
                <a:latin typeface="Times New Roman" pitchFamily="18" charset="0"/>
                <a:cs typeface="Times New Roman" pitchFamily="18" charset="0"/>
              </a:rPr>
              <a:t>hệ thống các</a:t>
            </a:r>
            <a:r>
              <a:rPr lang="vi-VN">
                <a:latin typeface="Times New Roman" pitchFamily="18" charset="0"/>
                <a:cs typeface="Times New Roman" pitchFamily="18" charset="0"/>
              </a:rPr>
              <a:t> HOẠT ĐỘNG HỌC.</a:t>
            </a:r>
          </a:p>
          <a:p>
            <a:pPr algn="just">
              <a:lnSpc>
                <a:spcPct val="120000"/>
              </a:lnSpc>
              <a:buFont typeface="Wingdings" panose="05000000000000000000" pitchFamily="2" charset="2"/>
              <a:buChar char="Ø"/>
            </a:pPr>
            <a:r>
              <a:rPr lang="vi-VN">
                <a:latin typeface="Times New Roman" pitchFamily="18" charset="0"/>
                <a:cs typeface="Times New Roman" pitchFamily="18" charset="0"/>
              </a:rPr>
              <a:t>Thông qua các hoạt động đa dạng</a:t>
            </a:r>
            <a:r>
              <a:rPr lang="en-US">
                <a:latin typeface="Times New Roman" pitchFamily="18" charset="0"/>
                <a:cs typeface="Times New Roman" pitchFamily="18" charset="0"/>
              </a:rPr>
              <a:t> </a:t>
            </a:r>
            <a:r>
              <a:rPr lang="vi-VN">
                <a:latin typeface="Times New Roman" pitchFamily="18" charset="0"/>
                <a:cs typeface="Times New Roman" pitchFamily="18" charset="0"/>
              </a:rPr>
              <a:t>kích thích tính tích cực và chủ</a:t>
            </a:r>
            <a:r>
              <a:rPr lang="en-US">
                <a:latin typeface="Times New Roman" pitchFamily="18" charset="0"/>
                <a:cs typeface="Times New Roman" pitchFamily="18" charset="0"/>
              </a:rPr>
              <a:t> </a:t>
            </a:r>
            <a:r>
              <a:rPr lang="vi-VN">
                <a:latin typeface="Times New Roman" pitchFamily="18" charset="0"/>
                <a:cs typeface="Times New Roman" pitchFamily="18" charset="0"/>
              </a:rPr>
              <a:t>động của người học, giúp</a:t>
            </a:r>
            <a:r>
              <a:rPr lang="en-US">
                <a:latin typeface="Times New Roman" pitchFamily="18" charset="0"/>
                <a:cs typeface="Times New Roman" pitchFamily="18" charset="0"/>
              </a:rPr>
              <a:t> học sinh hình thành, phát triển phẩm chất, năng lực.</a:t>
            </a:r>
          </a:p>
        </p:txBody>
      </p:sp>
      <p:sp>
        <p:nvSpPr>
          <p:cNvPr id="8" name="Rectangle 2"/>
          <p:cNvSpPr txBox="1">
            <a:spLocks noChangeArrowheads="1"/>
          </p:cNvSpPr>
          <p:nvPr/>
        </p:nvSpPr>
        <p:spPr>
          <a:xfrm>
            <a:off x="518983" y="1450991"/>
            <a:ext cx="7148121" cy="1038137"/>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buFont typeface="Wingdings" panose="05000000000000000000" pitchFamily="2" charset="2"/>
              <a:buChar char="v"/>
            </a:pPr>
            <a:r>
              <a:rPr lang="en-US" sz="2800" b="1">
                <a:solidFill>
                  <a:srgbClr val="7030A0"/>
                </a:solidFill>
                <a:latin typeface="Arial" pitchFamily="34" charset="0"/>
                <a:cs typeface="Arial" pitchFamily="34" charset="0"/>
              </a:rPr>
              <a:t>HỖ TRỢ GIÁO VIÊN </a:t>
            </a:r>
            <a:br>
              <a:rPr lang="en-US" sz="2800" b="1">
                <a:solidFill>
                  <a:srgbClr val="7030A0"/>
                </a:solidFill>
                <a:latin typeface="Arial" pitchFamily="34" charset="0"/>
                <a:cs typeface="Arial" pitchFamily="34" charset="0"/>
              </a:rPr>
            </a:br>
            <a:r>
              <a:rPr lang="en-US" sz="2800" b="1">
                <a:solidFill>
                  <a:srgbClr val="7030A0"/>
                </a:solidFill>
                <a:latin typeface="Arial" pitchFamily="34" charset="0"/>
                <a:cs typeface="Arial" pitchFamily="34" charset="0"/>
              </a:rPr>
              <a:t>ĐỔI MỚI PHƯƠNG PHÁP DẠY HỌC</a:t>
            </a:r>
          </a:p>
        </p:txBody>
      </p:sp>
      <p:sp>
        <p:nvSpPr>
          <p:cNvPr id="6" name="Slide Number Placeholder 5"/>
          <p:cNvSpPr>
            <a:spLocks noGrp="1"/>
          </p:cNvSpPr>
          <p:nvPr>
            <p:ph type="sldNum" sz="quarter" idx="12"/>
          </p:nvPr>
        </p:nvSpPr>
        <p:spPr/>
        <p:txBody>
          <a:bodyPr/>
          <a:lstStyle/>
          <a:p>
            <a:fld id="{05502AF4-5419-4C97-8941-6E8144AD9252}" type="slidenum">
              <a:rPr lang="en-US" sz="2000" smtClean="0">
                <a:solidFill>
                  <a:srgbClr val="FFFF00"/>
                </a:solidFill>
              </a:rPr>
              <a:t>20</a:t>
            </a:fld>
            <a:endParaRPr lang="en-US" sz="2000">
              <a:solidFill>
                <a:srgbClr val="FFFF00"/>
              </a:solidFill>
            </a:endParaRPr>
          </a:p>
        </p:txBody>
      </p:sp>
    </p:spTree>
    <p:extLst>
      <p:ext uri="{BB962C8B-B14F-4D97-AF65-F5344CB8AC3E}">
        <p14:creationId xmlns:p14="http://schemas.microsoft.com/office/powerpoint/2010/main" val="913097118"/>
      </p:ext>
    </p:extLst>
  </p:cSld>
  <p:clrMapOvr>
    <a:masterClrMapping/>
  </p:clrMapOvr>
  <p:transition/>
  <p:timing/>
</p:sld>
</file>

<file path=ppt/slides/slide20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99F45E54-6CE9-682A-E253-4852E4F62651}"/>
              </a:ext>
            </a:extLst>
          </p:cNvPr>
          <p:cNvPicPr>
            <a:picLocks noChangeAspect="1"/>
          </p:cNvPicPr>
          <p:nvPr/>
        </p:nvPicPr>
        <p:blipFill>
          <a:blip r:embed="rId2"/>
          <a:stretch>
            <a:fillRect/>
          </a:stretch>
        </p:blipFill>
        <p:spPr>
          <a:xfrm>
            <a:off x="1457933" y="224547"/>
            <a:ext cx="2933700" cy="533400"/>
          </a:xfrm>
          <a:prstGeom prst="rect">
            <a:avLst/>
          </a:prstGeom>
        </p:spPr>
      </p:pic>
      <p:pic>
        <p:nvPicPr>
          <p:cNvPr id="6" name="Picture 5">
            <a:extLst>
              <a:ext uri="{FF2B5EF4-FFF2-40B4-BE49-F238E27FC236}">
                <a16:creationId xmlns:a16="http://schemas.microsoft.com/office/drawing/2014/main" id="{7BBF955F-5C49-AA1F-FF35-67B1B0419E75}"/>
              </a:ext>
            </a:extLst>
          </p:cNvPr>
          <p:cNvPicPr>
            <a:picLocks noChangeAspect="1"/>
          </p:cNvPicPr>
          <p:nvPr/>
        </p:nvPicPr>
        <p:blipFill>
          <a:blip r:embed="rId3"/>
          <a:stretch>
            <a:fillRect/>
          </a:stretch>
        </p:blipFill>
        <p:spPr>
          <a:xfrm>
            <a:off x="1001138" y="4310164"/>
            <a:ext cx="8458200" cy="1981200"/>
          </a:xfrm>
          <a:prstGeom prst="rect">
            <a:avLst/>
          </a:prstGeom>
        </p:spPr>
      </p:pic>
      <p:pic>
        <p:nvPicPr>
          <p:cNvPr id="7" name="Picture 6">
            <a:extLst>
              <a:ext uri="{FF2B5EF4-FFF2-40B4-BE49-F238E27FC236}">
                <a16:creationId xmlns:a16="http://schemas.microsoft.com/office/drawing/2014/main" id="{26D066C7-5471-00CC-CF8B-E9D570F0002C}"/>
              </a:ext>
            </a:extLst>
          </p:cNvPr>
          <p:cNvPicPr>
            <a:picLocks noChangeAspect="1"/>
          </p:cNvPicPr>
          <p:nvPr/>
        </p:nvPicPr>
        <p:blipFill>
          <a:blip r:embed="rId4"/>
          <a:stretch>
            <a:fillRect/>
          </a:stretch>
        </p:blipFill>
        <p:spPr>
          <a:xfrm>
            <a:off x="1001138" y="1424393"/>
            <a:ext cx="8696325" cy="2219325"/>
          </a:xfrm>
          <a:prstGeom prst="rect">
            <a:avLst/>
          </a:prstGeom>
        </p:spPr>
      </p:pic>
    </p:spTree>
    <p:extLst>
      <p:ext uri="{BB962C8B-B14F-4D97-AF65-F5344CB8AC3E}">
        <p14:creationId xmlns:p14="http://schemas.microsoft.com/office/powerpoint/2010/main" val="2084652610"/>
      </p:ext>
    </p:extLst>
  </p:cSld>
  <p:clrMapOvr>
    <a:masterClrMapping/>
  </p:clrMapOvr>
  <p:transition/>
  <p:timing/>
</p:sld>
</file>

<file path=ppt/slides/slide20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a:extLst>
              <a:ext uri="{FF2B5EF4-FFF2-40B4-BE49-F238E27FC236}">
                <a16:creationId xmlns:a16="http://schemas.microsoft.com/office/drawing/2014/main" id="{146FC9F0-08A2-25AB-334E-FFB9880B9E0D}"/>
              </a:ext>
            </a:extLst>
          </p:cNvPr>
          <p:cNvPicPr>
            <a:picLocks noChangeAspect="1"/>
          </p:cNvPicPr>
          <p:nvPr/>
        </p:nvPicPr>
        <p:blipFill>
          <a:blip r:embed="rId2"/>
          <a:stretch>
            <a:fillRect/>
          </a:stretch>
        </p:blipFill>
        <p:spPr>
          <a:xfrm>
            <a:off x="863835" y="1242606"/>
            <a:ext cx="8810625" cy="2505075"/>
          </a:xfrm>
          <a:prstGeom prst="rect">
            <a:avLst/>
          </a:prstGeom>
        </p:spPr>
      </p:pic>
      <p:pic>
        <p:nvPicPr>
          <p:cNvPr id="8" name="Picture 7">
            <a:extLst>
              <a:ext uri="{FF2B5EF4-FFF2-40B4-BE49-F238E27FC236}">
                <a16:creationId xmlns:a16="http://schemas.microsoft.com/office/drawing/2014/main" id="{77F38B53-4E74-EFDE-47E9-3A45BA2625FE}"/>
              </a:ext>
            </a:extLst>
          </p:cNvPr>
          <p:cNvPicPr>
            <a:picLocks noChangeAspect="1"/>
          </p:cNvPicPr>
          <p:nvPr/>
        </p:nvPicPr>
        <p:blipFill>
          <a:blip r:embed="rId3"/>
          <a:stretch>
            <a:fillRect/>
          </a:stretch>
        </p:blipFill>
        <p:spPr>
          <a:xfrm>
            <a:off x="1457933" y="224547"/>
            <a:ext cx="2933700" cy="533400"/>
          </a:xfrm>
          <a:prstGeom prst="rect">
            <a:avLst/>
          </a:prstGeom>
        </p:spPr>
      </p:pic>
    </p:spTree>
    <p:extLst>
      <p:ext uri="{BB962C8B-B14F-4D97-AF65-F5344CB8AC3E}">
        <p14:creationId xmlns:p14="http://schemas.microsoft.com/office/powerpoint/2010/main" val="2880004108"/>
      </p:ext>
    </p:extLst>
  </p:cSld>
  <p:clrMapOvr>
    <a:masterClrMapping/>
  </p:clrMapOvr>
  <p:transition/>
  <p:timing/>
</p:sld>
</file>

<file path=ppt/slides/slide20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A1EF73A1-B542-EB60-F152-36AE6451FCCE}"/>
              </a:ext>
            </a:extLst>
          </p:cNvPr>
          <p:cNvPicPr>
            <a:picLocks noChangeAspect="1"/>
          </p:cNvPicPr>
          <p:nvPr/>
        </p:nvPicPr>
        <p:blipFill>
          <a:blip r:embed="rId2"/>
          <a:stretch>
            <a:fillRect/>
          </a:stretch>
        </p:blipFill>
        <p:spPr>
          <a:xfrm>
            <a:off x="0" y="1056363"/>
            <a:ext cx="12192000" cy="1668494"/>
          </a:xfrm>
          <a:prstGeom prst="rect">
            <a:avLst/>
          </a:prstGeom>
        </p:spPr>
      </p:pic>
      <p:pic>
        <p:nvPicPr>
          <p:cNvPr id="3" name="Picture 2">
            <a:extLst>
              <a:ext uri="{FF2B5EF4-FFF2-40B4-BE49-F238E27FC236}">
                <a16:creationId xmlns:a16="http://schemas.microsoft.com/office/drawing/2014/main" id="{E2AF9C1B-801C-290E-3411-777B2604644B}"/>
              </a:ext>
            </a:extLst>
          </p:cNvPr>
          <p:cNvPicPr>
            <a:picLocks noChangeAspect="1"/>
          </p:cNvPicPr>
          <p:nvPr/>
        </p:nvPicPr>
        <p:blipFill>
          <a:blip r:embed="rId3"/>
          <a:stretch>
            <a:fillRect/>
          </a:stretch>
        </p:blipFill>
        <p:spPr>
          <a:xfrm>
            <a:off x="1044911" y="2900869"/>
            <a:ext cx="7761715" cy="3713939"/>
          </a:xfrm>
          <a:prstGeom prst="rect">
            <a:avLst/>
          </a:prstGeom>
        </p:spPr>
      </p:pic>
    </p:spTree>
    <p:extLst>
      <p:ext uri="{BB962C8B-B14F-4D97-AF65-F5344CB8AC3E}">
        <p14:creationId xmlns:p14="http://schemas.microsoft.com/office/powerpoint/2010/main" val="3127170005"/>
      </p:ext>
    </p:extLst>
  </p:cSld>
  <p:clrMapOvr>
    <a:masterClrMapping/>
  </p:clrMapOvr>
  <p:transition/>
  <p:timing/>
</p:sld>
</file>

<file path=ppt/slides/slide20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1018EBE7-AA94-DC91-B3A9-007DAAC9924A}"/>
              </a:ext>
            </a:extLst>
          </p:cNvPr>
          <p:cNvPicPr>
            <a:picLocks noChangeAspect="1"/>
          </p:cNvPicPr>
          <p:nvPr/>
        </p:nvPicPr>
        <p:blipFill>
          <a:blip r:embed="rId2"/>
          <a:stretch>
            <a:fillRect/>
          </a:stretch>
        </p:blipFill>
        <p:spPr>
          <a:xfrm>
            <a:off x="1480731" y="234885"/>
            <a:ext cx="1876425" cy="533400"/>
          </a:xfrm>
          <a:prstGeom prst="rect">
            <a:avLst/>
          </a:prstGeom>
        </p:spPr>
      </p:pic>
      <p:pic>
        <p:nvPicPr>
          <p:cNvPr id="3" name="Picture 2">
            <a:extLst>
              <a:ext uri="{FF2B5EF4-FFF2-40B4-BE49-F238E27FC236}">
                <a16:creationId xmlns:a16="http://schemas.microsoft.com/office/drawing/2014/main" id="{D5CAD7EF-50EE-BFD6-9354-04182A14C3C9}"/>
              </a:ext>
            </a:extLst>
          </p:cNvPr>
          <p:cNvPicPr>
            <a:picLocks noChangeAspect="1"/>
          </p:cNvPicPr>
          <p:nvPr/>
        </p:nvPicPr>
        <p:blipFill>
          <a:blip r:embed="rId3"/>
          <a:stretch>
            <a:fillRect/>
          </a:stretch>
        </p:blipFill>
        <p:spPr>
          <a:xfrm>
            <a:off x="1043608" y="2362402"/>
            <a:ext cx="5337712" cy="4087035"/>
          </a:xfrm>
          <a:prstGeom prst="rect">
            <a:avLst/>
          </a:prstGeom>
        </p:spPr>
      </p:pic>
      <p:pic>
        <p:nvPicPr>
          <p:cNvPr id="4" name="Picture 3">
            <a:extLst>
              <a:ext uri="{FF2B5EF4-FFF2-40B4-BE49-F238E27FC236}">
                <a16:creationId xmlns:a16="http://schemas.microsoft.com/office/drawing/2014/main" id="{3C8AA8CC-C461-EACE-ED37-FB55A364AFE9}"/>
              </a:ext>
            </a:extLst>
          </p:cNvPr>
          <p:cNvPicPr>
            <a:picLocks noChangeAspect="1"/>
          </p:cNvPicPr>
          <p:nvPr/>
        </p:nvPicPr>
        <p:blipFill>
          <a:blip r:embed="rId4"/>
          <a:stretch>
            <a:fillRect/>
          </a:stretch>
        </p:blipFill>
        <p:spPr>
          <a:xfrm>
            <a:off x="975906" y="1527244"/>
            <a:ext cx="4762500" cy="323850"/>
          </a:xfrm>
          <a:prstGeom prst="rect">
            <a:avLst/>
          </a:prstGeom>
        </p:spPr>
      </p:pic>
      <p:pic>
        <p:nvPicPr>
          <p:cNvPr id="5" name="Picture 4">
            <a:extLst>
              <a:ext uri="{FF2B5EF4-FFF2-40B4-BE49-F238E27FC236}">
                <a16:creationId xmlns:a16="http://schemas.microsoft.com/office/drawing/2014/main" id="{0499BC14-F18A-2E8F-6CE6-EA0120079292}"/>
              </a:ext>
            </a:extLst>
          </p:cNvPr>
          <p:cNvPicPr>
            <a:picLocks noChangeAspect="1"/>
          </p:cNvPicPr>
          <p:nvPr/>
        </p:nvPicPr>
        <p:blipFill>
          <a:blip r:embed="rId5"/>
          <a:stretch>
            <a:fillRect/>
          </a:stretch>
        </p:blipFill>
        <p:spPr>
          <a:xfrm>
            <a:off x="5738406" y="1532006"/>
            <a:ext cx="4857750" cy="314325"/>
          </a:xfrm>
          <a:prstGeom prst="rect">
            <a:avLst/>
          </a:prstGeom>
        </p:spPr>
      </p:pic>
      <p:pic>
        <p:nvPicPr>
          <p:cNvPr id="7" name="Picture 6">
            <a:extLst>
              <a:ext uri="{FF2B5EF4-FFF2-40B4-BE49-F238E27FC236}">
                <a16:creationId xmlns:a16="http://schemas.microsoft.com/office/drawing/2014/main" id="{C892BA91-FF89-F231-C96C-DA3D30D8FE7D}"/>
              </a:ext>
            </a:extLst>
          </p:cNvPr>
          <p:cNvPicPr>
            <a:picLocks noChangeAspect="1"/>
          </p:cNvPicPr>
          <p:nvPr/>
        </p:nvPicPr>
        <p:blipFill>
          <a:blip r:embed="rId6"/>
          <a:stretch>
            <a:fillRect/>
          </a:stretch>
        </p:blipFill>
        <p:spPr>
          <a:xfrm>
            <a:off x="975906" y="1982923"/>
            <a:ext cx="2781300" cy="247650"/>
          </a:xfrm>
          <a:prstGeom prst="rect">
            <a:avLst/>
          </a:prstGeom>
        </p:spPr>
      </p:pic>
    </p:spTree>
    <p:extLst>
      <p:ext uri="{BB962C8B-B14F-4D97-AF65-F5344CB8AC3E}">
        <p14:creationId xmlns:p14="http://schemas.microsoft.com/office/powerpoint/2010/main" val="986092731"/>
      </p:ext>
    </p:extLst>
  </p:cSld>
  <p:clrMapOvr>
    <a:masterClrMapping/>
  </p:clrMapOvr>
  <p:transition/>
  <p:timing/>
</p:sld>
</file>

<file path=ppt/slides/slide20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D5B2735-95A5-3793-6BF0-515E7C0A6735}"/>
              </a:ext>
            </a:extLst>
          </p:cNvPr>
          <p:cNvPicPr>
            <a:picLocks noChangeAspect="1"/>
          </p:cNvPicPr>
          <p:nvPr/>
        </p:nvPicPr>
        <p:blipFill>
          <a:blip r:embed="rId2"/>
          <a:stretch>
            <a:fillRect/>
          </a:stretch>
        </p:blipFill>
        <p:spPr>
          <a:xfrm>
            <a:off x="1525114" y="232221"/>
            <a:ext cx="4219575" cy="571500"/>
          </a:xfrm>
          <a:prstGeom prst="rect">
            <a:avLst/>
          </a:prstGeom>
        </p:spPr>
      </p:pic>
      <p:pic>
        <p:nvPicPr>
          <p:cNvPr id="3" name="Picture 2">
            <a:extLst>
              <a:ext uri="{FF2B5EF4-FFF2-40B4-BE49-F238E27FC236}">
                <a16:creationId xmlns:a16="http://schemas.microsoft.com/office/drawing/2014/main" id="{280744F3-0503-DFBE-113B-F8506B9EAB3F}"/>
              </a:ext>
            </a:extLst>
          </p:cNvPr>
          <p:cNvPicPr>
            <a:picLocks noChangeAspect="1"/>
          </p:cNvPicPr>
          <p:nvPr/>
        </p:nvPicPr>
        <p:blipFill>
          <a:blip r:embed="rId3"/>
          <a:stretch>
            <a:fillRect/>
          </a:stretch>
        </p:blipFill>
        <p:spPr>
          <a:xfrm>
            <a:off x="891094" y="1379908"/>
            <a:ext cx="6315194" cy="3775751"/>
          </a:xfrm>
          <a:prstGeom prst="rect">
            <a:avLst/>
          </a:prstGeom>
        </p:spPr>
      </p:pic>
    </p:spTree>
    <p:extLst>
      <p:ext uri="{BB962C8B-B14F-4D97-AF65-F5344CB8AC3E}">
        <p14:creationId xmlns:p14="http://schemas.microsoft.com/office/powerpoint/2010/main" val="4126037075"/>
      </p:ext>
    </p:extLst>
  </p:cSld>
  <p:clrMapOvr>
    <a:masterClrMapping/>
  </p:clrMapOvr>
  <p:transition/>
  <p:timing/>
</p:sld>
</file>

<file path=ppt/slides/slide20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F559C523-BA2B-5A31-1993-D493B46952D0}"/>
              </a:ext>
            </a:extLst>
          </p:cNvPr>
          <p:cNvPicPr>
            <a:picLocks noChangeAspect="1"/>
          </p:cNvPicPr>
          <p:nvPr/>
        </p:nvPicPr>
        <p:blipFill>
          <a:blip r:embed="rId2"/>
          <a:stretch>
            <a:fillRect/>
          </a:stretch>
        </p:blipFill>
        <p:spPr>
          <a:xfrm>
            <a:off x="1492993" y="225155"/>
            <a:ext cx="2571750" cy="590550"/>
          </a:xfrm>
          <a:prstGeom prst="rect">
            <a:avLst/>
          </a:prstGeom>
        </p:spPr>
      </p:pic>
      <p:pic>
        <p:nvPicPr>
          <p:cNvPr id="3" name="Picture 2">
            <a:extLst>
              <a:ext uri="{FF2B5EF4-FFF2-40B4-BE49-F238E27FC236}">
                <a16:creationId xmlns:a16="http://schemas.microsoft.com/office/drawing/2014/main" id="{3392C8D6-3D35-B06F-0EA8-8E46733AF3C7}"/>
              </a:ext>
            </a:extLst>
          </p:cNvPr>
          <p:cNvPicPr>
            <a:picLocks noChangeAspect="1"/>
          </p:cNvPicPr>
          <p:nvPr/>
        </p:nvPicPr>
        <p:blipFill>
          <a:blip r:embed="rId3"/>
          <a:stretch>
            <a:fillRect/>
          </a:stretch>
        </p:blipFill>
        <p:spPr>
          <a:xfrm>
            <a:off x="907813" y="1429155"/>
            <a:ext cx="8372475" cy="381000"/>
          </a:xfrm>
          <a:prstGeom prst="rect">
            <a:avLst/>
          </a:prstGeom>
        </p:spPr>
      </p:pic>
      <p:pic>
        <p:nvPicPr>
          <p:cNvPr id="1026" name="Picture 2" descr="Phenol Crystal Price, 2023 Phenol Crystal Price Manufacturers &amp; Suppliers |  Made-in-China.com">
            <a:extLst>
              <a:ext uri="{FF2B5EF4-FFF2-40B4-BE49-F238E27FC236}">
                <a16:creationId xmlns:a16="http://schemas.microsoft.com/office/drawing/2014/main" id="{5088AAAC-7A8A-D498-2480-B3F35D58D07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6920" y="2004708"/>
            <a:ext cx="4211267" cy="421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165951"/>
      </p:ext>
    </p:extLst>
  </p:cSld>
  <p:clrMapOvr>
    <a:masterClrMapping/>
  </p:clrMapOvr>
  <p:transition/>
  <p:timing/>
</p:sld>
</file>

<file path=ppt/slides/slide20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DAC83223-77EB-A96B-CF56-6461B8A6DE5C}"/>
              </a:ext>
            </a:extLst>
          </p:cNvPr>
          <p:cNvPicPr>
            <a:picLocks noChangeAspect="1"/>
          </p:cNvPicPr>
          <p:nvPr/>
        </p:nvPicPr>
        <p:blipFill>
          <a:blip r:embed="rId2"/>
          <a:stretch>
            <a:fillRect/>
          </a:stretch>
        </p:blipFill>
        <p:spPr>
          <a:xfrm>
            <a:off x="1458134" y="183811"/>
            <a:ext cx="2952750" cy="581025"/>
          </a:xfrm>
          <a:prstGeom prst="rect">
            <a:avLst/>
          </a:prstGeom>
        </p:spPr>
      </p:pic>
      <p:pic>
        <p:nvPicPr>
          <p:cNvPr id="2050" name="Picture 2" descr="Phenol + NaOH? Phenol có tác dụng với NaOH không? Giải thích cho ví dụ -  Đáp Án Chuẩn">
            <a:extLst>
              <a:ext uri="{FF2B5EF4-FFF2-40B4-BE49-F238E27FC236}">
                <a16:creationId xmlns:a16="http://schemas.microsoft.com/office/drawing/2014/main" id="{E4CA2EA7-3F33-2BDB-F79E-8C6B7147DC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5665" y="1733449"/>
            <a:ext cx="5782453" cy="1826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1A0DEF-BE08-980A-498A-4754E8C4B0FD}"/>
              </a:ext>
            </a:extLst>
          </p:cNvPr>
          <p:cNvPicPr>
            <a:picLocks noChangeAspect="1"/>
          </p:cNvPicPr>
          <p:nvPr/>
        </p:nvPicPr>
        <p:blipFill>
          <a:blip r:embed="rId4"/>
          <a:stretch>
            <a:fillRect/>
          </a:stretch>
        </p:blipFill>
        <p:spPr>
          <a:xfrm>
            <a:off x="939021" y="1390549"/>
            <a:ext cx="6943725" cy="342900"/>
          </a:xfrm>
          <a:prstGeom prst="rect">
            <a:avLst/>
          </a:prstGeom>
        </p:spPr>
      </p:pic>
      <p:pic>
        <p:nvPicPr>
          <p:cNvPr id="4" name="Picture 3">
            <a:extLst>
              <a:ext uri="{FF2B5EF4-FFF2-40B4-BE49-F238E27FC236}">
                <a16:creationId xmlns:a16="http://schemas.microsoft.com/office/drawing/2014/main" id="{86B2A25B-CA67-71FC-E579-7402026F96F8}"/>
              </a:ext>
            </a:extLst>
          </p:cNvPr>
          <p:cNvPicPr>
            <a:picLocks noChangeAspect="1"/>
          </p:cNvPicPr>
          <p:nvPr/>
        </p:nvPicPr>
        <p:blipFill>
          <a:blip r:embed="rId5"/>
          <a:stretch>
            <a:fillRect/>
          </a:stretch>
        </p:blipFill>
        <p:spPr>
          <a:xfrm>
            <a:off x="939021" y="3908087"/>
            <a:ext cx="3267075" cy="323850"/>
          </a:xfrm>
          <a:prstGeom prst="rect">
            <a:avLst/>
          </a:prstGeom>
        </p:spPr>
      </p:pic>
      <p:pic>
        <p:nvPicPr>
          <p:cNvPr id="5" name="Picture 4">
            <a:extLst>
              <a:ext uri="{FF2B5EF4-FFF2-40B4-BE49-F238E27FC236}">
                <a16:creationId xmlns:a16="http://schemas.microsoft.com/office/drawing/2014/main" id="{D9FADE74-0247-556C-D968-B873D1E9E6A9}"/>
              </a:ext>
            </a:extLst>
          </p:cNvPr>
          <p:cNvPicPr>
            <a:picLocks noChangeAspect="1"/>
          </p:cNvPicPr>
          <p:nvPr/>
        </p:nvPicPr>
        <p:blipFill>
          <a:blip r:embed="rId6"/>
          <a:stretch>
            <a:fillRect/>
          </a:stretch>
        </p:blipFill>
        <p:spPr>
          <a:xfrm>
            <a:off x="895128" y="4474014"/>
            <a:ext cx="5343525" cy="1762125"/>
          </a:xfrm>
          <a:prstGeom prst="rect">
            <a:avLst/>
          </a:prstGeom>
        </p:spPr>
      </p:pic>
    </p:spTree>
    <p:extLst>
      <p:ext uri="{BB962C8B-B14F-4D97-AF65-F5344CB8AC3E}">
        <p14:creationId xmlns:p14="http://schemas.microsoft.com/office/powerpoint/2010/main" val="3892506460"/>
      </p:ext>
    </p:extLst>
  </p:cSld>
  <p:clrMapOvr>
    <a:masterClrMapping/>
  </p:clrMapOvr>
  <p:transition/>
  <p:timing/>
</p:sld>
</file>

<file path=ppt/slides/slide20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ACA23F34-5D8D-800A-138A-5F4DA1A6A0DD}"/>
              </a:ext>
            </a:extLst>
          </p:cNvPr>
          <p:cNvPicPr>
            <a:picLocks noChangeAspect="1"/>
          </p:cNvPicPr>
          <p:nvPr/>
        </p:nvPicPr>
        <p:blipFill>
          <a:blip r:embed="rId2"/>
          <a:stretch>
            <a:fillRect/>
          </a:stretch>
        </p:blipFill>
        <p:spPr>
          <a:xfrm>
            <a:off x="1505760" y="266699"/>
            <a:ext cx="2857500" cy="504825"/>
          </a:xfrm>
          <a:prstGeom prst="rect">
            <a:avLst/>
          </a:prstGeom>
        </p:spPr>
      </p:pic>
      <p:pic>
        <p:nvPicPr>
          <p:cNvPr id="2" name="Phenol va brom">
            <a:hlinkClick action="ppaction://media"/>
            <a:extLst>
              <a:ext uri="{FF2B5EF4-FFF2-40B4-BE49-F238E27FC236}">
                <a16:creationId xmlns:a16="http://schemas.microsoft.com/office/drawing/2014/main" id="{3E884F40-2F23-6CE6-A282-5FD63EB9E640}"/>
              </a:ext>
            </a:extLst>
          </p:cNvPr>
          <p:cNvPicPr>
            <a:picLocks noChangeAspect="1"/>
          </p:cNvPicPr>
          <p:nvPr>
            <a:videoFile r:link="rId4"/>
            <p:extLst>
              <p:ext uri="{DAA4B4D4-6D71-4841-9C94-3DE7FCFB9230}">
                <p14:media xmlns:p14="http://schemas.microsoft.com/office/powerpoint/2010/main" r:embed="rId5"/>
              </p:ext>
            </p:extLst>
          </p:nvPr>
        </p:nvPicPr>
        <p:blipFill>
          <a:blip r:embed="rId3"/>
          <a:stretch>
            <a:fillRect/>
          </a:stretch>
        </p:blipFill>
        <p:spPr>
          <a:xfrm>
            <a:off x="934259" y="1152727"/>
            <a:ext cx="7081331" cy="5665065"/>
          </a:xfrm>
          <a:prstGeom prst="rect">
            <a:avLst/>
          </a:prstGeom>
        </p:spPr>
      </p:pic>
    </p:spTree>
    <p:extLst>
      <p:ext uri="{BB962C8B-B14F-4D97-AF65-F5344CB8AC3E}">
        <p14:creationId xmlns:p14="http://schemas.microsoft.com/office/powerpoint/2010/main" val="389425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nodeType="clickPar">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D74B03CB-67CC-BE83-E25F-4EFBB81368F5}"/>
              </a:ext>
            </a:extLst>
          </p:cNvPr>
          <p:cNvPicPr>
            <a:picLocks noChangeAspect="1"/>
          </p:cNvPicPr>
          <p:nvPr/>
        </p:nvPicPr>
        <p:blipFill>
          <a:blip r:embed="rId2"/>
          <a:stretch>
            <a:fillRect/>
          </a:stretch>
        </p:blipFill>
        <p:spPr>
          <a:xfrm>
            <a:off x="928616" y="1441821"/>
            <a:ext cx="10334768" cy="3490102"/>
          </a:xfrm>
          <a:prstGeom prst="rect">
            <a:avLst/>
          </a:prstGeom>
        </p:spPr>
      </p:pic>
      <p:pic>
        <p:nvPicPr>
          <p:cNvPr id="3" name="Picture 2">
            <a:extLst>
              <a:ext uri="{FF2B5EF4-FFF2-40B4-BE49-F238E27FC236}">
                <a16:creationId xmlns:a16="http://schemas.microsoft.com/office/drawing/2014/main" id="{427EBFEF-1527-82FB-C500-5BB8F7E96067}"/>
              </a:ext>
            </a:extLst>
          </p:cNvPr>
          <p:cNvPicPr>
            <a:picLocks noChangeAspect="1"/>
          </p:cNvPicPr>
          <p:nvPr/>
        </p:nvPicPr>
        <p:blipFill>
          <a:blip r:embed="rId3"/>
          <a:stretch>
            <a:fillRect/>
          </a:stretch>
        </p:blipFill>
        <p:spPr>
          <a:xfrm>
            <a:off x="1505760" y="266699"/>
            <a:ext cx="2857500" cy="504825"/>
          </a:xfrm>
          <a:prstGeom prst="rect">
            <a:avLst/>
          </a:prstGeom>
        </p:spPr>
      </p:pic>
    </p:spTree>
    <p:extLst>
      <p:ext uri="{BB962C8B-B14F-4D97-AF65-F5344CB8AC3E}">
        <p14:creationId xmlns:p14="http://schemas.microsoft.com/office/powerpoint/2010/main" val="3514795382"/>
      </p:ext>
    </p:extLst>
  </p:cSld>
  <p:clrMapOvr>
    <a:masterClrMapping/>
  </p:clrMapOvr>
  <p:transition/>
  <p:timing/>
</p:sld>
</file>

<file path=ppt/slides/slide20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 y="1"/>
            <a:ext cx="12196713" cy="6857999"/>
          </a:xfrm>
          <a:prstGeom prst="rect">
            <a:avLst/>
          </a:prstGeom>
        </p:spPr>
      </p:pic>
      <p:pic>
        <p:nvPicPr>
          <p:cNvPr id="2" name="Picture 1">
            <a:extLst>
              <a:ext uri="{FF2B5EF4-FFF2-40B4-BE49-F238E27FC236}">
                <a16:creationId xmlns:a16="http://schemas.microsoft.com/office/drawing/2014/main" id="{5539237D-547F-D92B-6CBF-540E37FC5137}"/>
              </a:ext>
            </a:extLst>
          </p:cNvPr>
          <p:cNvPicPr>
            <a:picLocks noChangeAspect="1"/>
          </p:cNvPicPr>
          <p:nvPr/>
        </p:nvPicPr>
        <p:blipFill>
          <a:blip r:embed="rId3"/>
          <a:stretch>
            <a:fillRect/>
          </a:stretch>
        </p:blipFill>
        <p:spPr>
          <a:xfrm>
            <a:off x="1506587" y="1855617"/>
            <a:ext cx="8247013" cy="1631228"/>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3055883" y="854367"/>
            <a:ext cx="6236898"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smtClean="0">
                <a:solidFill>
                  <a:srgbClr val="FF0000"/>
                </a:solidFill>
                <a:latin typeface="Times New Roman" pitchFamily="18" charset="0"/>
                <a:cs typeface="Times New Roman" pitchFamily="18" charset="0"/>
              </a:rPr>
              <a:t>CHUYÊN ĐỀ HỌC TẬP HOÁ HỌC 11</a:t>
            </a:r>
            <a:endParaRPr lang="en-US" sz="2800" b="1">
              <a:solidFill>
                <a:srgbClr val="FF0000"/>
              </a:solidFill>
              <a:latin typeface="Times New Roman" pitchFamily="18" charset="0"/>
              <a:cs typeface="Times New Roman" pitchFamily="18" charset="0"/>
            </a:endParaRPr>
          </a:p>
          <a:p>
            <a:pPr algn="ctr"/>
            <a:r>
              <a:rPr lang="en-US" sz="2400" b="1">
                <a:solidFill>
                  <a:srgbClr val="0070C0"/>
                </a:solidFill>
                <a:latin typeface="Times New Roman" pitchFamily="18" charset="0"/>
                <a:cs typeface="Times New Roman" pitchFamily="18" charset="0"/>
              </a:rPr>
              <a:t>KẾT NỐI TRI THỨC VỚI CUỘC SỐNG</a:t>
            </a:r>
          </a:p>
        </p:txBody>
      </p:sp>
      <p:graphicFrame>
        <p:nvGraphicFramePr>
          <p:cNvPr id="6" name="Table 5"/>
          <p:cNvGraphicFramePr>
            <a:graphicFrameLocks noGrp="1"/>
          </p:cNvGraphicFramePr>
          <p:nvPr>
            <p:extLst>
              <p:ext uri="{D42A27DB-BD31-4B8C-83A1-F6EECF244321}">
                <p14:modId xmlns:p14="http://schemas.microsoft.com/office/powerpoint/2010/main" val="3039185317"/>
              </p:ext>
            </p:extLst>
          </p:nvPr>
        </p:nvGraphicFramePr>
        <p:xfrm>
          <a:off x="1522772" y="3756379"/>
          <a:ext cx="8230827" cy="2206997"/>
        </p:xfrm>
        <a:graphic>
          <a:graphicData uri="http://schemas.openxmlformats.org/drawingml/2006/table">
            <a:tbl>
              <a:tblPr firstRow="1" firstCol="1" bandRow="1">
                <a:tableStyleId>{5C22544A-7EE6-4342-B048-85BDC9FD1C3A}</a:tableStyleId>
              </a:tblPr>
              <a:tblGrid>
                <a:gridCol w="6703826">
                  <a:extLst>
                    <a:ext uri="{9D8B030D-6E8A-4147-A177-3AD203B41FA5}">
                      <a16:colId xmlns:a16="http://schemas.microsoft.com/office/drawing/2014/main" val="2638380272"/>
                    </a:ext>
                  </a:extLst>
                </a:gridCol>
                <a:gridCol w="1527001">
                  <a:extLst>
                    <a:ext uri="{9D8B030D-6E8A-4147-A177-3AD203B41FA5}">
                      <a16:colId xmlns:a16="http://schemas.microsoft.com/office/drawing/2014/main" val="1981558062"/>
                    </a:ext>
                  </a:extLst>
                </a:gridCol>
              </a:tblGrid>
              <a:tr h="337127">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Tên bài</a:t>
                      </a:r>
                      <a:endParaRPr lang="en-US" sz="1800">
                        <a:effectLst/>
                        <a:latin typeface="Arial" pitchFamily="34" charset="0"/>
                        <a:ea typeface="Calibri" panose="020f0502020204030204" pitchFamily="34" charset="0"/>
                        <a:cs typeface="Arial" pitchFamily="34" charset="0"/>
                      </a:endParaRPr>
                    </a:p>
                  </a:txBody>
                  <a:tcPr marL="68580" marR="68580" marT="0" marB="0" anchor="ctr"/>
                </a:tc>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Số tiết </a:t>
                      </a:r>
                      <a:endParaRPr lang="en-US" sz="180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4225215140"/>
                  </a:ext>
                </a:extLst>
              </a:tr>
              <a:tr h="581941">
                <a:tc>
                  <a:txBody>
                    <a:bodyPr vert="horz" wrap="square"/>
                    <a:lstStyle/>
                    <a:p>
                      <a:pPr>
                        <a:lnSpc>
                          <a:spcPct val="150000"/>
                        </a:lnSpc>
                        <a:spcBef>
                          <a:spcPct val="0"/>
                        </a:spcBef>
                        <a:spcAft>
                          <a:spcPct val="0"/>
                        </a:spcAft>
                      </a:pPr>
                      <a:r>
                        <a:rPr lang="en-US" sz="1800" smtClean="0">
                          <a:effectLst/>
                          <a:latin typeface="Arial" pitchFamily="34" charset="0"/>
                          <a:cs typeface="Arial" pitchFamily="34" charset="0"/>
                        </a:rPr>
                        <a:t>Bài</a:t>
                      </a:r>
                      <a:r>
                        <a:rPr lang="en-US" sz="1800" baseline="0" smtClean="0">
                          <a:effectLst/>
                          <a:latin typeface="Arial" pitchFamily="34" charset="0"/>
                          <a:cs typeface="Arial" pitchFamily="34" charset="0"/>
                        </a:rPr>
                        <a:t> </a:t>
                      </a:r>
                      <a:r>
                        <a:rPr lang="en-US" sz="1800" smtClean="0">
                          <a:effectLst/>
                          <a:latin typeface="Arial" pitchFamily="34" charset="0"/>
                          <a:cs typeface="Arial" pitchFamily="34" charset="0"/>
                        </a:rPr>
                        <a:t>1</a:t>
                      </a:r>
                      <a:r>
                        <a:rPr lang="en-US" sz="1800" spc="-20">
                          <a:effectLst/>
                          <a:latin typeface="Arial" pitchFamily="34" charset="0"/>
                          <a:cs typeface="Arial" pitchFamily="34" charset="0"/>
                        </a:rPr>
                        <a:t>. </a:t>
                      </a:r>
                      <a:r>
                        <a:rPr lang="en-US" sz="1800">
                          <a:effectLst/>
                          <a:latin typeface="Arial" pitchFamily="34" charset="0"/>
                          <a:cs typeface="Arial" pitchFamily="34" charset="0"/>
                        </a:rPr>
                        <a:t>Giới thiệu chung về phân bón</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2</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2846230631"/>
                  </a:ext>
                </a:extLst>
              </a:tr>
              <a:tr h="536891">
                <a:tc>
                  <a:txBody>
                    <a:bodyPr vert="horz" wrap="square"/>
                    <a:lstStyle/>
                    <a:p>
                      <a:pPr>
                        <a:lnSpc>
                          <a:spcPct val="150000"/>
                        </a:lnSpc>
                        <a:spcBef>
                          <a:spcPct val="0"/>
                        </a:spcBef>
                        <a:spcAft>
                          <a:spcPct val="0"/>
                        </a:spcAft>
                      </a:pPr>
                      <a:r>
                        <a:rPr lang="en-US" sz="1800" spc="-20" smtClean="0">
                          <a:effectLst/>
                          <a:latin typeface="Arial" pitchFamily="34" charset="0"/>
                          <a:cs typeface="Arial" pitchFamily="34" charset="0"/>
                        </a:rPr>
                        <a:t>Bài</a:t>
                      </a:r>
                      <a:r>
                        <a:rPr lang="en-US" sz="1800" spc="-20" baseline="0" smtClean="0">
                          <a:effectLst/>
                          <a:latin typeface="Arial" pitchFamily="34" charset="0"/>
                          <a:cs typeface="Arial" pitchFamily="34" charset="0"/>
                        </a:rPr>
                        <a:t> </a:t>
                      </a:r>
                      <a:r>
                        <a:rPr lang="en-US" sz="1800" spc="-20" smtClean="0">
                          <a:effectLst/>
                          <a:latin typeface="Arial" pitchFamily="34" charset="0"/>
                          <a:cs typeface="Arial" pitchFamily="34" charset="0"/>
                        </a:rPr>
                        <a:t>2</a:t>
                      </a:r>
                      <a:r>
                        <a:rPr lang="en-US" sz="1800" spc="-20">
                          <a:effectLst/>
                          <a:latin typeface="Arial" pitchFamily="34" charset="0"/>
                          <a:cs typeface="Arial" pitchFamily="34" charset="0"/>
                        </a:rPr>
                        <a:t>. Phân bón vô cơ</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4</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2581533574"/>
                  </a:ext>
                </a:extLst>
              </a:tr>
              <a:tr h="727485">
                <a:tc>
                  <a:txBody>
                    <a:bodyPr vert="horz" wrap="square"/>
                    <a:lstStyle/>
                    <a:p>
                      <a:pPr>
                        <a:lnSpc>
                          <a:spcPct val="150000"/>
                        </a:lnSpc>
                        <a:spcBef>
                          <a:spcPct val="0"/>
                        </a:spcBef>
                        <a:spcAft>
                          <a:spcPct val="0"/>
                        </a:spcAft>
                      </a:pPr>
                      <a:r>
                        <a:rPr lang="en-US" sz="1800" spc="-20" smtClean="0">
                          <a:effectLst/>
                          <a:latin typeface="Arial" pitchFamily="34" charset="0"/>
                          <a:cs typeface="Arial" pitchFamily="34" charset="0"/>
                        </a:rPr>
                        <a:t>Bài</a:t>
                      </a:r>
                      <a:r>
                        <a:rPr lang="en-US" sz="1800" spc="-20" baseline="0" smtClean="0">
                          <a:effectLst/>
                          <a:latin typeface="Arial" pitchFamily="34" charset="0"/>
                          <a:cs typeface="Arial" pitchFamily="34" charset="0"/>
                        </a:rPr>
                        <a:t> </a:t>
                      </a:r>
                      <a:r>
                        <a:rPr lang="en-US" sz="1800" spc="-20" smtClean="0">
                          <a:effectLst/>
                          <a:latin typeface="Arial" pitchFamily="34" charset="0"/>
                          <a:cs typeface="Arial" pitchFamily="34" charset="0"/>
                        </a:rPr>
                        <a:t>3</a:t>
                      </a:r>
                      <a:r>
                        <a:rPr lang="en-US" sz="1800" spc="-20">
                          <a:effectLst/>
                          <a:latin typeface="Arial" pitchFamily="34" charset="0"/>
                          <a:cs typeface="Arial" pitchFamily="34" charset="0"/>
                        </a:rPr>
                        <a:t>. Phân bón hữu cơ </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4</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3020058095"/>
                  </a:ext>
                </a:extLst>
              </a:tr>
            </a:tbl>
          </a:graphicData>
        </a:graphic>
      </p:graphicFrame>
    </p:spTree>
    <p:extLst>
      <p:ext uri="{BB962C8B-B14F-4D97-AF65-F5344CB8AC3E}">
        <p14:creationId xmlns:p14="http://schemas.microsoft.com/office/powerpoint/2010/main" val="770414144"/>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39192F39-0090-254D-96B9-889620D7C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6" name="TextBox 5">
            <a:extLst>
              <a:ext uri="{FF2B5EF4-FFF2-40B4-BE49-F238E27FC236}">
                <a16:creationId xmlns:a16="http://schemas.microsoft.com/office/drawing/2014/main" id="{8979F942-E2A7-3B4D-8916-DB34AEAC4931}"/>
              </a:ext>
            </a:extLst>
          </p:cNvPr>
          <p:cNvSpPr txBox="1"/>
          <p:nvPr/>
        </p:nvSpPr>
        <p:spPr>
          <a:xfrm>
            <a:off x="1882470" y="1214249"/>
            <a:ext cx="498281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x-none" sz="2000" b="1">
                <a:solidFill>
                  <a:srgbClr val="FF0000"/>
                </a:solidFill>
                <a:latin typeface="Arial" pitchFamily="34" charset="0"/>
                <a:cs typeface="Arial" pitchFamily="34" charset="0"/>
              </a:rPr>
              <a:t>HƯỚNG DẪN NGHIÊN CỨU KHOA HỌC </a:t>
            </a:r>
          </a:p>
          <a:p>
            <a:pPr algn="ctr"/>
            <a:r>
              <a:rPr lang="x-none" sz="2000" b="1">
                <a:solidFill>
                  <a:srgbClr val="FF0000"/>
                </a:solidFill>
                <a:latin typeface="Arial" pitchFamily="34" charset="0"/>
                <a:cs typeface="Arial" pitchFamily="34" charset="0"/>
              </a:rPr>
              <a:t>VÀ RÈN LUYỆN TƯ DUY KHOA HỌC</a:t>
            </a:r>
          </a:p>
        </p:txBody>
      </p:sp>
      <p:pic>
        <p:nvPicPr>
          <p:cNvPr id="7" name="Picture 6">
            <a:extLst>
              <a:ext uri="{FF2B5EF4-FFF2-40B4-BE49-F238E27FC236}">
                <a16:creationId xmlns:a16="http://schemas.microsoft.com/office/drawing/2014/main" id="{FDEBEE15-CE34-8F47-BBE5-B18FBA740416}"/>
              </a:ext>
            </a:extLst>
          </p:cNvPr>
          <p:cNvPicPr>
            <a:picLocks noChangeAspect="1"/>
          </p:cNvPicPr>
          <p:nvPr/>
        </p:nvPicPr>
        <p:blipFill>
          <a:blip r:embed="rId3"/>
          <a:srcRect b="10714"/>
          <a:stretch>
            <a:fillRect/>
          </a:stretch>
        </p:blipFill>
        <p:spPr>
          <a:xfrm>
            <a:off x="3757598" y="2024971"/>
            <a:ext cx="5115840" cy="4472881"/>
          </a:xfrm>
          <a:prstGeom prst="rect">
            <a:avLst/>
          </a:prstGeom>
        </p:spPr>
      </p:pic>
      <p:sp>
        <p:nvSpPr>
          <p:cNvPr id="8" name="TextBox 7">
            <a:extLst>
              <a:ext uri="{FF2B5EF4-FFF2-40B4-BE49-F238E27FC236}">
                <a16:creationId xmlns:a16="http://schemas.microsoft.com/office/drawing/2014/main" id="{2F1FF0C1-2D4F-C543-BCD2-A23FC9D57AAA}"/>
              </a:ext>
            </a:extLst>
          </p:cNvPr>
          <p:cNvSpPr txBox="1"/>
          <p:nvPr/>
        </p:nvSpPr>
        <p:spPr>
          <a:xfrm>
            <a:off x="344304" y="2145779"/>
            <a:ext cx="3372633"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x-none" sz="2000" b="1">
                <a:solidFill>
                  <a:srgbClr val="0000FF"/>
                </a:solidFill>
              </a:rPr>
              <a:t>Quy trình dạy học STEM:</a:t>
            </a:r>
          </a:p>
          <a:p>
            <a:pPr algn="ctr"/>
            <a:r>
              <a:rPr lang="x-none" sz="2000" b="1">
                <a:solidFill>
                  <a:srgbClr val="0000FF"/>
                </a:solidFill>
              </a:rPr>
              <a:t>Học tập qua giải quyết vấn đề</a:t>
            </a:r>
          </a:p>
          <a:p>
            <a:pPr algn="ctr"/>
            <a:r>
              <a:rPr lang="x-none" sz="2000" b="1">
                <a:solidFill>
                  <a:srgbClr val="0000FF"/>
                </a:solidFill>
              </a:rPr>
              <a:t> (</a:t>
            </a:r>
            <a:r>
              <a:rPr lang="x-none" sz="2000" b="1" i="1">
                <a:solidFill>
                  <a:srgbClr val="0000FF"/>
                </a:solidFill>
              </a:rPr>
              <a:t>Problem-Based Learning</a:t>
            </a:r>
            <a:r>
              <a:rPr lang="x-none" sz="2000" b="1">
                <a:solidFill>
                  <a:srgbClr val="0000FF"/>
                </a:solidFill>
              </a:rPr>
              <a:t>)</a:t>
            </a:r>
          </a:p>
        </p:txBody>
      </p:sp>
      <p:sp>
        <p:nvSpPr>
          <p:cNvPr id="9" name="TextBox 8">
            <a:extLst>
              <a:ext uri="{FF2B5EF4-FFF2-40B4-BE49-F238E27FC236}">
                <a16:creationId xmlns:a16="http://schemas.microsoft.com/office/drawing/2014/main" id="{1F2F9E54-7A2F-614A-97E5-A3FCB55308B2}"/>
              </a:ext>
            </a:extLst>
          </p:cNvPr>
          <p:cNvSpPr txBox="1"/>
          <p:nvPr/>
        </p:nvSpPr>
        <p:spPr>
          <a:xfrm>
            <a:off x="466865" y="3658694"/>
            <a:ext cx="3372633" cy="193899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x-none" sz="2000" b="1"/>
              <a:t>Rèn luyện tư duy khoa học:</a:t>
            </a:r>
          </a:p>
          <a:p>
            <a:r>
              <a:rPr lang="x-none" sz="2000"/>
              <a:t>- Đề xuất giả thuyết</a:t>
            </a:r>
          </a:p>
          <a:p>
            <a:pPr marL="144463" indent="-144463"/>
            <a:r>
              <a:rPr lang="x-none" sz="2000"/>
              <a:t>- Kiểm chứng giả thuyết bằng thực nghiệm  </a:t>
            </a:r>
          </a:p>
          <a:p>
            <a:r>
              <a:rPr lang="x-none" sz="2000"/>
              <a:t>- Phân tích kết quả</a:t>
            </a:r>
          </a:p>
          <a:p>
            <a:r>
              <a:rPr lang="x-none" sz="2000"/>
              <a:t>- Rút ra kết luận</a:t>
            </a:r>
          </a:p>
        </p:txBody>
      </p:sp>
      <p:sp>
        <p:nvSpPr>
          <p:cNvPr id="2" name="Slide Number Placeholder 1">
            <a:extLst>
              <a:ext uri="{FF2B5EF4-FFF2-40B4-BE49-F238E27FC236}">
                <a16:creationId xmlns:a16="http://schemas.microsoft.com/office/drawing/2014/main" id="{F2BE529A-4273-3A4B-D458-C71CAC1BDE83}"/>
              </a:ext>
            </a:extLst>
          </p:cNvPr>
          <p:cNvSpPr>
            <a:spLocks noGrp="1"/>
          </p:cNvSpPr>
          <p:nvPr>
            <p:ph type="sldNum" sz="quarter" idx="12"/>
          </p:nvPr>
        </p:nvSpPr>
        <p:spPr/>
        <p:txBody>
          <a:bodyPr/>
          <a:lstStyle/>
          <a:p>
            <a:fld id="{2D365D73-22C2-4531-9F55-3B0ACD51563B}" type="slidenum">
              <a:rPr lang="en-US" smtClean="0"/>
              <a:t>21</a:t>
            </a:fld>
            <a:endParaRPr lang="en-US"/>
          </a:p>
        </p:txBody>
      </p:sp>
    </p:spTree>
    <p:extLst>
      <p:ext uri="{BB962C8B-B14F-4D97-AF65-F5344CB8AC3E}">
        <p14:creationId xmlns:p14="http://schemas.microsoft.com/office/powerpoint/2010/main" val="4048764118"/>
      </p:ext>
    </p:extLst>
  </p:cSld>
  <p:clrMapOvr>
    <a:masterClrMapping/>
  </p:clrMapOvr>
  <p:transition/>
  <p:timing/>
</p:sld>
</file>

<file path=ppt/slides/slide2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0A7957BB-8865-93F1-E689-FC7A795CA1E0}"/>
              </a:ext>
            </a:extLst>
          </p:cNvPr>
          <p:cNvPicPr>
            <a:picLocks noChangeAspect="1"/>
          </p:cNvPicPr>
          <p:nvPr/>
        </p:nvPicPr>
        <p:blipFill>
          <a:blip r:embed="rId2"/>
          <a:stretch>
            <a:fillRect/>
          </a:stretch>
        </p:blipFill>
        <p:spPr>
          <a:xfrm>
            <a:off x="0" y="1157770"/>
            <a:ext cx="12192000" cy="1799260"/>
          </a:xfrm>
          <a:prstGeom prst="rect">
            <a:avLst/>
          </a:prstGeom>
        </p:spPr>
      </p:pic>
      <p:pic>
        <p:nvPicPr>
          <p:cNvPr id="3" name="Picture 2">
            <a:extLst>
              <a:ext uri="{FF2B5EF4-FFF2-40B4-BE49-F238E27FC236}">
                <a16:creationId xmlns:a16="http://schemas.microsoft.com/office/drawing/2014/main" id="{0527B819-C905-1206-3C07-5BB5624D722E}"/>
              </a:ext>
            </a:extLst>
          </p:cNvPr>
          <p:cNvPicPr>
            <a:picLocks noChangeAspect="1"/>
          </p:cNvPicPr>
          <p:nvPr/>
        </p:nvPicPr>
        <p:blipFill>
          <a:blip r:embed="rId3"/>
          <a:stretch>
            <a:fillRect/>
          </a:stretch>
        </p:blipFill>
        <p:spPr>
          <a:xfrm>
            <a:off x="1038225" y="3211039"/>
            <a:ext cx="8854236" cy="3004935"/>
          </a:xfrm>
          <a:prstGeom prst="rect">
            <a:avLst/>
          </a:prstGeom>
        </p:spPr>
      </p:pic>
    </p:spTree>
    <p:extLst>
      <p:ext uri="{BB962C8B-B14F-4D97-AF65-F5344CB8AC3E}">
        <p14:creationId xmlns:p14="http://schemas.microsoft.com/office/powerpoint/2010/main" val="2833964125"/>
      </p:ext>
    </p:extLst>
  </p:cSld>
  <p:clrMapOvr>
    <a:masterClrMapping/>
  </p:clrMapOvr>
  <p:transition/>
  <p:timing/>
</p:sld>
</file>

<file path=ppt/slides/slide2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7109EFC9-A4F4-5852-922E-1AB3336DB3C7}"/>
              </a:ext>
            </a:extLst>
          </p:cNvPr>
          <p:cNvPicPr>
            <a:picLocks noChangeAspect="1"/>
          </p:cNvPicPr>
          <p:nvPr/>
        </p:nvPicPr>
        <p:blipFill>
          <a:blip r:embed="rId2"/>
          <a:stretch>
            <a:fillRect/>
          </a:stretch>
        </p:blipFill>
        <p:spPr>
          <a:xfrm>
            <a:off x="916600" y="1605063"/>
            <a:ext cx="6414333" cy="5027680"/>
          </a:xfrm>
          <a:prstGeom prst="rect">
            <a:avLst/>
          </a:prstGeom>
        </p:spPr>
      </p:pic>
      <p:pic>
        <p:nvPicPr>
          <p:cNvPr id="7" name="Picture 6">
            <a:extLst>
              <a:ext uri="{FF2B5EF4-FFF2-40B4-BE49-F238E27FC236}">
                <a16:creationId xmlns:a16="http://schemas.microsoft.com/office/drawing/2014/main" id="{5A43420C-DD55-C7D1-A5E3-9F7462794026}"/>
              </a:ext>
            </a:extLst>
          </p:cNvPr>
          <p:cNvPicPr>
            <a:picLocks noChangeAspect="1"/>
          </p:cNvPicPr>
          <p:nvPr/>
        </p:nvPicPr>
        <p:blipFill>
          <a:blip r:embed="rId3"/>
          <a:stretch>
            <a:fillRect/>
          </a:stretch>
        </p:blipFill>
        <p:spPr>
          <a:xfrm>
            <a:off x="916600" y="1178668"/>
            <a:ext cx="2867025" cy="304800"/>
          </a:xfrm>
          <a:prstGeom prst="rect">
            <a:avLst/>
          </a:prstGeom>
        </p:spPr>
      </p:pic>
      <p:pic>
        <p:nvPicPr>
          <p:cNvPr id="8" name="Picture 7">
            <a:extLst>
              <a:ext uri="{FF2B5EF4-FFF2-40B4-BE49-F238E27FC236}">
                <a16:creationId xmlns:a16="http://schemas.microsoft.com/office/drawing/2014/main" id="{DCF7C897-976C-4914-9830-BCB89D812C66}"/>
              </a:ext>
            </a:extLst>
          </p:cNvPr>
          <p:cNvPicPr>
            <a:picLocks noChangeAspect="1"/>
          </p:cNvPicPr>
          <p:nvPr/>
        </p:nvPicPr>
        <p:blipFill>
          <a:blip r:embed="rId4"/>
          <a:stretch>
            <a:fillRect/>
          </a:stretch>
        </p:blipFill>
        <p:spPr>
          <a:xfrm>
            <a:off x="1506267" y="218063"/>
            <a:ext cx="4213597" cy="578466"/>
          </a:xfrm>
          <a:prstGeom prst="rect">
            <a:avLst/>
          </a:prstGeom>
        </p:spPr>
      </p:pic>
    </p:spTree>
    <p:extLst>
      <p:ext uri="{BB962C8B-B14F-4D97-AF65-F5344CB8AC3E}">
        <p14:creationId xmlns:p14="http://schemas.microsoft.com/office/powerpoint/2010/main" val="3421531046"/>
      </p:ext>
    </p:extLst>
  </p:cSld>
  <p:clrMapOvr>
    <a:masterClrMapping/>
  </p:clrMapOvr>
  <p:transition/>
  <p:timing/>
</p:sld>
</file>

<file path=ppt/slides/slide2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59DD7924-7ABE-9017-DE37-C84D44F0E3AC}"/>
              </a:ext>
            </a:extLst>
          </p:cNvPr>
          <p:cNvPicPr>
            <a:picLocks noChangeAspect="1"/>
          </p:cNvPicPr>
          <p:nvPr/>
        </p:nvPicPr>
        <p:blipFill>
          <a:blip r:embed="rId2"/>
          <a:stretch>
            <a:fillRect/>
          </a:stretch>
        </p:blipFill>
        <p:spPr>
          <a:xfrm>
            <a:off x="943583" y="2140997"/>
            <a:ext cx="9241277" cy="4053373"/>
          </a:xfrm>
          <a:prstGeom prst="rect">
            <a:avLst/>
          </a:prstGeom>
        </p:spPr>
      </p:pic>
      <p:pic>
        <p:nvPicPr>
          <p:cNvPr id="6" name="Picture 5">
            <a:extLst>
              <a:ext uri="{FF2B5EF4-FFF2-40B4-BE49-F238E27FC236}">
                <a16:creationId xmlns:a16="http://schemas.microsoft.com/office/drawing/2014/main" id="{606DE6D7-9420-14A8-E7A3-90EA827324A0}"/>
              </a:ext>
            </a:extLst>
          </p:cNvPr>
          <p:cNvPicPr>
            <a:picLocks noChangeAspect="1"/>
          </p:cNvPicPr>
          <p:nvPr/>
        </p:nvPicPr>
        <p:blipFill>
          <a:blip r:embed="rId3"/>
          <a:stretch>
            <a:fillRect/>
          </a:stretch>
        </p:blipFill>
        <p:spPr>
          <a:xfrm>
            <a:off x="943583" y="1497046"/>
            <a:ext cx="2600325" cy="361950"/>
          </a:xfrm>
          <a:prstGeom prst="rect">
            <a:avLst/>
          </a:prstGeom>
        </p:spPr>
      </p:pic>
      <p:pic>
        <p:nvPicPr>
          <p:cNvPr id="11" name="Picture 10">
            <a:extLst>
              <a:ext uri="{FF2B5EF4-FFF2-40B4-BE49-F238E27FC236}">
                <a16:creationId xmlns:a16="http://schemas.microsoft.com/office/drawing/2014/main" id="{5F99E9AD-4805-6C3F-7AB3-02B4E07F0FF4}"/>
              </a:ext>
            </a:extLst>
          </p:cNvPr>
          <p:cNvPicPr>
            <a:picLocks noChangeAspect="1"/>
          </p:cNvPicPr>
          <p:nvPr/>
        </p:nvPicPr>
        <p:blipFill>
          <a:blip r:embed="rId4"/>
          <a:stretch>
            <a:fillRect/>
          </a:stretch>
        </p:blipFill>
        <p:spPr>
          <a:xfrm>
            <a:off x="1506267" y="218063"/>
            <a:ext cx="4213597" cy="578466"/>
          </a:xfrm>
          <a:prstGeom prst="rect">
            <a:avLst/>
          </a:prstGeom>
        </p:spPr>
      </p:pic>
    </p:spTree>
    <p:extLst>
      <p:ext uri="{BB962C8B-B14F-4D97-AF65-F5344CB8AC3E}">
        <p14:creationId xmlns:p14="http://schemas.microsoft.com/office/powerpoint/2010/main" val="4029723396"/>
      </p:ext>
    </p:extLst>
  </p:cSld>
  <p:clrMapOvr>
    <a:masterClrMapping/>
  </p:clrMapOvr>
  <p:transition/>
  <p:timing/>
</p:sld>
</file>

<file path=ppt/slides/slide2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B2547C92-27F5-5D31-D20B-F01187C49F4E}"/>
              </a:ext>
            </a:extLst>
          </p:cNvPr>
          <p:cNvPicPr>
            <a:picLocks noChangeAspect="1"/>
          </p:cNvPicPr>
          <p:nvPr/>
        </p:nvPicPr>
        <p:blipFill>
          <a:blip r:embed="rId2"/>
          <a:stretch>
            <a:fillRect/>
          </a:stretch>
        </p:blipFill>
        <p:spPr>
          <a:xfrm>
            <a:off x="894640" y="1872777"/>
            <a:ext cx="8572500" cy="4591050"/>
          </a:xfrm>
          <a:prstGeom prst="rect">
            <a:avLst/>
          </a:prstGeom>
        </p:spPr>
      </p:pic>
      <p:pic>
        <p:nvPicPr>
          <p:cNvPr id="5" name="Picture 4">
            <a:extLst>
              <a:ext uri="{FF2B5EF4-FFF2-40B4-BE49-F238E27FC236}">
                <a16:creationId xmlns:a16="http://schemas.microsoft.com/office/drawing/2014/main" id="{85DC7189-D259-9EE0-3C52-B9349EBBC3A6}"/>
              </a:ext>
            </a:extLst>
          </p:cNvPr>
          <p:cNvPicPr>
            <a:picLocks noChangeAspect="1"/>
          </p:cNvPicPr>
          <p:nvPr/>
        </p:nvPicPr>
        <p:blipFill>
          <a:blip r:embed="rId3"/>
          <a:stretch>
            <a:fillRect/>
          </a:stretch>
        </p:blipFill>
        <p:spPr>
          <a:xfrm>
            <a:off x="1506267" y="218063"/>
            <a:ext cx="4213597" cy="578466"/>
          </a:xfrm>
          <a:prstGeom prst="rect">
            <a:avLst/>
          </a:prstGeom>
        </p:spPr>
      </p:pic>
      <p:pic>
        <p:nvPicPr>
          <p:cNvPr id="6" name="Picture 5">
            <a:extLst>
              <a:ext uri="{FF2B5EF4-FFF2-40B4-BE49-F238E27FC236}">
                <a16:creationId xmlns:a16="http://schemas.microsoft.com/office/drawing/2014/main" id="{E88AB309-D228-E24C-475E-643CB76F2340}"/>
              </a:ext>
            </a:extLst>
          </p:cNvPr>
          <p:cNvPicPr>
            <a:picLocks noChangeAspect="1"/>
          </p:cNvPicPr>
          <p:nvPr/>
        </p:nvPicPr>
        <p:blipFill>
          <a:blip r:embed="rId4"/>
          <a:stretch>
            <a:fillRect/>
          </a:stretch>
        </p:blipFill>
        <p:spPr>
          <a:xfrm>
            <a:off x="894640" y="1302088"/>
            <a:ext cx="6219825" cy="323850"/>
          </a:xfrm>
          <a:prstGeom prst="rect">
            <a:avLst/>
          </a:prstGeom>
        </p:spPr>
      </p:pic>
    </p:spTree>
    <p:extLst>
      <p:ext uri="{BB962C8B-B14F-4D97-AF65-F5344CB8AC3E}">
        <p14:creationId xmlns:p14="http://schemas.microsoft.com/office/powerpoint/2010/main" val="2986330721"/>
      </p:ext>
    </p:extLst>
  </p:cSld>
  <p:clrMapOvr>
    <a:masterClrMapping/>
  </p:clrMapOvr>
  <p:transition/>
  <p:timing/>
</p:sld>
</file>

<file path=ppt/slides/slide2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613C8FE5-2B8F-9AD7-0790-F1B17FD7D1B5}"/>
              </a:ext>
            </a:extLst>
          </p:cNvPr>
          <p:cNvPicPr>
            <a:picLocks noChangeAspect="1"/>
          </p:cNvPicPr>
          <p:nvPr/>
        </p:nvPicPr>
        <p:blipFill>
          <a:blip r:embed="rId2"/>
          <a:stretch>
            <a:fillRect/>
          </a:stretch>
        </p:blipFill>
        <p:spPr>
          <a:xfrm>
            <a:off x="1457527" y="190803"/>
            <a:ext cx="6553200" cy="561975"/>
          </a:xfrm>
          <a:prstGeom prst="rect">
            <a:avLst/>
          </a:prstGeom>
        </p:spPr>
      </p:pic>
      <p:pic>
        <p:nvPicPr>
          <p:cNvPr id="5" name="Picture 4">
            <a:extLst>
              <a:ext uri="{FF2B5EF4-FFF2-40B4-BE49-F238E27FC236}">
                <a16:creationId xmlns:a16="http://schemas.microsoft.com/office/drawing/2014/main" id="{A508E74D-6234-DA97-B87A-CA8CF816AC66}"/>
              </a:ext>
            </a:extLst>
          </p:cNvPr>
          <p:cNvPicPr>
            <a:picLocks noChangeAspect="1"/>
          </p:cNvPicPr>
          <p:nvPr/>
        </p:nvPicPr>
        <p:blipFill>
          <a:blip r:embed="rId3"/>
          <a:stretch>
            <a:fillRect/>
          </a:stretch>
        </p:blipFill>
        <p:spPr>
          <a:xfrm>
            <a:off x="848941" y="1546798"/>
            <a:ext cx="8782050" cy="4581525"/>
          </a:xfrm>
          <a:prstGeom prst="rect">
            <a:avLst/>
          </a:prstGeom>
        </p:spPr>
      </p:pic>
    </p:spTree>
    <p:extLst>
      <p:ext uri="{BB962C8B-B14F-4D97-AF65-F5344CB8AC3E}">
        <p14:creationId xmlns:p14="http://schemas.microsoft.com/office/powerpoint/2010/main" val="1992836906"/>
      </p:ext>
    </p:extLst>
  </p:cSld>
  <p:clrMapOvr>
    <a:masterClrMapping/>
  </p:clrMapOvr>
  <p:transition/>
  <p:timing/>
</p:sld>
</file>

<file path=ppt/slides/slide2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44B7E6AD-E618-DE4B-3CB0-83AFE5C73AA4}"/>
              </a:ext>
            </a:extLst>
          </p:cNvPr>
          <p:cNvPicPr>
            <a:picLocks noChangeAspect="1"/>
          </p:cNvPicPr>
          <p:nvPr/>
        </p:nvPicPr>
        <p:blipFill>
          <a:blip r:embed="rId2"/>
          <a:stretch>
            <a:fillRect/>
          </a:stretch>
        </p:blipFill>
        <p:spPr>
          <a:xfrm>
            <a:off x="0" y="1091321"/>
            <a:ext cx="10620375" cy="1543050"/>
          </a:xfrm>
          <a:prstGeom prst="rect">
            <a:avLst/>
          </a:prstGeom>
        </p:spPr>
      </p:pic>
      <p:pic>
        <p:nvPicPr>
          <p:cNvPr id="4" name="Picture 3">
            <a:extLst>
              <a:ext uri="{FF2B5EF4-FFF2-40B4-BE49-F238E27FC236}">
                <a16:creationId xmlns:a16="http://schemas.microsoft.com/office/drawing/2014/main" id="{355F2BCB-2575-0177-B49F-236AD060431F}"/>
              </a:ext>
            </a:extLst>
          </p:cNvPr>
          <p:cNvPicPr>
            <a:picLocks noChangeAspect="1"/>
          </p:cNvPicPr>
          <p:nvPr/>
        </p:nvPicPr>
        <p:blipFill>
          <a:blip r:embed="rId3"/>
          <a:stretch>
            <a:fillRect/>
          </a:stretch>
        </p:blipFill>
        <p:spPr>
          <a:xfrm>
            <a:off x="896768" y="2919108"/>
            <a:ext cx="6877050" cy="3276600"/>
          </a:xfrm>
          <a:prstGeom prst="rect">
            <a:avLst/>
          </a:prstGeom>
        </p:spPr>
      </p:pic>
    </p:spTree>
    <p:extLst>
      <p:ext uri="{BB962C8B-B14F-4D97-AF65-F5344CB8AC3E}">
        <p14:creationId xmlns:p14="http://schemas.microsoft.com/office/powerpoint/2010/main" val="187163514"/>
      </p:ext>
    </p:extLst>
  </p:cSld>
  <p:clrMapOvr>
    <a:masterClrMapping/>
  </p:clrMapOvr>
  <p:transition/>
  <p:timing/>
</p:sld>
</file>

<file path=ppt/slides/slide2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52C0EE97-7A4F-6657-805C-2980A85AEBEF}"/>
              </a:ext>
            </a:extLst>
          </p:cNvPr>
          <p:cNvPicPr>
            <a:picLocks noChangeAspect="1"/>
          </p:cNvPicPr>
          <p:nvPr/>
        </p:nvPicPr>
        <p:blipFill>
          <a:blip r:embed="rId2"/>
          <a:stretch>
            <a:fillRect/>
          </a:stretch>
        </p:blipFill>
        <p:spPr>
          <a:xfrm>
            <a:off x="1511435" y="142570"/>
            <a:ext cx="4305300" cy="600075"/>
          </a:xfrm>
          <a:prstGeom prst="rect">
            <a:avLst/>
          </a:prstGeom>
        </p:spPr>
      </p:pic>
      <p:pic>
        <p:nvPicPr>
          <p:cNvPr id="7" name="Picture 6">
            <a:extLst>
              <a:ext uri="{FF2B5EF4-FFF2-40B4-BE49-F238E27FC236}">
                <a16:creationId xmlns:a16="http://schemas.microsoft.com/office/drawing/2014/main" id="{E6601418-CB76-D2DF-0F1D-CDB5F2AF0A38}"/>
              </a:ext>
            </a:extLst>
          </p:cNvPr>
          <p:cNvPicPr>
            <a:picLocks noChangeAspect="1"/>
          </p:cNvPicPr>
          <p:nvPr/>
        </p:nvPicPr>
        <p:blipFill>
          <a:blip r:embed="rId3"/>
          <a:stretch>
            <a:fillRect/>
          </a:stretch>
        </p:blipFill>
        <p:spPr>
          <a:xfrm>
            <a:off x="933247" y="1321948"/>
            <a:ext cx="8477250" cy="4933950"/>
          </a:xfrm>
          <a:prstGeom prst="rect">
            <a:avLst/>
          </a:prstGeom>
        </p:spPr>
      </p:pic>
    </p:spTree>
    <p:extLst>
      <p:ext uri="{BB962C8B-B14F-4D97-AF65-F5344CB8AC3E}">
        <p14:creationId xmlns:p14="http://schemas.microsoft.com/office/powerpoint/2010/main" val="1062248986"/>
      </p:ext>
    </p:extLst>
  </p:cSld>
  <p:clrMapOvr>
    <a:masterClrMapping/>
  </p:clrMapOvr>
  <p:transition/>
  <p:timing/>
</p:sld>
</file>

<file path=ppt/slides/slide2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18F88052-E5F5-7097-175E-C3548C797E5F}"/>
              </a:ext>
            </a:extLst>
          </p:cNvPr>
          <p:cNvPicPr>
            <a:picLocks noChangeAspect="1"/>
          </p:cNvPicPr>
          <p:nvPr/>
        </p:nvPicPr>
        <p:blipFill>
          <a:blip r:embed="rId2"/>
          <a:stretch>
            <a:fillRect/>
          </a:stretch>
        </p:blipFill>
        <p:spPr>
          <a:xfrm>
            <a:off x="1517109" y="9728"/>
            <a:ext cx="6667500" cy="800100"/>
          </a:xfrm>
          <a:prstGeom prst="rect">
            <a:avLst/>
          </a:prstGeom>
        </p:spPr>
      </p:pic>
      <p:pic>
        <p:nvPicPr>
          <p:cNvPr id="7" name="Picture 6">
            <a:extLst>
              <a:ext uri="{FF2B5EF4-FFF2-40B4-BE49-F238E27FC236}">
                <a16:creationId xmlns:a16="http://schemas.microsoft.com/office/drawing/2014/main" id="{DA827075-C77C-4077-5529-EF01A3D90A34}"/>
              </a:ext>
            </a:extLst>
          </p:cNvPr>
          <p:cNvPicPr>
            <a:picLocks noChangeAspect="1"/>
          </p:cNvPicPr>
          <p:nvPr/>
        </p:nvPicPr>
        <p:blipFill>
          <a:blip r:embed="rId3"/>
          <a:stretch>
            <a:fillRect/>
          </a:stretch>
        </p:blipFill>
        <p:spPr>
          <a:xfrm>
            <a:off x="864748" y="1324381"/>
            <a:ext cx="8439150" cy="5162550"/>
          </a:xfrm>
          <a:prstGeom prst="rect">
            <a:avLst/>
          </a:prstGeom>
        </p:spPr>
      </p:pic>
    </p:spTree>
    <p:extLst>
      <p:ext uri="{BB962C8B-B14F-4D97-AF65-F5344CB8AC3E}">
        <p14:creationId xmlns:p14="http://schemas.microsoft.com/office/powerpoint/2010/main" val="1529348845"/>
      </p:ext>
    </p:extLst>
  </p:cSld>
  <p:clrMapOvr>
    <a:masterClrMapping/>
  </p:clrMapOvr>
  <p:transition/>
  <p:timing/>
</p:sld>
</file>

<file path=ppt/slides/slide2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ECA10D2A-9E0A-37A3-8D99-823F97BA127D}"/>
              </a:ext>
            </a:extLst>
          </p:cNvPr>
          <p:cNvPicPr>
            <a:picLocks noChangeAspect="1"/>
          </p:cNvPicPr>
          <p:nvPr/>
        </p:nvPicPr>
        <p:blipFill>
          <a:blip r:embed="rId2"/>
          <a:stretch>
            <a:fillRect/>
          </a:stretch>
        </p:blipFill>
        <p:spPr>
          <a:xfrm>
            <a:off x="1555412" y="193826"/>
            <a:ext cx="7524750" cy="542925"/>
          </a:xfrm>
          <a:prstGeom prst="rect">
            <a:avLst/>
          </a:prstGeom>
        </p:spPr>
      </p:pic>
      <p:pic>
        <p:nvPicPr>
          <p:cNvPr id="4" name="Picture 3">
            <a:extLst>
              <a:ext uri="{FF2B5EF4-FFF2-40B4-BE49-F238E27FC236}">
                <a16:creationId xmlns:a16="http://schemas.microsoft.com/office/drawing/2014/main" id="{403F64D1-4DC0-1627-EEAF-A2D2CBF7420F}"/>
              </a:ext>
            </a:extLst>
          </p:cNvPr>
          <p:cNvPicPr>
            <a:picLocks noChangeAspect="1"/>
          </p:cNvPicPr>
          <p:nvPr/>
        </p:nvPicPr>
        <p:blipFill>
          <a:blip r:embed="rId3"/>
          <a:stretch>
            <a:fillRect/>
          </a:stretch>
        </p:blipFill>
        <p:spPr>
          <a:xfrm>
            <a:off x="956351" y="1244330"/>
            <a:ext cx="2419350" cy="381000"/>
          </a:xfrm>
          <a:prstGeom prst="rect">
            <a:avLst/>
          </a:prstGeom>
        </p:spPr>
      </p:pic>
      <p:pic>
        <p:nvPicPr>
          <p:cNvPr id="6" name="Picture 5">
            <a:extLst>
              <a:ext uri="{FF2B5EF4-FFF2-40B4-BE49-F238E27FC236}">
                <a16:creationId xmlns:a16="http://schemas.microsoft.com/office/drawing/2014/main" id="{5FA9403A-71ED-937B-1523-CF00D5C4DAB8}"/>
              </a:ext>
            </a:extLst>
          </p:cNvPr>
          <p:cNvPicPr>
            <a:picLocks noChangeAspect="1"/>
          </p:cNvPicPr>
          <p:nvPr/>
        </p:nvPicPr>
        <p:blipFill>
          <a:blip r:embed="rId4"/>
          <a:stretch>
            <a:fillRect/>
          </a:stretch>
        </p:blipFill>
        <p:spPr>
          <a:xfrm>
            <a:off x="956351" y="2013422"/>
            <a:ext cx="3257550" cy="438150"/>
          </a:xfrm>
          <a:prstGeom prst="rect">
            <a:avLst/>
          </a:prstGeom>
        </p:spPr>
      </p:pic>
      <p:pic>
        <p:nvPicPr>
          <p:cNvPr id="9" name="Picture 8">
            <a:extLst>
              <a:ext uri="{FF2B5EF4-FFF2-40B4-BE49-F238E27FC236}">
                <a16:creationId xmlns:a16="http://schemas.microsoft.com/office/drawing/2014/main" id="{179E6C10-7EBC-06CA-54DC-FA4719C706F7}"/>
              </a:ext>
            </a:extLst>
          </p:cNvPr>
          <p:cNvPicPr>
            <a:picLocks noChangeAspect="1"/>
          </p:cNvPicPr>
          <p:nvPr/>
        </p:nvPicPr>
        <p:blipFill>
          <a:blip r:embed="rId5"/>
          <a:stretch>
            <a:fillRect/>
          </a:stretch>
        </p:blipFill>
        <p:spPr>
          <a:xfrm>
            <a:off x="6321155" y="2013422"/>
            <a:ext cx="2876550" cy="447675"/>
          </a:xfrm>
          <a:prstGeom prst="rect">
            <a:avLst/>
          </a:prstGeom>
        </p:spPr>
      </p:pic>
      <p:pic>
        <p:nvPicPr>
          <p:cNvPr id="10" name="Picture 9">
            <a:extLst>
              <a:ext uri="{FF2B5EF4-FFF2-40B4-BE49-F238E27FC236}">
                <a16:creationId xmlns:a16="http://schemas.microsoft.com/office/drawing/2014/main" id="{E6BA83CF-F2A4-0D13-3591-E620B69A583A}"/>
              </a:ext>
            </a:extLst>
          </p:cNvPr>
          <p:cNvPicPr>
            <a:picLocks noChangeAspect="1"/>
          </p:cNvPicPr>
          <p:nvPr/>
        </p:nvPicPr>
        <p:blipFill>
          <a:blip r:embed="rId6"/>
          <a:stretch>
            <a:fillRect/>
          </a:stretch>
        </p:blipFill>
        <p:spPr>
          <a:xfrm>
            <a:off x="956351" y="5009137"/>
            <a:ext cx="3943350" cy="400050"/>
          </a:xfrm>
          <a:prstGeom prst="rect">
            <a:avLst/>
          </a:prstGeom>
        </p:spPr>
      </p:pic>
      <p:pic>
        <p:nvPicPr>
          <p:cNvPr id="11" name="Picture 10">
            <a:extLst>
              <a:ext uri="{FF2B5EF4-FFF2-40B4-BE49-F238E27FC236}">
                <a16:creationId xmlns:a16="http://schemas.microsoft.com/office/drawing/2014/main" id="{611F8A67-030D-5842-9118-E762D4EF4FBF}"/>
              </a:ext>
            </a:extLst>
          </p:cNvPr>
          <p:cNvPicPr>
            <a:picLocks noChangeAspect="1"/>
          </p:cNvPicPr>
          <p:nvPr/>
        </p:nvPicPr>
        <p:blipFill>
          <a:blip r:embed="rId7"/>
          <a:stretch>
            <a:fillRect/>
          </a:stretch>
        </p:blipFill>
        <p:spPr>
          <a:xfrm>
            <a:off x="956351" y="4536635"/>
            <a:ext cx="2447925" cy="333375"/>
          </a:xfrm>
          <a:prstGeom prst="rect">
            <a:avLst/>
          </a:prstGeom>
        </p:spPr>
      </p:pic>
    </p:spTree>
    <p:extLst>
      <p:ext uri="{BB962C8B-B14F-4D97-AF65-F5344CB8AC3E}">
        <p14:creationId xmlns:p14="http://schemas.microsoft.com/office/powerpoint/2010/main" val="1703705530"/>
      </p:ext>
    </p:extLst>
  </p:cSld>
  <p:clrMapOvr>
    <a:masterClrMapping/>
  </p:clrMapOvr>
  <p:transition/>
  <p:timing/>
</p:sld>
</file>

<file path=ppt/slides/slide2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2FCA991C-171D-B914-0D27-5E86B362EB0D}"/>
              </a:ext>
            </a:extLst>
          </p:cNvPr>
          <p:cNvPicPr>
            <a:picLocks noChangeAspect="1"/>
          </p:cNvPicPr>
          <p:nvPr/>
        </p:nvPicPr>
        <p:blipFill>
          <a:blip r:embed="rId2"/>
          <a:stretch>
            <a:fillRect/>
          </a:stretch>
        </p:blipFill>
        <p:spPr>
          <a:xfrm>
            <a:off x="868396" y="1384874"/>
            <a:ext cx="2381250" cy="333375"/>
          </a:xfrm>
          <a:prstGeom prst="rect">
            <a:avLst/>
          </a:prstGeom>
        </p:spPr>
      </p:pic>
      <p:pic>
        <p:nvPicPr>
          <p:cNvPr id="5" name="Picture 4">
            <a:extLst>
              <a:ext uri="{FF2B5EF4-FFF2-40B4-BE49-F238E27FC236}">
                <a16:creationId xmlns:a16="http://schemas.microsoft.com/office/drawing/2014/main" id="{5C6B62AC-D0EC-6D23-2758-8BFD2397C881}"/>
              </a:ext>
            </a:extLst>
          </p:cNvPr>
          <p:cNvPicPr>
            <a:picLocks noChangeAspect="1"/>
          </p:cNvPicPr>
          <p:nvPr/>
        </p:nvPicPr>
        <p:blipFill>
          <a:blip r:embed="rId3"/>
          <a:stretch>
            <a:fillRect/>
          </a:stretch>
        </p:blipFill>
        <p:spPr>
          <a:xfrm>
            <a:off x="1555412" y="193826"/>
            <a:ext cx="7524750" cy="542925"/>
          </a:xfrm>
          <a:prstGeom prst="rect">
            <a:avLst/>
          </a:prstGeom>
        </p:spPr>
      </p:pic>
      <p:pic>
        <p:nvPicPr>
          <p:cNvPr id="6" name="Picture 5">
            <a:extLst>
              <a:ext uri="{FF2B5EF4-FFF2-40B4-BE49-F238E27FC236}">
                <a16:creationId xmlns:a16="http://schemas.microsoft.com/office/drawing/2014/main" id="{B5279156-05EF-0968-EA0F-23400B2FB7CD}"/>
              </a:ext>
            </a:extLst>
          </p:cNvPr>
          <p:cNvPicPr>
            <a:picLocks noChangeAspect="1"/>
          </p:cNvPicPr>
          <p:nvPr/>
        </p:nvPicPr>
        <p:blipFill>
          <a:blip r:embed="rId4"/>
          <a:stretch>
            <a:fillRect/>
          </a:stretch>
        </p:blipFill>
        <p:spPr>
          <a:xfrm>
            <a:off x="835058" y="2383673"/>
            <a:ext cx="5133975" cy="419100"/>
          </a:xfrm>
          <a:prstGeom prst="rect">
            <a:avLst/>
          </a:prstGeom>
        </p:spPr>
      </p:pic>
      <p:pic>
        <p:nvPicPr>
          <p:cNvPr id="7" name="Picture 6">
            <a:extLst>
              <a:ext uri="{FF2B5EF4-FFF2-40B4-BE49-F238E27FC236}">
                <a16:creationId xmlns:a16="http://schemas.microsoft.com/office/drawing/2014/main" id="{26AF261B-5D1B-2642-CC52-529D946380D7}"/>
              </a:ext>
            </a:extLst>
          </p:cNvPr>
          <p:cNvPicPr>
            <a:picLocks noChangeAspect="1"/>
          </p:cNvPicPr>
          <p:nvPr/>
        </p:nvPicPr>
        <p:blipFill>
          <a:blip r:embed="rId5"/>
          <a:stretch>
            <a:fillRect/>
          </a:stretch>
        </p:blipFill>
        <p:spPr>
          <a:xfrm>
            <a:off x="868396" y="3836041"/>
            <a:ext cx="4676775" cy="781050"/>
          </a:xfrm>
          <a:prstGeom prst="rect">
            <a:avLst/>
          </a:prstGeom>
        </p:spPr>
      </p:pic>
      <p:pic>
        <p:nvPicPr>
          <p:cNvPr id="8" name="Picture 7">
            <a:extLst>
              <a:ext uri="{FF2B5EF4-FFF2-40B4-BE49-F238E27FC236}">
                <a16:creationId xmlns:a16="http://schemas.microsoft.com/office/drawing/2014/main" id="{A8F0B1DB-CF60-9497-B34E-7C722819E90A}"/>
              </a:ext>
            </a:extLst>
          </p:cNvPr>
          <p:cNvPicPr>
            <a:picLocks noChangeAspect="1"/>
          </p:cNvPicPr>
          <p:nvPr/>
        </p:nvPicPr>
        <p:blipFill>
          <a:blip r:embed="rId6"/>
          <a:stretch>
            <a:fillRect/>
          </a:stretch>
        </p:blipFill>
        <p:spPr>
          <a:xfrm>
            <a:off x="868396" y="3148806"/>
            <a:ext cx="2600325" cy="333375"/>
          </a:xfrm>
          <a:prstGeom prst="rect">
            <a:avLst/>
          </a:prstGeom>
        </p:spPr>
      </p:pic>
      <p:pic>
        <p:nvPicPr>
          <p:cNvPr id="9" name="Picture 8">
            <a:extLst>
              <a:ext uri="{FF2B5EF4-FFF2-40B4-BE49-F238E27FC236}">
                <a16:creationId xmlns:a16="http://schemas.microsoft.com/office/drawing/2014/main" id="{3A61646D-403F-529D-0268-630A6F629405}"/>
              </a:ext>
            </a:extLst>
          </p:cNvPr>
          <p:cNvPicPr>
            <a:picLocks noChangeAspect="1"/>
          </p:cNvPicPr>
          <p:nvPr/>
        </p:nvPicPr>
        <p:blipFill>
          <a:blip r:embed="rId7"/>
          <a:stretch>
            <a:fillRect/>
          </a:stretch>
        </p:blipFill>
        <p:spPr>
          <a:xfrm>
            <a:off x="868396" y="2029813"/>
            <a:ext cx="2647950" cy="323850"/>
          </a:xfrm>
          <a:prstGeom prst="rect">
            <a:avLst/>
          </a:prstGeom>
        </p:spPr>
      </p:pic>
      <p:pic>
        <p:nvPicPr>
          <p:cNvPr id="10" name="Picture 9">
            <a:extLst>
              <a:ext uri="{FF2B5EF4-FFF2-40B4-BE49-F238E27FC236}">
                <a16:creationId xmlns:a16="http://schemas.microsoft.com/office/drawing/2014/main" id="{2877DCD9-0DF3-ACF0-BE3B-602934A8E3B9}"/>
              </a:ext>
            </a:extLst>
          </p:cNvPr>
          <p:cNvPicPr>
            <a:picLocks noChangeAspect="1"/>
          </p:cNvPicPr>
          <p:nvPr/>
        </p:nvPicPr>
        <p:blipFill>
          <a:blip r:embed="rId8"/>
          <a:stretch>
            <a:fillRect/>
          </a:stretch>
        </p:blipFill>
        <p:spPr>
          <a:xfrm>
            <a:off x="868395" y="4804263"/>
            <a:ext cx="2533650" cy="333375"/>
          </a:xfrm>
          <a:prstGeom prst="rect">
            <a:avLst/>
          </a:prstGeom>
        </p:spPr>
      </p:pic>
      <p:pic>
        <p:nvPicPr>
          <p:cNvPr id="11" name="Picture 10">
            <a:extLst>
              <a:ext uri="{FF2B5EF4-FFF2-40B4-BE49-F238E27FC236}">
                <a16:creationId xmlns:a16="http://schemas.microsoft.com/office/drawing/2014/main" id="{7BA61991-20D0-42FE-3FEE-47FAA94B303B}"/>
              </a:ext>
            </a:extLst>
          </p:cNvPr>
          <p:cNvPicPr>
            <a:picLocks noChangeAspect="1"/>
          </p:cNvPicPr>
          <p:nvPr/>
        </p:nvPicPr>
        <p:blipFill>
          <a:blip r:embed="rId9"/>
          <a:stretch>
            <a:fillRect/>
          </a:stretch>
        </p:blipFill>
        <p:spPr>
          <a:xfrm>
            <a:off x="868395" y="5501023"/>
            <a:ext cx="5838825" cy="438150"/>
          </a:xfrm>
          <a:prstGeom prst="rect">
            <a:avLst/>
          </a:prstGeom>
        </p:spPr>
      </p:pic>
    </p:spTree>
    <p:extLst>
      <p:ext uri="{BB962C8B-B14F-4D97-AF65-F5344CB8AC3E}">
        <p14:creationId xmlns:p14="http://schemas.microsoft.com/office/powerpoint/2010/main" val="2560005220"/>
      </p:ext>
    </p:extLst>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
            <a:ext cx="9144000" cy="6858000"/>
          </a:xfrm>
          <a:prstGeom prst="rect">
            <a:avLst/>
          </a:prstGeom>
        </p:spPr>
      </p:pic>
      <p:sp>
        <p:nvSpPr>
          <p:cNvPr id="9" name="Content Placeholder 5"/>
          <p:cNvSpPr txBox="1"/>
          <p:nvPr/>
        </p:nvSpPr>
        <p:spPr>
          <a:xfrm>
            <a:off x="152400" y="2462602"/>
            <a:ext cx="8830392" cy="3080074"/>
          </a:xfrm>
          <a:prstGeom prst="rect">
            <a:avLst/>
          </a:prstGeom>
        </p:spPr>
        <p:txBody>
          <a:bodyPr wrap="square">
            <a:spAutoFit/>
          </a:bodyPr>
          <a:lstStyle>
            <a:defPPr>
              <a:defRPr lang="en-US"/>
            </a:defPPr>
            <a:lvl1pPr marL="420370" indent="-384175" algn="l" defTabSz="914400"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630" indent="-274320" algn="l" defTabSz="914400"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5905" algn="l" defTabSz="914400"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490" algn="l" defTabSz="914400"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345" indent="-182880" algn="l" defTabSz="914400" rtl="0" eaLnBrk="1" latinLnBrk="0" hangingPunct="1">
              <a:spcBef>
                <a:spcPct val="20000"/>
              </a:spcBef>
              <a:buClr>
                <a:schemeClr val="accent4"/>
              </a:buClr>
              <a:buSzTx/>
              <a:buFont typeface="Arial"/>
              <a:buChar char="-"/>
              <a:defRPr kumimoji="0" sz="2000" kern="1200">
                <a:solidFill>
                  <a:schemeClr val="tx1"/>
                </a:solidFill>
                <a:latin typeface="+mn-lt"/>
                <a:ea typeface="+mn-ea"/>
                <a:cs typeface="+mn-cs"/>
              </a:defRPr>
            </a:lvl5pPr>
            <a:lvl6pPr marL="1700530" indent="-182880" algn="l" defTabSz="914400"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SzTx/>
              <a:buFont typeface="Arial"/>
              <a:buChar char="•"/>
              <a:defRPr kumimoji="0" sz="1800" kern="1200" baseline="0">
                <a:solidFill>
                  <a:schemeClr val="tx1"/>
                </a:solidFill>
                <a:latin typeface="+mn-lt"/>
                <a:ea typeface="+mn-ea"/>
                <a:cs typeface="+mn-cs"/>
              </a:defRPr>
            </a:lvl7pPr>
            <a:lvl8pPr marL="213995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defTabSz="914400"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120000"/>
              </a:lnSpc>
              <a:buFont typeface="Wingdings" panose="05000000000000000000" charset="0"/>
              <a:buChar char="v"/>
            </a:pPr>
            <a:r>
              <a:rPr lang="en-US" sz="2400" err="1">
                <a:latin typeface="Arial" pitchFamily="34" charset="0"/>
                <a:cs typeface="Arial" pitchFamily="34" charset="0"/>
              </a:rPr>
              <a:t>Giáo viên đánh giá học sinh (thường xuyên, định kì)</a:t>
            </a:r>
          </a:p>
          <a:p>
            <a:pPr marL="746125" indent="-349250">
              <a:lnSpc>
                <a:spcPct val="120000"/>
              </a:lnSpc>
              <a:buFont typeface="Wingdings" panose="05000000000000000000" pitchFamily="2" charset="2"/>
              <a:buChar char="Ø"/>
            </a:pPr>
            <a:r>
              <a:rPr lang="en-US" sz="2400">
                <a:latin typeface="Arial" pitchFamily="34" charset="0"/>
                <a:cs typeface="Arial" pitchFamily="34" charset="0"/>
              </a:rPr>
              <a:t>Đánh giá hoạt động cá nhân, hoạt động tập thể</a:t>
            </a:r>
          </a:p>
          <a:p>
            <a:pPr marL="746125" indent="-349250">
              <a:lnSpc>
                <a:spcPct val="120000"/>
              </a:lnSpc>
              <a:buFont typeface="Wingdings" panose="05000000000000000000" pitchFamily="2" charset="2"/>
              <a:buChar char="Ø"/>
            </a:pPr>
            <a:r>
              <a:rPr lang="en-US" sz="2400" spc="-30">
                <a:latin typeface="Arial" pitchFamily="34" charset="0"/>
                <a:cs typeface="Arial" pitchFamily="34" charset="0"/>
              </a:rPr>
              <a:t>Đánh giá kiến thức, kĩ năng, năng lực thực hành thí nghiệm</a:t>
            </a:r>
          </a:p>
          <a:p>
            <a:pPr>
              <a:lnSpc>
                <a:spcPct val="120000"/>
              </a:lnSpc>
              <a:buFont typeface="Wingdings" panose="05000000000000000000" charset="0"/>
              <a:buChar char="v"/>
            </a:pPr>
            <a:r>
              <a:rPr lang="en-US" sz="2400">
                <a:latin typeface="Arial" pitchFamily="34" charset="0"/>
                <a:cs typeface="Arial" pitchFamily="34" charset="0"/>
              </a:rPr>
              <a:t>Cha mẹ học sinh đánh giá con mình</a:t>
            </a:r>
            <a:endParaRPr lang="en-US" sz="2400">
              <a:latin typeface="Arial" pitchFamily="34" charset="0"/>
              <a:cs typeface="Arial" pitchFamily="34" charset="0"/>
            </a:endParaRPr>
          </a:p>
          <a:p>
            <a:pPr>
              <a:lnSpc>
                <a:spcPct val="120000"/>
              </a:lnSpc>
              <a:buFont typeface="Wingdings" panose="05000000000000000000" charset="0"/>
              <a:buChar char="v"/>
            </a:pPr>
            <a:r>
              <a:rPr lang="en-US" sz="2400" err="1">
                <a:latin typeface="Arial" pitchFamily="34" charset="0"/>
                <a:cs typeface="Arial" pitchFamily="34" charset="0"/>
              </a:rPr>
              <a:t>Học sinh tự đánh giá chính bản thân</a:t>
            </a:r>
            <a:endParaRPr lang="en-US" sz="2400">
              <a:latin typeface="Arial" pitchFamily="34" charset="0"/>
              <a:cs typeface="Arial" pitchFamily="34" charset="0"/>
            </a:endParaRPr>
          </a:p>
          <a:p>
            <a:pPr>
              <a:lnSpc>
                <a:spcPct val="120000"/>
              </a:lnSpc>
              <a:buFont typeface="Wingdings" panose="05000000000000000000" charset="0"/>
              <a:buChar char="v"/>
            </a:pPr>
            <a:r>
              <a:rPr lang="en-US" sz="2400">
                <a:latin typeface="Arial" pitchFamily="34" charset="0"/>
                <a:cs typeface="Arial" pitchFamily="34" charset="0"/>
              </a:rPr>
              <a:t>Học sinh đánh giá bạn học (đánh giá đồng đẳng)</a:t>
            </a:r>
            <a:endParaRPr lang="en-US" sz="2400">
              <a:latin typeface="Arial" pitchFamily="34" charset="0"/>
              <a:cs typeface="Arial" pitchFamily="34" charset="0"/>
            </a:endParaRPr>
          </a:p>
        </p:txBody>
      </p:sp>
      <p:sp>
        <p:nvSpPr>
          <p:cNvPr id="8" name="Rectangle 2"/>
          <p:cNvSpPr txBox="1">
            <a:spLocks noChangeArrowheads="1"/>
          </p:cNvSpPr>
          <p:nvPr/>
        </p:nvSpPr>
        <p:spPr>
          <a:xfrm>
            <a:off x="259079" y="1730604"/>
            <a:ext cx="7858299" cy="507868"/>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FF0000"/>
                </a:solidFill>
                <a:latin typeface="Arial" pitchFamily="34" charset="0"/>
                <a:cs typeface="Arial" pitchFamily="34" charset="0"/>
              </a:rPr>
              <a:t>ĐA DẠNG HOÁ HÌNH THỨC ĐÁNH GIÁ</a:t>
            </a:r>
          </a:p>
        </p:txBody>
      </p:sp>
      <p:sp>
        <p:nvSpPr>
          <p:cNvPr id="6" name="Slide Number Placeholder 5"/>
          <p:cNvSpPr>
            <a:spLocks noGrp="1"/>
          </p:cNvSpPr>
          <p:nvPr>
            <p:ph type="sldNum" sz="quarter" idx="12"/>
          </p:nvPr>
        </p:nvSpPr>
        <p:spPr/>
        <p:txBody>
          <a:bodyPr/>
          <a:lstStyle/>
          <a:p>
            <a:fld id="{05502AF4-5419-4C97-8941-6E8144AD9252}" type="slidenum">
              <a:rPr lang="en-US" sz="1800" smtClean="0">
                <a:solidFill>
                  <a:srgbClr val="FFFF00"/>
                </a:solidFill>
              </a:rPr>
              <a:t>22</a:t>
            </a:fld>
            <a:endParaRPr lang="en-US" sz="1800">
              <a:solidFill>
                <a:srgbClr val="FFFF00"/>
              </a:solidFill>
            </a:endParaRPr>
          </a:p>
        </p:txBody>
      </p:sp>
    </p:spTree>
    <p:extLst>
      <p:ext uri="{BB962C8B-B14F-4D97-AF65-F5344CB8AC3E}">
        <p14:creationId xmlns:p14="http://schemas.microsoft.com/office/powerpoint/2010/main" val="4208388964"/>
      </p:ext>
    </p:extLst>
  </p:cSld>
  <p:clrMapOvr>
    <a:masterClrMapping/>
  </p:clrMapOvr>
  <p:transition/>
  <p:timing/>
</p:sld>
</file>

<file path=ppt/slides/slide2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89E14185-8E81-FA7B-3523-04B84658AEA5}"/>
              </a:ext>
            </a:extLst>
          </p:cNvPr>
          <p:cNvPicPr>
            <a:picLocks noChangeAspect="1"/>
          </p:cNvPicPr>
          <p:nvPr/>
        </p:nvPicPr>
        <p:blipFill>
          <a:blip r:embed="rId2"/>
          <a:stretch>
            <a:fillRect/>
          </a:stretch>
        </p:blipFill>
        <p:spPr>
          <a:xfrm>
            <a:off x="1534234" y="175164"/>
            <a:ext cx="5991225" cy="628650"/>
          </a:xfrm>
          <a:prstGeom prst="rect">
            <a:avLst/>
          </a:prstGeom>
        </p:spPr>
      </p:pic>
      <p:pic>
        <p:nvPicPr>
          <p:cNvPr id="4" name="Picture 3">
            <a:extLst>
              <a:ext uri="{FF2B5EF4-FFF2-40B4-BE49-F238E27FC236}">
                <a16:creationId xmlns:a16="http://schemas.microsoft.com/office/drawing/2014/main" id="{3BF8BAB6-EB05-FB9A-397C-9E52843A2FA0}"/>
              </a:ext>
            </a:extLst>
          </p:cNvPr>
          <p:cNvPicPr>
            <a:picLocks noChangeAspect="1"/>
          </p:cNvPicPr>
          <p:nvPr/>
        </p:nvPicPr>
        <p:blipFill>
          <a:blip r:embed="rId3"/>
          <a:stretch>
            <a:fillRect/>
          </a:stretch>
        </p:blipFill>
        <p:spPr>
          <a:xfrm>
            <a:off x="935882" y="1406457"/>
            <a:ext cx="8724900" cy="990600"/>
          </a:xfrm>
          <a:prstGeom prst="rect">
            <a:avLst/>
          </a:prstGeom>
        </p:spPr>
      </p:pic>
      <p:pic>
        <p:nvPicPr>
          <p:cNvPr id="5" name="Picture 4">
            <a:extLst>
              <a:ext uri="{FF2B5EF4-FFF2-40B4-BE49-F238E27FC236}">
                <a16:creationId xmlns:a16="http://schemas.microsoft.com/office/drawing/2014/main" id="{23DC052F-5792-F54D-9E23-DC2D673D218C}"/>
              </a:ext>
            </a:extLst>
          </p:cNvPr>
          <p:cNvPicPr>
            <a:picLocks noChangeAspect="1"/>
          </p:cNvPicPr>
          <p:nvPr/>
        </p:nvPicPr>
        <p:blipFill>
          <a:blip r:embed="rId4"/>
          <a:stretch>
            <a:fillRect/>
          </a:stretch>
        </p:blipFill>
        <p:spPr>
          <a:xfrm>
            <a:off x="954932" y="2847975"/>
            <a:ext cx="8705850" cy="1162050"/>
          </a:xfrm>
          <a:prstGeom prst="rect">
            <a:avLst/>
          </a:prstGeom>
        </p:spPr>
      </p:pic>
      <p:pic>
        <p:nvPicPr>
          <p:cNvPr id="6" name="Picture 5">
            <a:extLst>
              <a:ext uri="{FF2B5EF4-FFF2-40B4-BE49-F238E27FC236}">
                <a16:creationId xmlns:a16="http://schemas.microsoft.com/office/drawing/2014/main" id="{97FE3698-7F73-A646-7729-997D505FBAB2}"/>
              </a:ext>
            </a:extLst>
          </p:cNvPr>
          <p:cNvPicPr>
            <a:picLocks noChangeAspect="1"/>
          </p:cNvPicPr>
          <p:nvPr/>
        </p:nvPicPr>
        <p:blipFill>
          <a:blip r:embed="rId5"/>
          <a:stretch>
            <a:fillRect/>
          </a:stretch>
        </p:blipFill>
        <p:spPr>
          <a:xfrm>
            <a:off x="935882" y="4537143"/>
            <a:ext cx="8667750" cy="1828800"/>
          </a:xfrm>
          <a:prstGeom prst="rect">
            <a:avLst/>
          </a:prstGeom>
        </p:spPr>
      </p:pic>
    </p:spTree>
    <p:extLst>
      <p:ext uri="{BB962C8B-B14F-4D97-AF65-F5344CB8AC3E}">
        <p14:creationId xmlns:p14="http://schemas.microsoft.com/office/powerpoint/2010/main" val="1562008500"/>
      </p:ext>
    </p:extLst>
  </p:cSld>
  <p:clrMapOvr>
    <a:masterClrMapping/>
  </p:clrMapOvr>
  <p:transition/>
  <p:timing/>
</p:sld>
</file>

<file path=ppt/slides/slide2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ADE4B162-33E0-67F5-E684-6715D277A610}"/>
              </a:ext>
            </a:extLst>
          </p:cNvPr>
          <p:cNvPicPr>
            <a:picLocks noChangeAspect="1"/>
          </p:cNvPicPr>
          <p:nvPr/>
        </p:nvPicPr>
        <p:blipFill>
          <a:blip r:embed="rId2"/>
          <a:stretch>
            <a:fillRect/>
          </a:stretch>
        </p:blipFill>
        <p:spPr>
          <a:xfrm>
            <a:off x="984012" y="1193765"/>
            <a:ext cx="10658475" cy="1571625"/>
          </a:xfrm>
          <a:prstGeom prst="rect">
            <a:avLst/>
          </a:prstGeom>
        </p:spPr>
      </p:pic>
      <p:pic>
        <p:nvPicPr>
          <p:cNvPr id="5" name="Picture 4">
            <a:extLst>
              <a:ext uri="{FF2B5EF4-FFF2-40B4-BE49-F238E27FC236}">
                <a16:creationId xmlns:a16="http://schemas.microsoft.com/office/drawing/2014/main" id="{01D98C16-3CBE-5842-8861-B638ADFDCB8B}"/>
              </a:ext>
            </a:extLst>
          </p:cNvPr>
          <p:cNvPicPr>
            <a:picLocks noChangeAspect="1"/>
          </p:cNvPicPr>
          <p:nvPr/>
        </p:nvPicPr>
        <p:blipFill>
          <a:blip r:embed="rId3"/>
          <a:stretch>
            <a:fillRect/>
          </a:stretch>
        </p:blipFill>
        <p:spPr>
          <a:xfrm>
            <a:off x="1907432" y="2886379"/>
            <a:ext cx="7280764" cy="3650608"/>
          </a:xfrm>
          <a:prstGeom prst="rect">
            <a:avLst/>
          </a:prstGeom>
        </p:spPr>
      </p:pic>
    </p:spTree>
    <p:extLst>
      <p:ext uri="{BB962C8B-B14F-4D97-AF65-F5344CB8AC3E}">
        <p14:creationId xmlns:p14="http://schemas.microsoft.com/office/powerpoint/2010/main" val="3127170005"/>
      </p:ext>
    </p:extLst>
  </p:cSld>
  <p:clrMapOvr>
    <a:masterClrMapping/>
  </p:clrMapOvr>
  <p:transition/>
  <p:timing/>
</p:sld>
</file>

<file path=ppt/slides/slide2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9A02F8EF-B4BA-0088-01AA-B183CEAB1138}"/>
              </a:ext>
            </a:extLst>
          </p:cNvPr>
          <p:cNvPicPr>
            <a:picLocks noChangeAspect="1"/>
          </p:cNvPicPr>
          <p:nvPr/>
        </p:nvPicPr>
        <p:blipFill>
          <a:blip r:embed="rId2"/>
          <a:stretch>
            <a:fillRect/>
          </a:stretch>
        </p:blipFill>
        <p:spPr>
          <a:xfrm>
            <a:off x="1521467" y="200329"/>
            <a:ext cx="2047875" cy="542925"/>
          </a:xfrm>
          <a:prstGeom prst="rect">
            <a:avLst/>
          </a:prstGeom>
        </p:spPr>
      </p:pic>
      <p:pic>
        <p:nvPicPr>
          <p:cNvPr id="3" name="Picture 2">
            <a:extLst>
              <a:ext uri="{FF2B5EF4-FFF2-40B4-BE49-F238E27FC236}">
                <a16:creationId xmlns:a16="http://schemas.microsoft.com/office/drawing/2014/main" id="{001606AA-2724-3F0E-7426-B7716DEB3DC7}"/>
              </a:ext>
            </a:extLst>
          </p:cNvPr>
          <p:cNvPicPr>
            <a:picLocks noChangeAspect="1"/>
          </p:cNvPicPr>
          <p:nvPr/>
        </p:nvPicPr>
        <p:blipFill>
          <a:blip r:embed="rId3"/>
          <a:stretch>
            <a:fillRect/>
          </a:stretch>
        </p:blipFill>
        <p:spPr>
          <a:xfrm>
            <a:off x="3569342" y="1686229"/>
            <a:ext cx="3228975" cy="314325"/>
          </a:xfrm>
          <a:prstGeom prst="rect">
            <a:avLst/>
          </a:prstGeom>
        </p:spPr>
      </p:pic>
      <p:sp>
        <p:nvSpPr>
          <p:cNvPr id="4" name="Isosceles Triangle 3">
            <a:extLst>
              <a:ext uri="{FF2B5EF4-FFF2-40B4-BE49-F238E27FC236}">
                <a16:creationId xmlns:a16="http://schemas.microsoft.com/office/drawing/2014/main" id="{D793CB63-4B2E-BA51-2B9D-BB6C94555F11}"/>
              </a:ext>
            </a:extLst>
          </p:cNvPr>
          <p:cNvSpPr/>
          <p:nvPr/>
        </p:nvSpPr>
        <p:spPr>
          <a:xfrm>
            <a:off x="3920246" y="2159541"/>
            <a:ext cx="2801566" cy="28015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p>
        </p:txBody>
      </p:sp>
      <p:pic>
        <p:nvPicPr>
          <p:cNvPr id="6" name="Picture 5">
            <a:extLst>
              <a:ext uri="{FF2B5EF4-FFF2-40B4-BE49-F238E27FC236}">
                <a16:creationId xmlns:a16="http://schemas.microsoft.com/office/drawing/2014/main" id="{D3D547B4-D3EC-6D92-3D7E-BA3BCB9C02DB}"/>
              </a:ext>
            </a:extLst>
          </p:cNvPr>
          <p:cNvPicPr>
            <a:picLocks noChangeAspect="1"/>
          </p:cNvPicPr>
          <p:nvPr/>
        </p:nvPicPr>
        <p:blipFill>
          <a:blip r:embed="rId4"/>
          <a:stretch>
            <a:fillRect/>
          </a:stretch>
        </p:blipFill>
        <p:spPr>
          <a:xfrm>
            <a:off x="6902585" y="4728859"/>
            <a:ext cx="2667000" cy="285750"/>
          </a:xfrm>
          <a:prstGeom prst="rect">
            <a:avLst/>
          </a:prstGeom>
        </p:spPr>
      </p:pic>
      <p:pic>
        <p:nvPicPr>
          <p:cNvPr id="8" name="Picture 7">
            <a:extLst>
              <a:ext uri="{FF2B5EF4-FFF2-40B4-BE49-F238E27FC236}">
                <a16:creationId xmlns:a16="http://schemas.microsoft.com/office/drawing/2014/main" id="{F08F89CC-572B-505F-EC8E-F0AF79F107F3}"/>
              </a:ext>
            </a:extLst>
          </p:cNvPr>
          <p:cNvPicPr>
            <a:picLocks noChangeAspect="1"/>
          </p:cNvPicPr>
          <p:nvPr/>
        </p:nvPicPr>
        <p:blipFill>
          <a:blip r:embed="rId5"/>
          <a:stretch>
            <a:fillRect/>
          </a:stretch>
        </p:blipFill>
        <p:spPr>
          <a:xfrm>
            <a:off x="1008941" y="4758043"/>
            <a:ext cx="2590800" cy="285750"/>
          </a:xfrm>
          <a:prstGeom prst="rect">
            <a:avLst/>
          </a:prstGeom>
        </p:spPr>
      </p:pic>
    </p:spTree>
    <p:extLst>
      <p:ext uri="{BB962C8B-B14F-4D97-AF65-F5344CB8AC3E}">
        <p14:creationId xmlns:p14="http://schemas.microsoft.com/office/powerpoint/2010/main" val="986092731"/>
      </p:ext>
    </p:extLst>
  </p:cSld>
  <p:clrMapOvr>
    <a:masterClrMapping/>
  </p:clrMapOvr>
  <p:transition/>
  <p:timing/>
</p:sld>
</file>

<file path=ppt/slides/slide2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8C9D8523-61E5-18B4-4150-795BA8B3C1AB}"/>
              </a:ext>
            </a:extLst>
          </p:cNvPr>
          <p:cNvPicPr>
            <a:picLocks noChangeAspect="1"/>
          </p:cNvPicPr>
          <p:nvPr/>
        </p:nvPicPr>
        <p:blipFill>
          <a:blip r:embed="rId2"/>
          <a:stretch>
            <a:fillRect/>
          </a:stretch>
        </p:blipFill>
        <p:spPr>
          <a:xfrm>
            <a:off x="1488332" y="237329"/>
            <a:ext cx="4876800" cy="533400"/>
          </a:xfrm>
          <a:prstGeom prst="rect">
            <a:avLst/>
          </a:prstGeom>
        </p:spPr>
      </p:pic>
      <p:pic>
        <p:nvPicPr>
          <p:cNvPr id="3" name="Picture 2">
            <a:extLst>
              <a:ext uri="{FF2B5EF4-FFF2-40B4-BE49-F238E27FC236}">
                <a16:creationId xmlns:a16="http://schemas.microsoft.com/office/drawing/2014/main" id="{3D689266-707C-0D4B-1E32-B66A519C4868}"/>
              </a:ext>
            </a:extLst>
          </p:cNvPr>
          <p:cNvPicPr>
            <a:picLocks noChangeAspect="1"/>
          </p:cNvPicPr>
          <p:nvPr/>
        </p:nvPicPr>
        <p:blipFill>
          <a:blip r:embed="rId3"/>
          <a:stretch>
            <a:fillRect/>
          </a:stretch>
        </p:blipFill>
        <p:spPr>
          <a:xfrm>
            <a:off x="879847" y="1173182"/>
            <a:ext cx="7917965" cy="5447489"/>
          </a:xfrm>
          <a:prstGeom prst="rect">
            <a:avLst/>
          </a:prstGeom>
        </p:spPr>
      </p:pic>
    </p:spTree>
    <p:extLst>
      <p:ext uri="{BB962C8B-B14F-4D97-AF65-F5344CB8AC3E}">
        <p14:creationId xmlns:p14="http://schemas.microsoft.com/office/powerpoint/2010/main" val="4126037075"/>
      </p:ext>
    </p:extLst>
  </p:cSld>
  <p:clrMapOvr>
    <a:masterClrMapping/>
  </p:clrMapOvr>
  <p:transition/>
  <p:timing/>
</p:sld>
</file>

<file path=ppt/slides/slide2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4ADD7E53-EF7D-3236-1F35-BA58FAEE4005}"/>
              </a:ext>
            </a:extLst>
          </p:cNvPr>
          <p:cNvPicPr>
            <a:picLocks noChangeAspect="1"/>
          </p:cNvPicPr>
          <p:nvPr/>
        </p:nvPicPr>
        <p:blipFill>
          <a:blip r:embed="rId2"/>
          <a:stretch>
            <a:fillRect/>
          </a:stretch>
        </p:blipFill>
        <p:spPr>
          <a:xfrm>
            <a:off x="1482049" y="185839"/>
            <a:ext cx="6115050" cy="552450"/>
          </a:xfrm>
          <a:prstGeom prst="rect">
            <a:avLst/>
          </a:prstGeom>
        </p:spPr>
      </p:pic>
      <p:pic>
        <p:nvPicPr>
          <p:cNvPr id="3" name="Picture 2">
            <a:extLst>
              <a:ext uri="{FF2B5EF4-FFF2-40B4-BE49-F238E27FC236}">
                <a16:creationId xmlns:a16="http://schemas.microsoft.com/office/drawing/2014/main" id="{CD02C8AA-1A97-05D4-705A-FFF102BD8EC2}"/>
              </a:ext>
            </a:extLst>
          </p:cNvPr>
          <p:cNvPicPr>
            <a:picLocks noChangeAspect="1"/>
          </p:cNvPicPr>
          <p:nvPr/>
        </p:nvPicPr>
        <p:blipFill>
          <a:blip r:embed="rId3"/>
          <a:stretch>
            <a:fillRect/>
          </a:stretch>
        </p:blipFill>
        <p:spPr>
          <a:xfrm>
            <a:off x="938905" y="1138136"/>
            <a:ext cx="7310150" cy="5457691"/>
          </a:xfrm>
          <a:prstGeom prst="rect">
            <a:avLst/>
          </a:prstGeom>
        </p:spPr>
      </p:pic>
    </p:spTree>
    <p:extLst>
      <p:ext uri="{BB962C8B-B14F-4D97-AF65-F5344CB8AC3E}">
        <p14:creationId xmlns:p14="http://schemas.microsoft.com/office/powerpoint/2010/main" val="3892506460"/>
      </p:ext>
    </p:extLst>
  </p:cSld>
  <p:clrMapOvr>
    <a:masterClrMapping/>
  </p:clrMapOvr>
  <p:transition/>
  <p:timing/>
</p:sld>
</file>

<file path=ppt/slides/slide2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FAAE9C2F-3F49-127B-7C7D-542EFA4A7B00}"/>
              </a:ext>
            </a:extLst>
          </p:cNvPr>
          <p:cNvPicPr>
            <a:picLocks noChangeAspect="1"/>
          </p:cNvPicPr>
          <p:nvPr/>
        </p:nvPicPr>
        <p:blipFill>
          <a:blip r:embed="rId2"/>
          <a:stretch>
            <a:fillRect/>
          </a:stretch>
        </p:blipFill>
        <p:spPr>
          <a:xfrm>
            <a:off x="1528864" y="216442"/>
            <a:ext cx="5943600" cy="571500"/>
          </a:xfrm>
          <a:prstGeom prst="rect">
            <a:avLst/>
          </a:prstGeom>
        </p:spPr>
      </p:pic>
      <p:pic>
        <p:nvPicPr>
          <p:cNvPr id="3" name="Picture 2">
            <a:extLst>
              <a:ext uri="{FF2B5EF4-FFF2-40B4-BE49-F238E27FC236}">
                <a16:creationId xmlns:a16="http://schemas.microsoft.com/office/drawing/2014/main" id="{C5BCA00D-1A29-ABB2-D235-1F117DA74EF4}"/>
              </a:ext>
            </a:extLst>
          </p:cNvPr>
          <p:cNvPicPr>
            <a:picLocks noChangeAspect="1"/>
          </p:cNvPicPr>
          <p:nvPr/>
        </p:nvPicPr>
        <p:blipFill>
          <a:blip r:embed="rId3"/>
          <a:stretch>
            <a:fillRect/>
          </a:stretch>
        </p:blipFill>
        <p:spPr>
          <a:xfrm>
            <a:off x="867383" y="1207513"/>
            <a:ext cx="5943600" cy="5365750"/>
          </a:xfrm>
          <a:prstGeom prst="rect">
            <a:avLst/>
          </a:prstGeom>
        </p:spPr>
      </p:pic>
    </p:spTree>
    <p:extLst>
      <p:ext uri="{BB962C8B-B14F-4D97-AF65-F5344CB8AC3E}">
        <p14:creationId xmlns:p14="http://schemas.microsoft.com/office/powerpoint/2010/main" val="3490251449"/>
      </p:ext>
    </p:extLst>
  </p:cSld>
  <p:clrMapOvr>
    <a:masterClrMapping/>
  </p:clrMapOvr>
  <p:transition/>
  <p:timing/>
</p:sld>
</file>

<file path=ppt/slides/slide2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04CE2767-7F5E-BF2C-A229-3FA64BBCC529}"/>
              </a:ext>
            </a:extLst>
          </p:cNvPr>
          <p:cNvPicPr>
            <a:picLocks noChangeAspect="1"/>
          </p:cNvPicPr>
          <p:nvPr/>
        </p:nvPicPr>
        <p:blipFill>
          <a:blip r:embed="rId2"/>
          <a:stretch>
            <a:fillRect/>
          </a:stretch>
        </p:blipFill>
        <p:spPr>
          <a:xfrm>
            <a:off x="1501808" y="259514"/>
            <a:ext cx="6600825" cy="504825"/>
          </a:xfrm>
          <a:prstGeom prst="rect">
            <a:avLst/>
          </a:prstGeom>
        </p:spPr>
      </p:pic>
      <p:pic>
        <p:nvPicPr>
          <p:cNvPr id="8" name="Picture 7">
            <a:extLst>
              <a:ext uri="{FF2B5EF4-FFF2-40B4-BE49-F238E27FC236}">
                <a16:creationId xmlns:a16="http://schemas.microsoft.com/office/drawing/2014/main" id="{A6FEE694-A4DD-5634-7E78-A4363C730252}"/>
              </a:ext>
            </a:extLst>
          </p:cNvPr>
          <p:cNvPicPr>
            <a:picLocks noChangeAspect="1"/>
          </p:cNvPicPr>
          <p:nvPr/>
        </p:nvPicPr>
        <p:blipFill>
          <a:blip r:embed="rId3"/>
          <a:stretch>
            <a:fillRect/>
          </a:stretch>
        </p:blipFill>
        <p:spPr>
          <a:xfrm>
            <a:off x="887445" y="1301479"/>
            <a:ext cx="6600825" cy="5075087"/>
          </a:xfrm>
          <a:prstGeom prst="rect">
            <a:avLst/>
          </a:prstGeom>
        </p:spPr>
      </p:pic>
    </p:spTree>
    <p:extLst>
      <p:ext uri="{BB962C8B-B14F-4D97-AF65-F5344CB8AC3E}">
        <p14:creationId xmlns:p14="http://schemas.microsoft.com/office/powerpoint/2010/main" val="1559111250"/>
      </p:ext>
    </p:extLst>
  </p:cSld>
  <p:clrMapOvr>
    <a:masterClrMapping/>
  </p:clrMapOvr>
  <p:transition/>
  <p:timing/>
</p:sld>
</file>

<file path=ppt/slides/slide2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 y="1"/>
            <a:ext cx="12196713" cy="685799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t="3802" b="56588"/>
          <a:stretch>
            <a:fillRect/>
          </a:stretch>
        </p:blipFill>
        <p:spPr>
          <a:xfrm>
            <a:off x="1221605" y="1538779"/>
            <a:ext cx="9744075" cy="1890221"/>
          </a:xfrm>
          <a:prstGeom prst="rect">
            <a:avLst/>
          </a:prstGeom>
        </p:spPr>
      </p:pic>
      <p:sp>
        <p:nvSpPr>
          <p:cNvPr id="3" name="TextBox 2">
            <a:extLst>
              <a:ext uri="{FF2B5EF4-FFF2-40B4-BE49-F238E27FC236}">
                <a16:creationId xmlns:a16="http://schemas.microsoft.com/office/drawing/2014/main" id="{D3CBFF0F-280B-43A7-8C33-B7CBB41B455A}"/>
              </a:ext>
            </a:extLst>
          </p:cNvPr>
          <p:cNvSpPr txBox="1"/>
          <p:nvPr/>
        </p:nvSpPr>
        <p:spPr>
          <a:xfrm>
            <a:off x="3097925" y="546952"/>
            <a:ext cx="6236898"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smtClean="0">
                <a:solidFill>
                  <a:srgbClr val="FF0000"/>
                </a:solidFill>
                <a:latin typeface="Times New Roman" pitchFamily="18" charset="0"/>
                <a:cs typeface="Times New Roman" pitchFamily="18" charset="0"/>
              </a:rPr>
              <a:t>CHUYÊN ĐỀ HỌC TẬP HOÁ HỌC 11</a:t>
            </a:r>
            <a:endParaRPr lang="en-US" sz="2800" b="1">
              <a:solidFill>
                <a:srgbClr val="FF0000"/>
              </a:solidFill>
              <a:latin typeface="Times New Roman" pitchFamily="18" charset="0"/>
              <a:cs typeface="Times New Roman" pitchFamily="18" charset="0"/>
            </a:endParaRPr>
          </a:p>
          <a:p>
            <a:pPr algn="ctr"/>
            <a:r>
              <a:rPr lang="en-US" sz="2400" b="1">
                <a:solidFill>
                  <a:srgbClr val="0070C0"/>
                </a:solidFill>
                <a:latin typeface="Times New Roman" pitchFamily="18" charset="0"/>
                <a:cs typeface="Times New Roman" pitchFamily="18" charset="0"/>
              </a:rPr>
              <a:t>KẾT NỐI TRI THỨC VỚI CUỘC SỐNG</a:t>
            </a:r>
          </a:p>
        </p:txBody>
      </p:sp>
      <p:graphicFrame>
        <p:nvGraphicFramePr>
          <p:cNvPr id="5" name="Table 4"/>
          <p:cNvGraphicFramePr>
            <a:graphicFrameLocks noGrp="1"/>
          </p:cNvGraphicFramePr>
          <p:nvPr>
            <p:extLst>
              <p:ext uri="{D42A27DB-BD31-4B8C-83A1-F6EECF244321}">
                <p14:modId xmlns:p14="http://schemas.microsoft.com/office/powerpoint/2010/main" val="1113265673"/>
              </p:ext>
            </p:extLst>
          </p:nvPr>
        </p:nvGraphicFramePr>
        <p:xfrm>
          <a:off x="1262062" y="3457904"/>
          <a:ext cx="9703618" cy="2606564"/>
        </p:xfrm>
        <a:graphic>
          <a:graphicData uri="http://schemas.openxmlformats.org/drawingml/2006/table">
            <a:tbl>
              <a:tblPr firstRow="1" firstCol="1" bandRow="1">
                <a:tableStyleId>{5C22544A-7EE6-4342-B048-85BDC9FD1C3A}</a:tableStyleId>
              </a:tblPr>
              <a:tblGrid>
                <a:gridCol w="7903382">
                  <a:extLst>
                    <a:ext uri="{9D8B030D-6E8A-4147-A177-3AD203B41FA5}">
                      <a16:colId xmlns:a16="http://schemas.microsoft.com/office/drawing/2014/main" val="1249609233"/>
                    </a:ext>
                  </a:extLst>
                </a:gridCol>
                <a:gridCol w="1800236">
                  <a:extLst>
                    <a:ext uri="{9D8B030D-6E8A-4147-A177-3AD203B41FA5}">
                      <a16:colId xmlns:a16="http://schemas.microsoft.com/office/drawing/2014/main" val="3424785935"/>
                    </a:ext>
                  </a:extLst>
                </a:gridCol>
              </a:tblGrid>
              <a:tr h="892878">
                <a:tc>
                  <a:txBody>
                    <a:bodyPr vert="horz" wrap="square"/>
                    <a:lstStyle/>
                    <a:p>
                      <a:pPr algn="ctr">
                        <a:lnSpc>
                          <a:spcPct val="110000"/>
                        </a:lnSpc>
                        <a:spcBef>
                          <a:spcPct val="0"/>
                        </a:spcBef>
                        <a:spcAft>
                          <a:spcPct val="0"/>
                        </a:spcAft>
                      </a:pPr>
                      <a:r>
                        <a:rPr lang="en-US" sz="1800">
                          <a:effectLst/>
                          <a:latin typeface="Arial" pitchFamily="34" charset="0"/>
                          <a:cs typeface="Arial" pitchFamily="34" charset="0"/>
                        </a:rPr>
                        <a:t>Tên bài</a:t>
                      </a:r>
                      <a:endParaRPr lang="en-US" sz="1800">
                        <a:effectLst/>
                        <a:latin typeface="Arial" pitchFamily="34" charset="0"/>
                        <a:ea typeface="Calibri" panose="020f0502020204030204" pitchFamily="34" charset="0"/>
                        <a:cs typeface="Arial" pitchFamily="34" charset="0"/>
                      </a:endParaRPr>
                    </a:p>
                  </a:txBody>
                  <a:tcPr marL="68580" marR="68580" marT="0" marB="0" anchor="ctr"/>
                </a:tc>
                <a:tc>
                  <a:txBody>
                    <a:bodyPr vert="horz" wrap="square"/>
                    <a:lstStyle/>
                    <a:p>
                      <a:pPr algn="ctr">
                        <a:lnSpc>
                          <a:spcPct val="110000"/>
                        </a:lnSpc>
                        <a:spcBef>
                          <a:spcPct val="0"/>
                        </a:spcBef>
                        <a:spcAft>
                          <a:spcPct val="0"/>
                        </a:spcAft>
                      </a:pPr>
                      <a:r>
                        <a:rPr lang="en-US" sz="1800">
                          <a:effectLst/>
                          <a:latin typeface="Arial" pitchFamily="34" charset="0"/>
                          <a:cs typeface="Arial" pitchFamily="34" charset="0"/>
                        </a:rPr>
                        <a:t>Số tiết </a:t>
                      </a:r>
                      <a:endParaRPr lang="en-US" sz="180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3307797272"/>
                  </a:ext>
                </a:extLst>
              </a:tr>
              <a:tr h="498349">
                <a:tc>
                  <a:txBody>
                    <a:bodyPr vert="horz" wrap="square"/>
                    <a:lstStyle/>
                    <a:p>
                      <a:pPr>
                        <a:lnSpc>
                          <a:spcPct val="110000"/>
                        </a:lnSpc>
                        <a:spcBef>
                          <a:spcPct val="0"/>
                        </a:spcBef>
                        <a:spcAft>
                          <a:spcPct val="0"/>
                        </a:spcAft>
                      </a:pPr>
                      <a:r>
                        <a:rPr lang="en-US" sz="1800" smtClean="0">
                          <a:effectLst/>
                          <a:latin typeface="Arial" pitchFamily="34" charset="0"/>
                          <a:cs typeface="Arial" pitchFamily="34" charset="0"/>
                        </a:rPr>
                        <a:t>Bài</a:t>
                      </a:r>
                      <a:r>
                        <a:rPr lang="en-US" sz="1800" baseline="0" smtClean="0">
                          <a:effectLst/>
                          <a:latin typeface="Arial" pitchFamily="34" charset="0"/>
                          <a:cs typeface="Arial" pitchFamily="34" charset="0"/>
                        </a:rPr>
                        <a:t> </a:t>
                      </a:r>
                      <a:r>
                        <a:rPr lang="en-US" sz="1800" smtClean="0">
                          <a:effectLst/>
                          <a:latin typeface="Arial" pitchFamily="34" charset="0"/>
                          <a:cs typeface="Arial" pitchFamily="34" charset="0"/>
                        </a:rPr>
                        <a:t>4</a:t>
                      </a:r>
                      <a:r>
                        <a:rPr lang="en-US" sz="1800">
                          <a:effectLst/>
                          <a:latin typeface="Arial" pitchFamily="34" charset="0"/>
                          <a:cs typeface="Arial" pitchFamily="34" charset="0"/>
                        </a:rPr>
                        <a:t>. Tách tinh dầu từ các nguồn thảo mộc tự nhiên</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10000"/>
                        </a:lnSpc>
                        <a:spcBef>
                          <a:spcPct val="0"/>
                        </a:spcBef>
                        <a:spcAft>
                          <a:spcPct val="0"/>
                        </a:spcAft>
                      </a:pPr>
                      <a:r>
                        <a:rPr lang="en-US" sz="1800">
                          <a:effectLst/>
                          <a:latin typeface="Arial" pitchFamily="34" charset="0"/>
                          <a:cs typeface="Arial" pitchFamily="34" charset="0"/>
                        </a:rPr>
                        <a:t>5</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111548438"/>
                  </a:ext>
                </a:extLst>
              </a:tr>
              <a:tr h="457209">
                <a:tc>
                  <a:txBody>
                    <a:bodyPr vert="horz" wrap="square"/>
                    <a:lstStyle/>
                    <a:p>
                      <a:pPr>
                        <a:lnSpc>
                          <a:spcPct val="110000"/>
                        </a:lnSpc>
                        <a:spcBef>
                          <a:spcPct val="0"/>
                        </a:spcBef>
                        <a:spcAft>
                          <a:spcPct val="0"/>
                        </a:spcAft>
                      </a:pPr>
                      <a:r>
                        <a:rPr lang="en-US" sz="1800" smtClean="0">
                          <a:effectLst/>
                          <a:latin typeface="Arial" pitchFamily="34" charset="0"/>
                          <a:cs typeface="Arial" pitchFamily="34" charset="0"/>
                        </a:rPr>
                        <a:t>Bài</a:t>
                      </a:r>
                      <a:r>
                        <a:rPr lang="en-US" sz="1800" baseline="0" smtClean="0">
                          <a:effectLst/>
                          <a:latin typeface="Arial" pitchFamily="34" charset="0"/>
                          <a:cs typeface="Arial" pitchFamily="34" charset="0"/>
                        </a:rPr>
                        <a:t> </a:t>
                      </a:r>
                      <a:r>
                        <a:rPr lang="en-US" sz="1800" smtClean="0">
                          <a:effectLst/>
                          <a:latin typeface="Arial" pitchFamily="34" charset="0"/>
                          <a:cs typeface="Arial" pitchFamily="34" charset="0"/>
                        </a:rPr>
                        <a:t>5</a:t>
                      </a:r>
                      <a:r>
                        <a:rPr lang="en-US" sz="1800">
                          <a:effectLst/>
                          <a:latin typeface="Arial" pitchFamily="34" charset="0"/>
                          <a:cs typeface="Arial" pitchFamily="34" charset="0"/>
                        </a:rPr>
                        <a:t>. Chuyển hoá chất béo thành xà phòng</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10000"/>
                        </a:lnSpc>
                        <a:spcBef>
                          <a:spcPct val="0"/>
                        </a:spcBef>
                        <a:spcAft>
                          <a:spcPct val="0"/>
                        </a:spcAft>
                      </a:pPr>
                      <a:r>
                        <a:rPr lang="en-US" sz="1800">
                          <a:effectLst/>
                          <a:latin typeface="Arial" pitchFamily="34" charset="0"/>
                          <a:cs typeface="Arial" pitchFamily="34" charset="0"/>
                        </a:rPr>
                        <a:t>5</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2285436854"/>
                  </a:ext>
                </a:extLst>
              </a:tr>
              <a:tr h="758128">
                <a:tc>
                  <a:txBody>
                    <a:bodyPr vert="horz" wrap="square"/>
                    <a:lstStyle/>
                    <a:p>
                      <a:pPr>
                        <a:lnSpc>
                          <a:spcPct val="110000"/>
                        </a:lnSpc>
                        <a:spcBef>
                          <a:spcPct val="0"/>
                        </a:spcBef>
                        <a:spcAft>
                          <a:spcPct val="0"/>
                        </a:spcAft>
                      </a:pPr>
                      <a:r>
                        <a:rPr lang="en-US" sz="1800" smtClean="0">
                          <a:effectLst/>
                          <a:latin typeface="Arial" pitchFamily="34" charset="0"/>
                          <a:cs typeface="Arial" pitchFamily="34" charset="0"/>
                        </a:rPr>
                        <a:t>Bài</a:t>
                      </a:r>
                      <a:r>
                        <a:rPr lang="en-US" sz="1800" baseline="0" smtClean="0">
                          <a:effectLst/>
                          <a:latin typeface="Arial" pitchFamily="34" charset="0"/>
                          <a:cs typeface="Arial" pitchFamily="34" charset="0"/>
                        </a:rPr>
                        <a:t> </a:t>
                      </a:r>
                      <a:r>
                        <a:rPr lang="en-US" sz="1800" smtClean="0">
                          <a:effectLst/>
                          <a:latin typeface="Arial" pitchFamily="34" charset="0"/>
                          <a:cs typeface="Arial" pitchFamily="34" charset="0"/>
                        </a:rPr>
                        <a:t>6</a:t>
                      </a:r>
                      <a:r>
                        <a:rPr lang="en-US" sz="1800">
                          <a:effectLst/>
                          <a:latin typeface="Arial" pitchFamily="34" charset="0"/>
                          <a:cs typeface="Arial" pitchFamily="34" charset="0"/>
                        </a:rPr>
                        <a:t>. Điều chế glucosamine hydrocloride từ vỏ tôm</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10000"/>
                        </a:lnSpc>
                        <a:spcBef>
                          <a:spcPct val="0"/>
                        </a:spcBef>
                        <a:spcAft>
                          <a:spcPct val="0"/>
                        </a:spcAft>
                      </a:pPr>
                      <a:r>
                        <a:rPr lang="en-US" sz="1800">
                          <a:effectLst/>
                          <a:latin typeface="Arial" pitchFamily="34" charset="0"/>
                          <a:cs typeface="Arial" pitchFamily="34" charset="0"/>
                        </a:rPr>
                        <a:t>5</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3709439667"/>
                  </a:ext>
                </a:extLst>
              </a:tr>
            </a:tbl>
          </a:graphicData>
        </a:graphic>
      </p:graphicFrame>
    </p:spTree>
    <p:extLst>
      <p:ext uri="{BB962C8B-B14F-4D97-AF65-F5344CB8AC3E}">
        <p14:creationId xmlns:p14="http://schemas.microsoft.com/office/powerpoint/2010/main" val="770414144"/>
      </p:ext>
    </p:extLst>
  </p:cSld>
  <p:clrMapOvr>
    <a:masterClrMapping/>
  </p:clrMapOvr>
  <p:transition/>
  <p:timing/>
</p:sld>
</file>

<file path=ppt/slides/slide2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t="43778"/>
          <a:stretch>
            <a:fillRect/>
          </a:stretch>
        </p:blipFill>
        <p:spPr>
          <a:xfrm>
            <a:off x="1192431" y="1828801"/>
            <a:ext cx="9744075" cy="2682929"/>
          </a:xfrm>
          <a:prstGeom prst="rect">
            <a:avLst/>
          </a:prstGeom>
        </p:spPr>
      </p:pic>
    </p:spTree>
    <p:extLst>
      <p:ext uri="{BB962C8B-B14F-4D97-AF65-F5344CB8AC3E}">
        <p14:creationId xmlns:p14="http://schemas.microsoft.com/office/powerpoint/2010/main" val="722984003"/>
      </p:ext>
    </p:extLst>
  </p:cSld>
  <p:clrMapOvr>
    <a:masterClrMapping/>
  </p:clrMapOvr>
  <p:transition/>
  <p:timing/>
</p:sld>
</file>

<file path=ppt/slides/slide2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506828" y="184821"/>
            <a:ext cx="9846972" cy="575033"/>
          </a:xfrm>
        </p:spPr>
        <p:txBody>
          <a:bodyPr>
            <a:normAutofit fontScale="90000"/>
          </a:bodyPr>
          <a:lstStyle/>
          <a:p>
            <a:r>
              <a:rPr lang="en-US" smtClean="0"/>
              <a:t>CHUYÊN ĐỀ 2</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4946" y="1490774"/>
            <a:ext cx="9822107" cy="4351338"/>
          </a:xfrm>
        </p:spPr>
      </p:pic>
    </p:spTree>
    <p:extLst>
      <p:ext uri="{BB962C8B-B14F-4D97-AF65-F5344CB8AC3E}">
        <p14:creationId xmlns:p14="http://schemas.microsoft.com/office/powerpoint/2010/main" val="2152226600"/>
      </p:ext>
    </p:extLst>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FFFF00"/>
          </a:solidFill>
        </p:spPr>
      </p:pic>
      <p:sp>
        <p:nvSpPr>
          <p:cNvPr id="30" name="Rounded Rectangle 29"/>
          <p:cNvSpPr/>
          <p:nvPr/>
        </p:nvSpPr>
        <p:spPr>
          <a:xfrm>
            <a:off x="617410" y="1283216"/>
            <a:ext cx="6833937" cy="935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3200" b="1">
                <a:solidFill>
                  <a:schemeClr val="bg1"/>
                </a:solidFill>
                <a:cs typeface="Times New Roman" pitchFamily="18" charset="0"/>
              </a:rPr>
              <a:t>CẤU TRÚC SÁCH GIÁO KHOA</a:t>
            </a:r>
          </a:p>
          <a:p>
            <a:pPr algn="ctr"/>
            <a:r>
              <a:rPr lang="en-US" sz="3200" b="1">
                <a:solidFill>
                  <a:schemeClr val="bg1"/>
                </a:solidFill>
                <a:cs typeface="Times New Roman" pitchFamily="18" charset="0"/>
              </a:rPr>
              <a:t> VÀ CHUYÊN ĐỀ HỌC TẬP HOÁ HỌC 11</a:t>
            </a:r>
          </a:p>
        </p:txBody>
      </p:sp>
      <p:sp>
        <p:nvSpPr>
          <p:cNvPr id="32" name="Rounded Rectangle 31"/>
          <p:cNvSpPr/>
          <p:nvPr/>
        </p:nvSpPr>
        <p:spPr>
          <a:xfrm>
            <a:off x="3077982" y="2394284"/>
            <a:ext cx="2256018" cy="72415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solidFill>
                  <a:srgbClr val="002060"/>
                </a:solidFill>
              </a:rPr>
              <a:t>Nội dung </a:t>
            </a:r>
            <a:endParaRPr lang="en-US" sz="2400" b="1">
              <a:solidFill>
                <a:srgbClr val="002060"/>
              </a:solidFill>
            </a:endParaRPr>
          </a:p>
        </p:txBody>
      </p:sp>
      <p:sp>
        <p:nvSpPr>
          <p:cNvPr id="33" name="Rounded Rectangle 32"/>
          <p:cNvSpPr/>
          <p:nvPr/>
        </p:nvSpPr>
        <p:spPr>
          <a:xfrm>
            <a:off x="5592584" y="2446482"/>
            <a:ext cx="3246616" cy="71877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a:solidFill>
                  <a:srgbClr val="002060"/>
                </a:solidFill>
              </a:rPr>
              <a:t>Giải thích một số thuật ngữ dùng trong sách</a:t>
            </a:r>
          </a:p>
        </p:txBody>
      </p:sp>
      <p:sp>
        <p:nvSpPr>
          <p:cNvPr id="28" name="Slide Number Placeholder 27"/>
          <p:cNvSpPr>
            <a:spLocks noGrp="1"/>
          </p:cNvSpPr>
          <p:nvPr>
            <p:ph type="sldNum" sz="quarter" idx="12"/>
          </p:nvPr>
        </p:nvSpPr>
        <p:spPr/>
        <p:txBody>
          <a:bodyPr/>
          <a:lstStyle/>
          <a:p>
            <a:fld id="{05502AF4-5419-4C97-8941-6E8144AD9252}" type="slidenum">
              <a:rPr lang="en-US" smtClean="0">
                <a:solidFill>
                  <a:srgbClr val="FFFF00"/>
                </a:solidFill>
              </a:rPr>
              <a:t>23</a:t>
            </a:fld>
            <a:endParaRPr lang="en-US">
              <a:solidFill>
                <a:srgbClr val="FFFF00"/>
              </a:solidFill>
            </a:endParaRPr>
          </a:p>
        </p:txBody>
      </p:sp>
      <p:sp>
        <p:nvSpPr>
          <p:cNvPr id="29" name="Rounded Rectangle 28"/>
          <p:cNvSpPr/>
          <p:nvPr/>
        </p:nvSpPr>
        <p:spPr>
          <a:xfrm>
            <a:off x="685800" y="2399665"/>
            <a:ext cx="1981200" cy="71877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b="1" err="1">
                <a:solidFill>
                  <a:srgbClr val="002060"/>
                </a:solidFill>
              </a:rPr>
              <a:t>Hướng dẫn sử dụng sách</a:t>
            </a:r>
            <a:endParaRPr lang="en-US" sz="2400" b="1">
              <a:solidFill>
                <a:srgbClr val="002060"/>
              </a:solidFill>
            </a:endParaRPr>
          </a:p>
        </p:txBody>
      </p:sp>
      <p:pic>
        <p:nvPicPr>
          <p:cNvPr id="2" name="Picture 1">
            <a:extLst>
              <a:ext uri="{FF2B5EF4-FFF2-40B4-BE49-F238E27FC236}">
                <a16:creationId xmlns:a16="http://schemas.microsoft.com/office/drawing/2014/main" id="{148F2BF9-0D69-C89B-6078-DC132D2372BA}"/>
              </a:ext>
            </a:extLst>
          </p:cNvPr>
          <p:cNvPicPr>
            <a:picLocks noChangeAspect="1"/>
          </p:cNvPicPr>
          <p:nvPr/>
        </p:nvPicPr>
        <p:blipFill>
          <a:blip r:embed="rId3"/>
          <a:stretch>
            <a:fillRect/>
          </a:stretch>
        </p:blipFill>
        <p:spPr>
          <a:xfrm>
            <a:off x="265794" y="3241182"/>
            <a:ext cx="2629805" cy="3385689"/>
          </a:xfrm>
          <a:prstGeom prst="rect">
            <a:avLst/>
          </a:prstGeom>
        </p:spPr>
      </p:pic>
      <p:pic>
        <p:nvPicPr>
          <p:cNvPr id="3" name="Picture 2">
            <a:extLst>
              <a:ext uri="{FF2B5EF4-FFF2-40B4-BE49-F238E27FC236}">
                <a16:creationId xmlns:a16="http://schemas.microsoft.com/office/drawing/2014/main" id="{B74FE9AC-A56C-1A5B-4C81-0587A4D15D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269953"/>
            <a:ext cx="2743200" cy="3359447"/>
          </a:xfrm>
          <a:prstGeom prst="rect">
            <a:avLst/>
          </a:prstGeom>
        </p:spPr>
      </p:pic>
      <p:pic>
        <p:nvPicPr>
          <p:cNvPr id="6" name="Picture 5">
            <a:extLst>
              <a:ext uri="{FF2B5EF4-FFF2-40B4-BE49-F238E27FC236}">
                <a16:creationId xmlns:a16="http://schemas.microsoft.com/office/drawing/2014/main" id="{0BC5F957-2744-EABE-BF60-0F9A707ED0A0}"/>
              </a:ext>
            </a:extLst>
          </p:cNvPr>
          <p:cNvPicPr>
            <a:picLocks noChangeAspect="1"/>
          </p:cNvPicPr>
          <p:nvPr/>
        </p:nvPicPr>
        <p:blipFill>
          <a:blip r:embed="rId5"/>
          <a:stretch>
            <a:fillRect/>
          </a:stretch>
        </p:blipFill>
        <p:spPr>
          <a:xfrm>
            <a:off x="3028091" y="3225546"/>
            <a:ext cx="2783016" cy="3401325"/>
          </a:xfrm>
          <a:prstGeom prst="rect">
            <a:avLst/>
          </a:prstGeom>
          <a:solidFill>
            <a:srgbClr val="9BFFC8"/>
          </a:solidFill>
        </p:spPr>
      </p:pic>
    </p:spTree>
    <p:extLst>
      <p:ext uri="{BB962C8B-B14F-4D97-AF65-F5344CB8AC3E}">
        <p14:creationId xmlns:p14="http://schemas.microsoft.com/office/powerpoint/2010/main" val="3291324697"/>
      </p:ext>
    </p:extLst>
  </p:cSld>
  <p:clrMapOvr>
    <a:masterClrMapping/>
  </p:clrMapOvr>
  <p:transition/>
  <p:timing/>
</p:sld>
</file>

<file path=ppt/slides/slide2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519706" y="120426"/>
            <a:ext cx="10168944" cy="690943"/>
          </a:xfrm>
        </p:spPr>
        <p:txBody>
          <a:bodyPr>
            <a:normAutofit fontScale="90000"/>
          </a:bodyPr>
          <a:lstStyle/>
          <a:p>
            <a:r>
              <a:rPr lang="en-US"/>
              <a:t>CHUYÊN ĐỀ 2</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5622" y="1825625"/>
            <a:ext cx="8860755" cy="4351338"/>
          </a:xfrm>
        </p:spPr>
      </p:pic>
    </p:spTree>
    <p:extLst>
      <p:ext uri="{BB962C8B-B14F-4D97-AF65-F5344CB8AC3E}">
        <p14:creationId xmlns:p14="http://schemas.microsoft.com/office/powerpoint/2010/main" val="2479067760"/>
      </p:ext>
    </p:extLst>
  </p:cSld>
  <p:clrMapOvr>
    <a:masterClrMapping/>
  </p:clrMapOvr>
  <p:transition/>
  <p:timing/>
</p:sld>
</file>

<file path=ppt/slides/slide2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9" name="Title 8"/>
          <p:cNvSpPr>
            <a:spLocks noGrp="1"/>
          </p:cNvSpPr>
          <p:nvPr>
            <p:ph type="title"/>
          </p:nvPr>
        </p:nvSpPr>
        <p:spPr>
          <a:xfrm>
            <a:off x="1326524" y="193183"/>
            <a:ext cx="10413642" cy="583105"/>
          </a:xfrm>
        </p:spPr>
        <p:txBody>
          <a:bodyPr>
            <a:normAutofit fontScale="90000"/>
          </a:bodyPr>
          <a:lstStyle/>
          <a:p>
            <a:pPr algn="ctr"/>
            <a:r>
              <a:rPr lang="en-US" sz="3600" b="1" smtClean="0"/>
              <a:t>So sánh nội dung chương trình 2018 và 2006 lớp 11</a:t>
            </a:r>
            <a:endParaRPr lang="en-US" sz="3600" b="1"/>
          </a:p>
        </p:txBody>
      </p:sp>
      <p:sp>
        <p:nvSpPr>
          <p:cNvPr id="10" name="Content Placeholder 9"/>
          <p:cNvSpPr>
            <a:spLocks noGrp="1"/>
          </p:cNvSpPr>
          <p:nvPr>
            <p:ph sz="half" idx="1"/>
          </p:nvPr>
        </p:nvSpPr>
        <p:spPr>
          <a:xfrm>
            <a:off x="838199" y="1455313"/>
            <a:ext cx="6966397" cy="4721650"/>
          </a:xfrm>
        </p:spPr>
        <p:txBody>
          <a:bodyPr>
            <a:normAutofit/>
          </a:bodyPr>
          <a:lstStyle/>
          <a:p>
            <a:pPr marL="0" indent="0">
              <a:buNone/>
            </a:pPr>
            <a:r>
              <a:rPr lang="en-US" b="1" smtClean="0"/>
              <a:t>CHƯƠNG TRÌNH 2018</a:t>
            </a:r>
          </a:p>
          <a:p>
            <a:pPr marL="0" indent="0">
              <a:buNone/>
            </a:pPr>
            <a:r>
              <a:rPr lang="en-US" b="1" smtClean="0"/>
              <a:t>Yêu cầu cần đạt</a:t>
            </a:r>
          </a:p>
          <a:p>
            <a:r>
              <a:rPr lang="vi-VN" sz="2200"/>
              <a:t>Vận dụng được phương pháp chiết hoặc chưng cất để tách tinh dầu từ các </a:t>
            </a:r>
            <a:r>
              <a:rPr lang="vi-VN" sz="2200" smtClean="0"/>
              <a:t>nguồn</a:t>
            </a:r>
            <a:r>
              <a:rPr lang="en-US" sz="2200" smtClean="0"/>
              <a:t> </a:t>
            </a:r>
            <a:r>
              <a:rPr lang="vi-VN" sz="2200" smtClean="0"/>
              <a:t>thảo </a:t>
            </a:r>
            <a:r>
              <a:rPr lang="vi-VN" sz="2200"/>
              <a:t>mộc tự nhiên (tùy điều kiện địa phương và nhà trường có thể chọn tách tinh </a:t>
            </a:r>
            <a:r>
              <a:rPr lang="vi-VN" sz="2200" smtClean="0"/>
              <a:t>dầu</a:t>
            </a:r>
            <a:r>
              <a:rPr lang="en-US" sz="2200" smtClean="0"/>
              <a:t> </a:t>
            </a:r>
            <a:r>
              <a:rPr lang="vi-VN" sz="2200" smtClean="0"/>
              <a:t>sả</a:t>
            </a:r>
            <a:r>
              <a:rPr lang="vi-VN" sz="2200"/>
              <a:t>, dầu dừa, dầu vỏ bưởi, cam, quýt</a:t>
            </a:r>
            <a:r>
              <a:rPr lang="vi-VN" sz="2200" smtClean="0"/>
              <a:t>….).</a:t>
            </a:r>
            <a:endParaRPr lang="en-US" sz="2200" smtClean="0"/>
          </a:p>
          <a:p>
            <a:r>
              <a:rPr lang="vi-VN" sz="2200"/>
              <a:t>Thực hiện được thí nghiệm điều chế xà phòng từ chất béo (tùy điều kiện </a:t>
            </a:r>
            <a:r>
              <a:rPr lang="vi-VN" sz="2200" smtClean="0"/>
              <a:t>địa</a:t>
            </a:r>
            <a:r>
              <a:rPr lang="en-US" sz="2200" smtClean="0"/>
              <a:t> </a:t>
            </a:r>
            <a:r>
              <a:rPr lang="vi-VN" sz="2200" smtClean="0"/>
              <a:t>phương </a:t>
            </a:r>
            <a:r>
              <a:rPr lang="vi-VN" sz="2200"/>
              <a:t>và nhà trường có thể chọn chế hóa từ dầu ăn, dầu dừa, dầu cọ, mỡ </a:t>
            </a:r>
            <a:r>
              <a:rPr lang="vi-VN" sz="2200" smtClean="0"/>
              <a:t>động</a:t>
            </a:r>
            <a:r>
              <a:rPr lang="en-US" sz="2200" smtClean="0"/>
              <a:t> </a:t>
            </a:r>
            <a:r>
              <a:rPr lang="vi-VN" sz="2200" smtClean="0"/>
              <a:t>vật…).</a:t>
            </a:r>
            <a:endParaRPr lang="en-US" sz="2200" smtClean="0"/>
          </a:p>
          <a:p>
            <a:r>
              <a:rPr lang="vi-VN" sz="2200"/>
              <a:t>Thực hiện được thí nghiệm điều chế glucosamine hydrochloride </a:t>
            </a:r>
            <a:r>
              <a:rPr lang="vi-VN" sz="2200" smtClean="0"/>
              <a:t>từ</a:t>
            </a:r>
            <a:r>
              <a:rPr lang="en-US" sz="2200" smtClean="0"/>
              <a:t> </a:t>
            </a:r>
            <a:r>
              <a:rPr lang="vi-VN" sz="2200" smtClean="0"/>
              <a:t>vỏ </a:t>
            </a:r>
            <a:r>
              <a:rPr lang="vi-VN" sz="2200"/>
              <a:t>tôm.</a:t>
            </a:r>
            <a:endParaRPr lang="en-US" sz="2200" smtClean="0"/>
          </a:p>
          <a:p>
            <a:pPr marL="0" indent="0">
              <a:buNone/>
            </a:pPr>
            <a:endParaRPr lang="en-US" sz="2000" smtClean="0"/>
          </a:p>
          <a:p>
            <a:pPr marL="0" indent="0">
              <a:buNone/>
            </a:pPr>
            <a:endParaRPr lang="en-US" b="1" smtClean="0"/>
          </a:p>
        </p:txBody>
      </p:sp>
      <p:sp>
        <p:nvSpPr>
          <p:cNvPr id="11" name="Content Placeholder 10"/>
          <p:cNvSpPr>
            <a:spLocks noGrp="1"/>
          </p:cNvSpPr>
          <p:nvPr>
            <p:ph sz="half" idx="2"/>
          </p:nvPr>
        </p:nvSpPr>
        <p:spPr>
          <a:xfrm>
            <a:off x="8087931" y="1352282"/>
            <a:ext cx="3755265" cy="4351338"/>
          </a:xfrm>
        </p:spPr>
        <p:txBody>
          <a:bodyPr>
            <a:normAutofit/>
          </a:bodyPr>
          <a:lstStyle/>
          <a:p>
            <a:pPr marL="0" indent="0">
              <a:buNone/>
            </a:pPr>
            <a:r>
              <a:rPr lang="en-US" b="1" smtClean="0"/>
              <a:t>CHƯƠNG TRÌNH 2006</a:t>
            </a:r>
          </a:p>
          <a:p>
            <a:pPr marL="0" indent="0">
              <a:buNone/>
            </a:pPr>
            <a:r>
              <a:rPr lang="en-US" b="1" smtClean="0"/>
              <a:t>Không có</a:t>
            </a:r>
          </a:p>
        </p:txBody>
      </p:sp>
    </p:spTree>
    <p:extLst>
      <p:ext uri="{BB962C8B-B14F-4D97-AF65-F5344CB8AC3E}">
        <p14:creationId xmlns:p14="http://schemas.microsoft.com/office/powerpoint/2010/main" val="2833964125"/>
      </p:ext>
    </p:extLst>
  </p:cSld>
  <p:clrMapOvr>
    <a:masterClrMapping/>
  </p:clrMapOvr>
  <p:transition/>
  <p:timing/>
</p:sld>
</file>

<file path=ppt/slides/slide2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p:cNvSpPr>
            <a:spLocks noGrp="1"/>
          </p:cNvSpPr>
          <p:nvPr>
            <p:ph type="ctrTitle"/>
          </p:nvPr>
        </p:nvSpPr>
        <p:spPr>
          <a:xfrm>
            <a:off x="1764405" y="182205"/>
            <a:ext cx="9195515" cy="603406"/>
          </a:xfrm>
        </p:spPr>
        <p:txBody>
          <a:bodyPr>
            <a:noAutofit/>
          </a:bodyPr>
          <a:lstStyle/>
          <a:p>
            <a:r>
              <a:rPr lang="en-US" sz="3200" b="1"/>
              <a:t>Ma trận Nội dung – Hoạt động – Năng lực</a:t>
            </a:r>
          </a:p>
        </p:txBody>
      </p:sp>
      <p:sp>
        <p:nvSpPr>
          <p:cNvPr id="7" name="Subtitle 6"/>
          <p:cNvSpPr>
            <a:spLocks noGrp="1"/>
          </p:cNvSpPr>
          <p:nvPr>
            <p:ph type="subTitle" idx="1"/>
          </p:nvPr>
        </p:nvSpPr>
        <p:spPr>
          <a:xfrm>
            <a:off x="1524000" y="1481070"/>
            <a:ext cx="9144000" cy="4481848"/>
          </a:xfrm>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63" y="1197735"/>
            <a:ext cx="8356309" cy="5300408"/>
          </a:xfrm>
          <a:prstGeom prst="rect">
            <a:avLst/>
          </a:prstGeom>
        </p:spPr>
      </p:pic>
    </p:spTree>
    <p:extLst>
      <p:ext uri="{BB962C8B-B14F-4D97-AF65-F5344CB8AC3E}">
        <p14:creationId xmlns:p14="http://schemas.microsoft.com/office/powerpoint/2010/main" val="3318143741"/>
      </p:ext>
    </p:extLst>
  </p:cSld>
  <p:clrMapOvr>
    <a:masterClrMapping/>
  </p:clrMapOvr>
  <p:transition/>
  <p:timing/>
</p:sld>
</file>

<file path=ppt/slides/slide2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455314" y="128790"/>
            <a:ext cx="9898486" cy="759854"/>
          </a:xfrm>
        </p:spPr>
        <p:txBody>
          <a:bodyPr>
            <a:normAutofit/>
          </a:bodyPr>
          <a:lstStyle/>
          <a:p>
            <a:pPr algn="ctr"/>
            <a:r>
              <a:rPr lang="en-US" sz="3200" b="1" smtClean="0"/>
              <a:t>Hướng dẫn tổ chức hoạt động</a:t>
            </a:r>
            <a:endParaRPr lang="en-US" sz="3200" b="1"/>
          </a:p>
        </p:txBody>
      </p:sp>
      <p:sp>
        <p:nvSpPr>
          <p:cNvPr id="3" name="Content Placeholder 2"/>
          <p:cNvSpPr>
            <a:spLocks noGrp="1"/>
          </p:cNvSpPr>
          <p:nvPr>
            <p:ph idx="1"/>
          </p:nvPr>
        </p:nvSpPr>
        <p:spPr>
          <a:xfrm>
            <a:off x="838200" y="1249251"/>
            <a:ext cx="10515600" cy="4927712"/>
          </a:xfrm>
        </p:spPr>
        <p:txBody>
          <a:bodyPr/>
          <a:lstStyle/>
          <a:p>
            <a:pPr marL="0" indent="0">
              <a:buNone/>
            </a:pPr>
            <a:r>
              <a:rPr lang="en-US" smtClean="0"/>
              <a:t>Bài 4. Tách tinh dầu từ các nguồn thảo mộc tự nhiên</a:t>
            </a:r>
          </a:p>
          <a:p>
            <a:pPr marL="0" indent="0">
              <a:buNone/>
            </a:pPr>
            <a:endParaRPr lang="en-US" smtClean="0"/>
          </a:p>
          <a:p>
            <a:pPr marL="0" indent="0">
              <a:buNone/>
            </a:pP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936502881"/>
              </p:ext>
            </p:extLst>
          </p:nvPr>
        </p:nvGraphicFramePr>
        <p:xfrm>
          <a:off x="321971" y="1784663"/>
          <a:ext cx="11359166" cy="4686390"/>
        </p:xfrm>
        <a:graphic>
          <a:graphicData uri="http://schemas.openxmlformats.org/drawingml/2006/table">
            <a:tbl>
              <a:tblPr firstRow="1" firstCol="1" bandRow="1">
                <a:tableStyleId>{5C22544A-7EE6-4342-B048-85BDC9FD1C3A}</a:tableStyleId>
              </a:tblPr>
              <a:tblGrid>
                <a:gridCol w="1486878">
                  <a:extLst>
                    <a:ext uri="{9D8B030D-6E8A-4147-A177-3AD203B41FA5}">
                      <a16:colId xmlns:a16="http://schemas.microsoft.com/office/drawing/2014/main" val="20000"/>
                    </a:ext>
                  </a:extLst>
                </a:gridCol>
                <a:gridCol w="4424526">
                  <a:extLst>
                    <a:ext uri="{9D8B030D-6E8A-4147-A177-3AD203B41FA5}">
                      <a16:colId xmlns:a16="http://schemas.microsoft.com/office/drawing/2014/main" val="20001"/>
                    </a:ext>
                  </a:extLst>
                </a:gridCol>
                <a:gridCol w="5447762">
                  <a:extLst>
                    <a:ext uri="{9D8B030D-6E8A-4147-A177-3AD203B41FA5}">
                      <a16:colId xmlns:a16="http://schemas.microsoft.com/office/drawing/2014/main" val="20002"/>
                    </a:ext>
                  </a:extLst>
                </a:gridCol>
              </a:tblGrid>
              <a:tr h="546413">
                <a:tc>
                  <a:txBody>
                    <a:bodyPr vert="horz" wrap="square"/>
                    <a:lstStyle/>
                    <a:p>
                      <a:pPr algn="ctr">
                        <a:lnSpc>
                          <a:spcPct val="107000"/>
                        </a:lnSpc>
                        <a:spcAft>
                          <a:spcPct val="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Aft>
                          <a:spcPct val="0"/>
                        </a:spcAft>
                      </a:pPr>
                      <a:r>
                        <a:rPr lang="en-US" sz="2200">
                          <a:effectLst/>
                        </a:rPr>
                        <a:t>Hướng dẫn tổ chức hoạt động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Aft>
                          <a:spcPct val="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4139977">
                <a:tc>
                  <a:txBody>
                    <a:bodyPr vert="horz" wrap="square"/>
                    <a:lstStyle/>
                    <a:p>
                      <a:pPr>
                        <a:lnSpc>
                          <a:spcPct val="107000"/>
                        </a:lnSpc>
                        <a:spcAft>
                          <a:spcPct val="0"/>
                        </a:spcAft>
                      </a:pP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marL="457200" indent="-457200">
                        <a:lnSpc>
                          <a:spcPct val="107000"/>
                        </a:lnSpc>
                        <a:spcBef>
                          <a:spcPts val="300"/>
                        </a:spcBef>
                        <a:spcAft>
                          <a:spcPts val="300"/>
                        </a:spcAft>
                        <a:buAutoNum type="arabicPeriod"/>
                      </a:pPr>
                      <a:r>
                        <a:rPr lang="en-US" sz="2200" b="1" smtClean="0">
                          <a:effectLst/>
                        </a:rPr>
                        <a:t>Hoạt </a:t>
                      </a:r>
                      <a:r>
                        <a:rPr lang="en-US" sz="2200" b="1">
                          <a:effectLst/>
                        </a:rPr>
                        <a:t>động mở đầu: </a:t>
                      </a:r>
                      <a:endParaRPr lang="en-US" sz="2200" b="1" smtClean="0">
                        <a:effectLst/>
                      </a:endParaRPr>
                    </a:p>
                    <a:p>
                      <a:pPr marL="0" indent="0">
                        <a:lnSpc>
                          <a:spcPct val="107000"/>
                        </a:lnSpc>
                        <a:spcBef>
                          <a:spcPts val="300"/>
                        </a:spcBef>
                        <a:spcAft>
                          <a:spcPts val="300"/>
                        </a:spcAft>
                        <a:buNone/>
                      </a:pPr>
                      <a:r>
                        <a:rPr lang="vi-VN" sz="2200" b="0" i="0" kern="1200" smtClean="0">
                          <a:solidFill>
                            <a:schemeClr val="dk1"/>
                          </a:solidFill>
                          <a:effectLst/>
                          <a:latin typeface="+mn-lt"/>
                          <a:ea typeface="+mn-ea"/>
                          <a:cs typeface="+mn-cs"/>
                        </a:rPr>
                        <a:t>GV đưa ra yêu cầu: Hãy kể tên một số sản phẩm thương mại có chứa bạc hà.</a:t>
                      </a:r>
                      <a:br>
                        <a:rPr lang="vi-VN" sz="2200" b="0" i="0" kern="1200" smtClean="0">
                          <a:solidFill>
                            <a:schemeClr val="dk1"/>
                          </a:solidFill>
                          <a:effectLst/>
                          <a:latin typeface="+mn-lt"/>
                          <a:ea typeface="+mn-ea"/>
                          <a:cs typeface="+mn-cs"/>
                        </a:rPr>
                      </a:br>
                      <a:r>
                        <a:rPr lang="vi-VN" sz="2200" b="0" i="0" kern="1200" smtClean="0">
                          <a:solidFill>
                            <a:schemeClr val="dk1"/>
                          </a:solidFill>
                          <a:effectLst/>
                          <a:latin typeface="+mn-lt"/>
                          <a:ea typeface="+mn-ea"/>
                          <a:cs typeface="+mn-cs"/>
                        </a:rPr>
                        <a:t>Chia nhóm thảo luận sau đó từng nhóm trình bày trước lớp.</a:t>
                      </a:r>
                      <a:r>
                        <a:rPr lang="vi-VN" sz="2200" smtClean="0"/>
                        <a:t> </a:t>
                      </a:r>
                      <a:br>
                        <a:rPr lang="vi-VN" sz="2200" smtClean="0"/>
                      </a:br>
                      <a:endParaRPr lang="en-US" sz="2200">
                        <a:effectLst/>
                      </a:endParaRPr>
                    </a:p>
                  </a:txBody>
                  <a:tcPr marL="68580" marR="68580" marT="0" marB="0"/>
                </a:tc>
                <a:tc>
                  <a:txBody>
                    <a:bodyPr vert="horz" wrap="square"/>
                    <a:lstStyle/>
                    <a:p>
                      <a:pPr algn="just">
                        <a:lnSpc>
                          <a:spcPct val="107000"/>
                        </a:lnSpc>
                        <a:spcAft>
                          <a:spcPct val="0"/>
                        </a:spcAft>
                      </a:pPr>
                      <a:r>
                        <a:rPr lang="en-US" sz="2200">
                          <a:effectLst/>
                        </a:rPr>
                        <a:t>– Nêu tình huống có vấn đề của bài học mới.</a:t>
                      </a:r>
                    </a:p>
                    <a:p>
                      <a:pPr algn="just">
                        <a:lnSpc>
                          <a:spcPct val="107000"/>
                        </a:lnSpc>
                        <a:spcAft>
                          <a:spcPct val="0"/>
                        </a:spcAft>
                      </a:pPr>
                      <a:r>
                        <a:rPr lang="en-US" sz="2200">
                          <a:effectLst/>
                        </a:rPr>
                        <a:t> – Làm bộc lộ các quan niệm chưa đúng, chưa đầy đủ về nội dung sẽ học.</a:t>
                      </a:r>
                    </a:p>
                    <a:p>
                      <a:pPr algn="just">
                        <a:lnSpc>
                          <a:spcPct val="107000"/>
                        </a:lnSpc>
                        <a:spcAft>
                          <a:spcPct val="0"/>
                        </a:spcAft>
                      </a:pPr>
                      <a:r>
                        <a:rPr lang="en-US" sz="2200">
                          <a:effectLst/>
                        </a:rPr>
                        <a:t> – Phản ánh vấn đề sẽ học để định hướng sự suy nghĩ của học sinh khi học bài mới.</a:t>
                      </a:r>
                    </a:p>
                    <a:p>
                      <a:pPr algn="just">
                        <a:lnSpc>
                          <a:spcPct val="107000"/>
                        </a:lnSpc>
                        <a:spcAft>
                          <a:spcPct val="0"/>
                        </a:spcAft>
                      </a:pPr>
                      <a:r>
                        <a:rPr lang="en-US" sz="2200">
                          <a:effectLst/>
                        </a:rPr>
                        <a:t> – Khởi động trí tò mò của học sinh</a:t>
                      </a:r>
                      <a:r>
                        <a:rPr lang="en-US" sz="2200" smtClean="0">
                          <a:effectLst/>
                        </a:rPr>
                        <a:t>.</a:t>
                      </a: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01495826"/>
      </p:ext>
    </p:extLst>
  </p:cSld>
  <p:clrMapOvr>
    <a:masterClrMapping/>
  </p:clrMapOvr>
  <p:transition/>
  <p:timing/>
</p:sld>
</file>

<file path=ppt/slides/slide2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622738" y="206062"/>
            <a:ext cx="9731062" cy="566670"/>
          </a:xfrm>
        </p:spPr>
        <p:txBody>
          <a:bodyPr>
            <a:normAutofit/>
          </a:bodyPr>
          <a:lstStyle/>
          <a:p>
            <a:pPr algn="ctr"/>
            <a:r>
              <a:rPr lang="en-US" sz="3200" b="1"/>
              <a:t>Hướng dẫn tổ chức hoạt động</a:t>
            </a:r>
            <a:endParaRPr lang="en-US" sz="320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09027980"/>
              </p:ext>
            </p:extLst>
          </p:nvPr>
        </p:nvGraphicFramePr>
        <p:xfrm>
          <a:off x="463639" y="1300765"/>
          <a:ext cx="11423562" cy="4649273"/>
        </p:xfrm>
        <a:graphic>
          <a:graphicData uri="http://schemas.openxmlformats.org/drawingml/2006/table">
            <a:tbl>
              <a:tblPr firstRow="1" firstCol="1" bandRow="1">
                <a:tableStyleId>{5C22544A-7EE6-4342-B048-85BDC9FD1C3A}</a:tableStyleId>
              </a:tblPr>
              <a:tblGrid>
                <a:gridCol w="1495307">
                  <a:extLst>
                    <a:ext uri="{9D8B030D-6E8A-4147-A177-3AD203B41FA5}">
                      <a16:colId xmlns:a16="http://schemas.microsoft.com/office/drawing/2014/main" val="20000"/>
                    </a:ext>
                  </a:extLst>
                </a:gridCol>
                <a:gridCol w="5845651">
                  <a:extLst>
                    <a:ext uri="{9D8B030D-6E8A-4147-A177-3AD203B41FA5}">
                      <a16:colId xmlns:a16="http://schemas.microsoft.com/office/drawing/2014/main" val="20001"/>
                    </a:ext>
                  </a:extLst>
                </a:gridCol>
                <a:gridCol w="4082604">
                  <a:extLst>
                    <a:ext uri="{9D8B030D-6E8A-4147-A177-3AD203B41FA5}">
                      <a16:colId xmlns:a16="http://schemas.microsoft.com/office/drawing/2014/main" val="20002"/>
                    </a:ext>
                  </a:extLst>
                </a:gridCol>
              </a:tblGrid>
              <a:tr h="619000">
                <a:tc>
                  <a:txBody>
                    <a:bodyPr vert="horz" wrap="square"/>
                    <a:lstStyle/>
                    <a:p>
                      <a:pPr algn="ctr">
                        <a:lnSpc>
                          <a:spcPct val="107000"/>
                        </a:lnSpc>
                        <a:spcAft>
                          <a:spcPct val="0"/>
                        </a:spcAft>
                      </a:pPr>
                      <a:r>
                        <a:rPr lang="en-US" sz="2200" smtClean="0">
                          <a:effectLst/>
                        </a:rPr>
                        <a:t>Nội </a:t>
                      </a:r>
                      <a:r>
                        <a:rPr lang="en-US" sz="2200">
                          <a:effectLst/>
                        </a:rPr>
                        <a:t>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Aft>
                          <a:spcPct val="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Aft>
                          <a:spcPct val="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4030273">
                <a:tc>
                  <a:txBody>
                    <a:bodyPr vert="horz" wrap="square"/>
                    <a:lstStyle/>
                    <a:p>
                      <a:pPr>
                        <a:lnSpc>
                          <a:spcPct val="107000"/>
                        </a:lnSpc>
                        <a:spcAft>
                          <a:spcPct val="0"/>
                        </a:spcAft>
                      </a:pPr>
                      <a:r>
                        <a:rPr lang="en-US" sz="2200">
                          <a:effectLst/>
                        </a:rPr>
                        <a:t>I- Các giai đoạn chế biến dầu mỏ</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07000"/>
                        </a:lnSpc>
                        <a:spcBef>
                          <a:spcPts val="300"/>
                        </a:spcBef>
                        <a:spcAft>
                          <a:spcPts val="300"/>
                        </a:spcAft>
                      </a:pPr>
                      <a:r>
                        <a:rPr lang="en-US" sz="2200" b="1">
                          <a:effectLst/>
                        </a:rPr>
                        <a:t>2. Hoạt động hình thành kiến thức: </a:t>
                      </a:r>
                    </a:p>
                    <a:p>
                      <a:pPr>
                        <a:lnSpc>
                          <a:spcPct val="107000"/>
                        </a:lnSpc>
                        <a:spcBef>
                          <a:spcPts val="300"/>
                        </a:spcBef>
                        <a:spcAft>
                          <a:spcPts val="300"/>
                        </a:spcAft>
                      </a:pPr>
                      <a:r>
                        <a:rPr lang="en-US" sz="2200" b="1" kern="1200" smtClean="0">
                          <a:solidFill>
                            <a:schemeClr val="dk1"/>
                          </a:solidFill>
                          <a:effectLst/>
                          <a:latin typeface="+mn-lt"/>
                          <a:ea typeface="+mn-ea"/>
                          <a:cs typeface="+mn-cs"/>
                        </a:rPr>
                        <a:t>- Hoạt </a:t>
                      </a:r>
                      <a:r>
                        <a:rPr lang="en-US" sz="2200" b="1" kern="1200">
                          <a:solidFill>
                            <a:schemeClr val="dk1"/>
                          </a:solidFill>
                          <a:effectLst/>
                          <a:latin typeface="+mn-lt"/>
                          <a:ea typeface="+mn-ea"/>
                          <a:cs typeface="+mn-cs"/>
                        </a:rPr>
                        <a:t>động 1: </a:t>
                      </a:r>
                      <a:r>
                        <a:rPr lang="en-US" sz="2200" b="1" kern="1200" smtClean="0">
                          <a:solidFill>
                            <a:schemeClr val="dk1"/>
                          </a:solidFill>
                          <a:effectLst/>
                          <a:latin typeface="+mn-lt"/>
                          <a:ea typeface="+mn-ea"/>
                          <a:cs typeface="+mn-cs"/>
                        </a:rPr>
                        <a:t>Tìm hiểu về tinh dầu</a:t>
                      </a:r>
                    </a:p>
                    <a:p>
                      <a:pPr>
                        <a:lnSpc>
                          <a:spcPct val="107000"/>
                        </a:lnSpc>
                        <a:spcBef>
                          <a:spcPts val="300"/>
                        </a:spcBef>
                        <a:spcAft>
                          <a:spcPts val="300"/>
                        </a:spcAft>
                      </a:pPr>
                      <a:r>
                        <a:rPr lang="vi-VN" sz="2200" kern="1200" smtClean="0">
                          <a:solidFill>
                            <a:schemeClr val="dk1"/>
                          </a:solidFill>
                          <a:effectLst/>
                          <a:latin typeface="Calibri" panose="020f0502020204030204" pitchFamily="34" charset="0"/>
                          <a:ea typeface="+mn-ea"/>
                          <a:cs typeface="Calibri" panose="020f0502020204030204" pitchFamily="34" charset="0"/>
                        </a:rPr>
                        <a:t>GV đưa ra yêu cầu: Hãy kể tên một số loại thực vật có chứa tinh dầu.</a:t>
                      </a:r>
                      <a:br>
                        <a:rPr lang="vi-VN" sz="2200" kern="1200" smtClean="0">
                          <a:solidFill>
                            <a:schemeClr val="dk1"/>
                          </a:solidFill>
                          <a:effectLst/>
                          <a:latin typeface="Calibri" panose="020f0502020204030204" pitchFamily="34" charset="0"/>
                          <a:ea typeface="+mn-ea"/>
                          <a:cs typeface="Calibri" panose="020f0502020204030204" pitchFamily="34" charset="0"/>
                        </a:rPr>
                      </a:br>
                      <a:r>
                        <a:rPr lang="vi-VN" sz="2200" kern="1200" smtClean="0">
                          <a:solidFill>
                            <a:schemeClr val="dk1"/>
                          </a:solidFill>
                          <a:effectLst/>
                          <a:latin typeface="Calibri" panose="020f0502020204030204" pitchFamily="34" charset="0"/>
                          <a:ea typeface="+mn-ea"/>
                          <a:cs typeface="Calibri" panose="020f0502020204030204" pitchFamily="34" charset="0"/>
                        </a:rPr>
                        <a:t>Chia nhóm thảo luận sau đó từng nhóm trình bày trước lớp. </a:t>
                      </a:r>
                      <a:br>
                        <a:rPr lang="vi-VN" sz="2200" kern="1200" smtClean="0">
                          <a:solidFill>
                            <a:schemeClr val="dk1"/>
                          </a:solidFill>
                          <a:effectLst/>
                          <a:latin typeface="Calibri" panose="020f0502020204030204" pitchFamily="34" charset="0"/>
                          <a:ea typeface="+mn-ea"/>
                          <a:cs typeface="Calibri" panose="020f0502020204030204" pitchFamily="34" charset="0"/>
                        </a:rPr>
                      </a:br>
                      <a:endParaRPr lang="en-US" sz="2200" kern="1200">
                        <a:solidFill>
                          <a:schemeClr val="dk1"/>
                        </a:solidFill>
                        <a:effectLst/>
                        <a:latin typeface="Calibri" panose="020f0502020204030204" pitchFamily="34" charset="0"/>
                        <a:ea typeface="+mn-ea"/>
                        <a:cs typeface="Calibri" panose="020f0502020204030204" pitchFamily="34" charset="0"/>
                      </a:endParaRPr>
                    </a:p>
                  </a:txBody>
                  <a:tcPr marL="68580" marR="68580" marT="0" marB="0"/>
                </a:tc>
                <a:tc>
                  <a:txBody>
                    <a:bodyPr vert="horz" wrap="square"/>
                    <a:lstStyle/>
                    <a:p>
                      <a:pPr>
                        <a:lnSpc>
                          <a:spcPct val="107000"/>
                        </a:lnSpc>
                        <a:spcAft>
                          <a:spcPct val="0"/>
                        </a:spcAft>
                      </a:pPr>
                      <a:r>
                        <a:rPr lang="en-US" sz="2200">
                          <a:effectLst/>
                        </a:rPr>
                        <a:t>Phương pháp: dạy học tìm tòi khám phá, tổ chức cho HS tham gia hoạt động nghiên cứu: Phân tích thông tin, số liệu thực nghiệm được cung cấp và kết hợp kiến thức đã được trang bị để hình thành kiến thức mới.</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66447468"/>
      </p:ext>
    </p:extLst>
  </p:cSld>
  <p:clrMapOvr>
    <a:masterClrMapping/>
  </p:clrMapOvr>
  <p:transition/>
  <p:timing/>
</p:sld>
</file>

<file path=ppt/slides/slide2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403796" y="146185"/>
            <a:ext cx="9782577" cy="652306"/>
          </a:xfrm>
        </p:spPr>
        <p:txBody>
          <a:bodyPr>
            <a:normAutofit/>
          </a:bodyPr>
          <a:lstStyle/>
          <a:p>
            <a:pPr algn="ctr"/>
            <a:r>
              <a:rPr lang="en-US" sz="3200" b="1"/>
              <a:t>Hướng dẫn tổ chức hoạt động</a:t>
            </a:r>
            <a:endParaRPr lang="en-US" sz="320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28961196"/>
              </p:ext>
            </p:extLst>
          </p:nvPr>
        </p:nvGraphicFramePr>
        <p:xfrm>
          <a:off x="437882" y="1210615"/>
          <a:ext cx="11140225" cy="5856624"/>
        </p:xfrm>
        <a:graphic>
          <a:graphicData uri="http://schemas.openxmlformats.org/drawingml/2006/table">
            <a:tbl>
              <a:tblPr firstRow="1" firstCol="1" bandRow="1">
                <a:tableStyleId>{5C22544A-7EE6-4342-B048-85BDC9FD1C3A}</a:tableStyleId>
              </a:tblPr>
              <a:tblGrid>
                <a:gridCol w="1223493">
                  <a:extLst>
                    <a:ext uri="{9D8B030D-6E8A-4147-A177-3AD203B41FA5}">
                      <a16:colId xmlns:a16="http://schemas.microsoft.com/office/drawing/2014/main" val="20000"/>
                    </a:ext>
                  </a:extLst>
                </a:gridCol>
                <a:gridCol w="7624293">
                  <a:extLst>
                    <a:ext uri="{9D8B030D-6E8A-4147-A177-3AD203B41FA5}">
                      <a16:colId xmlns:a16="http://schemas.microsoft.com/office/drawing/2014/main" val="20001"/>
                    </a:ext>
                  </a:extLst>
                </a:gridCol>
                <a:gridCol w="2292439">
                  <a:extLst>
                    <a:ext uri="{9D8B030D-6E8A-4147-A177-3AD203B41FA5}">
                      <a16:colId xmlns:a16="http://schemas.microsoft.com/office/drawing/2014/main" val="20002"/>
                    </a:ext>
                  </a:extLst>
                </a:gridCol>
              </a:tblGrid>
              <a:tr h="540912">
                <a:tc>
                  <a:txBody>
                    <a:bodyPr vert="horz" wrap="square"/>
                    <a:lstStyle/>
                    <a:p>
                      <a:pPr algn="ctr">
                        <a:lnSpc>
                          <a:spcPct val="110000"/>
                        </a:lnSpc>
                        <a:spcBef>
                          <a:spcPts val="300"/>
                        </a:spcBef>
                        <a:spcAft>
                          <a:spcPts val="30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3657337">
                <a:tc>
                  <a:txBody>
                    <a:bodyPr vert="horz" wrap="square"/>
                    <a:lstStyle/>
                    <a:p>
                      <a:pPr>
                        <a:lnSpc>
                          <a:spcPct val="110000"/>
                        </a:lnSpc>
                        <a:spcBef>
                          <a:spcPts val="300"/>
                        </a:spcBef>
                        <a:spcAft>
                          <a:spcPts val="300"/>
                        </a:spcAft>
                        <a:tabLst>
                          <a:tab pos="269875"/>
                        </a:tabLst>
                      </a:pPr>
                      <a:r>
                        <a:rPr lang="en-US" sz="2200">
                          <a:effectLst/>
                        </a:rPr>
                        <a:t>I- Các giai đoạn chế biến dầu mỏ</a:t>
                      </a:r>
                      <a:endParaRPr lang="en-US" sz="2200" b="1">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10000"/>
                        </a:lnSpc>
                        <a:spcBef>
                          <a:spcPts val="300"/>
                        </a:spcBef>
                        <a:spcAft>
                          <a:spcPts val="300"/>
                        </a:spcAft>
                      </a:pPr>
                      <a:r>
                        <a:rPr lang="en-US" sz="2200" b="1" smtClean="0">
                          <a:effectLst/>
                        </a:rPr>
                        <a:t>- Hoạt </a:t>
                      </a:r>
                      <a:r>
                        <a:rPr lang="en-US" sz="2200" b="1">
                          <a:effectLst/>
                        </a:rPr>
                        <a:t>động 2: </a:t>
                      </a:r>
                      <a:r>
                        <a:rPr lang="en-US" sz="2200" b="1" smtClean="0">
                          <a:effectLst/>
                        </a:rPr>
                        <a:t>Các</a:t>
                      </a:r>
                      <a:r>
                        <a:rPr lang="en-US" sz="2200" b="1" baseline="0" smtClean="0">
                          <a:effectLst/>
                        </a:rPr>
                        <a:t> phương pháp thu tinh dầu</a:t>
                      </a:r>
                      <a:endParaRPr lang="en-US" sz="2200" b="1">
                        <a:effectLst/>
                      </a:endParaRPr>
                    </a:p>
                    <a:p>
                      <a:pPr>
                        <a:lnSpc>
                          <a:spcPct val="110000"/>
                        </a:lnSpc>
                        <a:spcBef>
                          <a:spcPts val="300"/>
                        </a:spcBef>
                        <a:spcAft>
                          <a:spcPts val="300"/>
                        </a:spcAft>
                      </a:pPr>
                      <a:r>
                        <a:rPr lang="en-US" sz="2200">
                          <a:effectLst/>
                        </a:rPr>
                        <a:t> </a:t>
                      </a:r>
                      <a:r>
                        <a:rPr lang="vi-VN" sz="2200" b="1" i="0" kern="1200" smtClean="0">
                          <a:solidFill>
                            <a:schemeClr val="dk1"/>
                          </a:solidFill>
                          <a:effectLst/>
                          <a:latin typeface="Calibri" panose="020f0502020204030204" pitchFamily="34" charset="0"/>
                          <a:ea typeface="+mn-ea"/>
                          <a:cs typeface="Calibri" panose="020f0502020204030204" pitchFamily="34" charset="0"/>
                        </a:rPr>
                        <a:t>1. Phương pháp chưng cất lôi cuốn hơi nước</a:t>
                      </a:r>
                      <a:br>
                        <a:rPr lang="vi-VN" sz="2200" b="1" i="0" kern="1200" smtClean="0">
                          <a:solidFill>
                            <a:schemeClr val="dk1"/>
                          </a:solidFill>
                          <a:effectLst/>
                          <a:latin typeface="Calibri" panose="020f0502020204030204" pitchFamily="34" charset="0"/>
                          <a:ea typeface="+mn-ea"/>
                          <a:cs typeface="Calibri" panose="020f0502020204030204" pitchFamily="34" charset="0"/>
                        </a:rPr>
                      </a:br>
                      <a:r>
                        <a:rPr lang="vi-VN" sz="2200" b="0" i="0" kern="1200" smtClean="0">
                          <a:solidFill>
                            <a:schemeClr val="dk1"/>
                          </a:solidFill>
                          <a:effectLst/>
                          <a:latin typeface="Calibri" panose="020f0502020204030204" pitchFamily="34" charset="0"/>
                          <a:ea typeface="+mn-ea"/>
                          <a:cs typeface="Calibri" panose="020f0502020204030204" pitchFamily="34" charset="0"/>
                        </a:rPr>
                        <a:t>GV nêu các câu hỏi để HS thảo luận và trả lời:</a:t>
                      </a:r>
                      <a:br>
                        <a:rPr lang="vi-VN" sz="2200" b="0" i="0" kern="1200" smtClean="0">
                          <a:solidFill>
                            <a:schemeClr val="dk1"/>
                          </a:solidFill>
                          <a:effectLst/>
                          <a:latin typeface="Calibri" panose="020f0502020204030204" pitchFamily="34" charset="0"/>
                          <a:ea typeface="+mn-ea"/>
                          <a:cs typeface="Calibri" panose="020f0502020204030204" pitchFamily="34" charset="0"/>
                        </a:rPr>
                      </a:br>
                      <a:r>
                        <a:rPr lang="vi-VN" sz="2200" b="0" i="0" kern="1200" smtClean="0">
                          <a:solidFill>
                            <a:schemeClr val="dk1"/>
                          </a:solidFill>
                          <a:effectLst/>
                          <a:latin typeface="Calibri" panose="020f0502020204030204" pitchFamily="34" charset="0"/>
                          <a:ea typeface="+mn-ea"/>
                          <a:cs typeface="Calibri" panose="020f0502020204030204" pitchFamily="34" charset="0"/>
                        </a:rPr>
                        <a:t>– Cơ sở của phương pháp chưng cất lôi cuốn hơi nước là gì?</a:t>
                      </a:r>
                      <a:br>
                        <a:rPr lang="vi-VN" sz="2200" b="0" i="0" kern="1200" smtClean="0">
                          <a:solidFill>
                            <a:schemeClr val="dk1"/>
                          </a:solidFill>
                          <a:effectLst/>
                          <a:latin typeface="Calibri" panose="020f0502020204030204" pitchFamily="34" charset="0"/>
                          <a:ea typeface="+mn-ea"/>
                          <a:cs typeface="Calibri" panose="020f0502020204030204" pitchFamily="34" charset="0"/>
                        </a:rPr>
                      </a:br>
                      <a:r>
                        <a:rPr lang="vi-VN" sz="2200" b="0" i="0" kern="1200" smtClean="0">
                          <a:solidFill>
                            <a:schemeClr val="dk1"/>
                          </a:solidFill>
                          <a:effectLst/>
                          <a:latin typeface="Calibri" panose="020f0502020204030204" pitchFamily="34" charset="0"/>
                          <a:ea typeface="+mn-ea"/>
                          <a:cs typeface="Calibri" panose="020f0502020204030204" pitchFamily="34" charset="0"/>
                        </a:rPr>
                        <a:t>– Tại sao hơi nước nóng lại có thể cuốn theo một số chất hữu cơ trong đó có tinh dầu?</a:t>
                      </a:r>
                      <a:br>
                        <a:rPr lang="vi-VN" sz="2200" b="0" i="0" kern="1200" smtClean="0">
                          <a:solidFill>
                            <a:schemeClr val="dk1"/>
                          </a:solidFill>
                          <a:effectLst/>
                          <a:latin typeface="Calibri" panose="020f0502020204030204" pitchFamily="34" charset="0"/>
                          <a:ea typeface="+mn-ea"/>
                          <a:cs typeface="Calibri" panose="020f0502020204030204" pitchFamily="34" charset="0"/>
                        </a:rPr>
                      </a:br>
                      <a:r>
                        <a:rPr lang="vi-VN" sz="2200" b="0" i="0" kern="1200" smtClean="0">
                          <a:solidFill>
                            <a:schemeClr val="dk1"/>
                          </a:solidFill>
                          <a:effectLst/>
                          <a:latin typeface="Calibri" panose="020f0502020204030204" pitchFamily="34" charset="0"/>
                          <a:ea typeface="+mn-ea"/>
                          <a:cs typeface="Calibri" panose="020f0502020204030204" pitchFamily="34" charset="0"/>
                        </a:rPr>
                        <a:t>– Tại sao khi ngưng tụ lớp tinh dầu lại tách khỏi lớp nước và nổi lên trên?</a:t>
                      </a:r>
                      <a:r>
                        <a:rPr lang="vi-VN" sz="2200" smtClean="0">
                          <a:latin typeface="Calibri" panose="020f0502020204030204" pitchFamily="34" charset="0"/>
                          <a:cs typeface="Calibri" panose="020f0502020204030204" pitchFamily="34" charset="0"/>
                        </a:rPr>
                        <a:t> </a:t>
                      </a:r>
                      <a:br>
                        <a:rPr lang="vi-VN" sz="2200" smtClean="0">
                          <a:latin typeface="Calibri" panose="020f0502020204030204" pitchFamily="34" charset="0"/>
                          <a:cs typeface="Calibri" panose="020f0502020204030204" pitchFamily="34" charset="0"/>
                        </a:rPr>
                      </a:br>
                      <a:r>
                        <a:rPr lang="vi-VN" sz="2200" b="1" i="0" kern="1200" smtClean="0">
                          <a:solidFill>
                            <a:schemeClr val="dk1"/>
                          </a:solidFill>
                          <a:effectLst/>
                          <a:latin typeface="Calibri" panose="020f0502020204030204" pitchFamily="34" charset="0"/>
                          <a:ea typeface="+mn-ea"/>
                          <a:cs typeface="Calibri" panose="020f0502020204030204" pitchFamily="34" charset="0"/>
                        </a:rPr>
                        <a:t>2. Phương pháp chiết</a:t>
                      </a:r>
                      <a:br>
                        <a:rPr lang="vi-VN" sz="2200" b="1" i="0" kern="1200" smtClean="0">
                          <a:solidFill>
                            <a:schemeClr val="dk1"/>
                          </a:solidFill>
                          <a:effectLst/>
                          <a:latin typeface="Calibri" panose="020f0502020204030204" pitchFamily="34" charset="0"/>
                          <a:ea typeface="+mn-ea"/>
                          <a:cs typeface="Calibri" panose="020f0502020204030204" pitchFamily="34" charset="0"/>
                        </a:rPr>
                      </a:br>
                      <a:r>
                        <a:rPr lang="vi-VN" sz="2200" b="0" i="0" kern="1200" smtClean="0">
                          <a:solidFill>
                            <a:schemeClr val="dk1"/>
                          </a:solidFill>
                          <a:effectLst/>
                          <a:latin typeface="Calibri" panose="020f0502020204030204" pitchFamily="34" charset="0"/>
                          <a:ea typeface="+mn-ea"/>
                          <a:cs typeface="Calibri" panose="020f0502020204030204" pitchFamily="34" charset="0"/>
                        </a:rPr>
                        <a:t>GV nêu các câu hỏi để HS thảo luận và trả lời:</a:t>
                      </a:r>
                      <a:br>
                        <a:rPr lang="vi-VN" sz="2200" b="0" i="0" kern="1200" smtClean="0">
                          <a:solidFill>
                            <a:schemeClr val="dk1"/>
                          </a:solidFill>
                          <a:effectLst/>
                          <a:latin typeface="Calibri" panose="020f0502020204030204" pitchFamily="34" charset="0"/>
                          <a:ea typeface="+mn-ea"/>
                          <a:cs typeface="Calibri" panose="020f0502020204030204" pitchFamily="34" charset="0"/>
                        </a:rPr>
                      </a:br>
                      <a:r>
                        <a:rPr lang="vi-VN" sz="2200" b="0" i="0" kern="1200" smtClean="0">
                          <a:solidFill>
                            <a:schemeClr val="dk1"/>
                          </a:solidFill>
                          <a:effectLst/>
                          <a:latin typeface="Calibri" panose="020f0502020204030204" pitchFamily="34" charset="0"/>
                          <a:ea typeface="+mn-ea"/>
                          <a:cs typeface="Calibri" panose="020f0502020204030204" pitchFamily="34" charset="0"/>
                        </a:rPr>
                        <a:t>– Hãy kể tên một số hình thức ngâm chiết trong dân gian.</a:t>
                      </a:r>
                      <a:br>
                        <a:rPr lang="vi-VN" sz="2200" b="0" i="0" kern="1200" smtClean="0">
                          <a:solidFill>
                            <a:schemeClr val="dk1"/>
                          </a:solidFill>
                          <a:effectLst/>
                          <a:latin typeface="Calibri" panose="020f0502020204030204" pitchFamily="34" charset="0"/>
                          <a:ea typeface="+mn-ea"/>
                          <a:cs typeface="Calibri" panose="020f0502020204030204" pitchFamily="34" charset="0"/>
                        </a:rPr>
                      </a:br>
                      <a:r>
                        <a:rPr lang="vi-VN" sz="2200" b="0" i="0" kern="1200" smtClean="0">
                          <a:solidFill>
                            <a:schemeClr val="dk1"/>
                          </a:solidFill>
                          <a:effectLst/>
                          <a:latin typeface="Calibri" panose="020f0502020204030204" pitchFamily="34" charset="0"/>
                          <a:ea typeface="+mn-ea"/>
                          <a:cs typeface="Calibri" panose="020f0502020204030204" pitchFamily="34" charset="0"/>
                        </a:rPr>
                        <a:t>– Tại sao phương pháp ngâm chiết cần thời gian khá dài để chiết được tinh dầu?</a:t>
                      </a:r>
                      <a:r>
                        <a:rPr lang="vi-VN" sz="2200" smtClean="0">
                          <a:latin typeface="Calibri" panose="020f0502020204030204" pitchFamily="34" charset="0"/>
                          <a:cs typeface="Calibri" panose="020f0502020204030204" pitchFamily="34" charset="0"/>
                        </a:rPr>
                        <a:t> </a:t>
                      </a:r>
                      <a:endParaRPr lang="en-US" sz="2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vert="horz" wrap="square"/>
                    <a:lstStyle/>
                    <a:p>
                      <a:pPr>
                        <a:lnSpc>
                          <a:spcPct val="110000"/>
                        </a:lnSpc>
                        <a:spcBef>
                          <a:spcPts val="300"/>
                        </a:spcBef>
                        <a:spcAft>
                          <a:spcPts val="300"/>
                        </a:spcAft>
                      </a:pPr>
                      <a:r>
                        <a:rPr lang="en-US" sz="2200">
                          <a:effectLst/>
                        </a:rPr>
                        <a:t> </a:t>
                      </a:r>
                    </a:p>
                    <a:p>
                      <a:pPr>
                        <a:lnSpc>
                          <a:spcPct val="110000"/>
                        </a:lnSpc>
                        <a:spcBef>
                          <a:spcPts val="300"/>
                        </a:spcBef>
                        <a:spcAft>
                          <a:spcPts val="300"/>
                        </a:spcAft>
                      </a:pPr>
                      <a:r>
                        <a:rPr lang="en-US" sz="2200">
                          <a:effectLst/>
                        </a:rPr>
                        <a:t>Phương pháp: dạy học tìm tòi khám phá, tổ chức cho HS tham gia hoạt động nghiên cứu: Phân tích thông </a:t>
                      </a:r>
                      <a:r>
                        <a:rPr lang="en-US" sz="2200" smtClean="0">
                          <a:effectLst/>
                        </a:rPr>
                        <a:t>tin</a:t>
                      </a:r>
                      <a:r>
                        <a:rPr lang="en-US" sz="2200" baseline="0" smtClean="0">
                          <a:effectLst/>
                        </a:rPr>
                        <a:t> </a:t>
                      </a:r>
                      <a:r>
                        <a:rPr lang="en-US" sz="2200" smtClean="0">
                          <a:effectLst/>
                        </a:rPr>
                        <a:t>từ </a:t>
                      </a:r>
                      <a:r>
                        <a:rPr lang="en-US" sz="2200">
                          <a:effectLst/>
                        </a:rPr>
                        <a:t>thực tế, từ các trải nghiệm, kết hợp kiến thức đã được trang bị để hình thành kiến thức mới.</a:t>
                      </a:r>
                    </a:p>
                    <a:p>
                      <a:pPr>
                        <a:lnSpc>
                          <a:spcPct val="110000"/>
                        </a:lnSpc>
                        <a:spcBef>
                          <a:spcPts val="300"/>
                        </a:spcBef>
                        <a:spcAft>
                          <a:spcPts val="300"/>
                        </a:spcAft>
                      </a:pP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7376313"/>
      </p:ext>
    </p:extLst>
  </p:cSld>
  <p:clrMapOvr>
    <a:masterClrMapping/>
  </p:clrMapOvr>
  <p:transition/>
  <p:timing/>
</p:sld>
</file>

<file path=ppt/slides/slide2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571222" y="365126"/>
            <a:ext cx="9782577" cy="472002"/>
          </a:xfrm>
        </p:spPr>
        <p:txBody>
          <a:bodyPr>
            <a:normAutofit fontScale="90000"/>
          </a:bodyPr>
          <a:lstStyle/>
          <a:p>
            <a:pPr algn="ctr"/>
            <a:r>
              <a:rPr lang="en-US" b="1"/>
              <a:t>Hướng dẫn tổ chức hoạt động</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1361618"/>
              </p:ext>
            </p:extLst>
          </p:nvPr>
        </p:nvGraphicFramePr>
        <p:xfrm>
          <a:off x="1043190" y="1171978"/>
          <a:ext cx="10753858" cy="4628564"/>
        </p:xfrm>
        <a:graphic>
          <a:graphicData uri="http://schemas.openxmlformats.org/drawingml/2006/table">
            <a:tbl>
              <a:tblPr firstRow="1" firstCol="1" bandRow="1">
                <a:tableStyleId>{5C22544A-7EE6-4342-B048-85BDC9FD1C3A}</a:tableStyleId>
              </a:tblPr>
              <a:tblGrid>
                <a:gridCol w="1407644">
                  <a:extLst>
                    <a:ext uri="{9D8B030D-6E8A-4147-A177-3AD203B41FA5}">
                      <a16:colId xmlns:a16="http://schemas.microsoft.com/office/drawing/2014/main" val="20000"/>
                    </a:ext>
                  </a:extLst>
                </a:gridCol>
                <a:gridCol w="7311352">
                  <a:extLst>
                    <a:ext uri="{9D8B030D-6E8A-4147-A177-3AD203B41FA5}">
                      <a16:colId xmlns:a16="http://schemas.microsoft.com/office/drawing/2014/main" val="20001"/>
                    </a:ext>
                  </a:extLst>
                </a:gridCol>
                <a:gridCol w="2034862">
                  <a:extLst>
                    <a:ext uri="{9D8B030D-6E8A-4147-A177-3AD203B41FA5}">
                      <a16:colId xmlns:a16="http://schemas.microsoft.com/office/drawing/2014/main" val="20002"/>
                    </a:ext>
                  </a:extLst>
                </a:gridCol>
              </a:tblGrid>
              <a:tr h="643944">
                <a:tc>
                  <a:txBody>
                    <a:bodyPr vert="horz" wrap="square"/>
                    <a:lstStyle/>
                    <a:p>
                      <a:pPr algn="ctr">
                        <a:lnSpc>
                          <a:spcPct val="110000"/>
                        </a:lnSpc>
                        <a:spcBef>
                          <a:spcPts val="300"/>
                        </a:spcBef>
                        <a:spcAft>
                          <a:spcPts val="30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3984620">
                <a:tc>
                  <a:txBody>
                    <a:bodyPr vert="horz" wrap="square"/>
                    <a:lstStyle/>
                    <a:p>
                      <a:pPr>
                        <a:lnSpc>
                          <a:spcPct val="110000"/>
                        </a:lnSpc>
                        <a:spcBef>
                          <a:spcPts val="300"/>
                        </a:spcBef>
                        <a:spcAft>
                          <a:spcPts val="300"/>
                        </a:spcAft>
                        <a:tabLst>
                          <a:tab pos="269875"/>
                        </a:tabLst>
                      </a:pPr>
                      <a:r>
                        <a:rPr lang="en-US" sz="2200">
                          <a:effectLst/>
                        </a:rPr>
                        <a:t>I- Các giai đoạn chế biến dầu mỏ</a:t>
                      </a:r>
                      <a:endParaRPr lang="en-US" sz="2200" b="1">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10000"/>
                        </a:lnSpc>
                        <a:spcBef>
                          <a:spcPts val="300"/>
                        </a:spcBef>
                        <a:spcAft>
                          <a:spcPts val="300"/>
                        </a:spcAft>
                      </a:pPr>
                      <a:r>
                        <a:rPr lang="en-US" sz="2200">
                          <a:effectLst/>
                        </a:rPr>
                        <a:t>Hoạt động 3: </a:t>
                      </a:r>
                      <a:r>
                        <a:rPr lang="en-US" sz="2200" smtClean="0">
                          <a:effectLst/>
                        </a:rPr>
                        <a:t>Thực</a:t>
                      </a:r>
                      <a:r>
                        <a:rPr lang="en-US" sz="2200" baseline="0" smtClean="0">
                          <a:effectLst/>
                        </a:rPr>
                        <a:t> hành tách tinh dầu</a:t>
                      </a:r>
                    </a:p>
                    <a:p>
                      <a:pPr>
                        <a:lnSpc>
                          <a:spcPct val="110000"/>
                        </a:lnSpc>
                        <a:spcBef>
                          <a:spcPts val="300"/>
                        </a:spcBef>
                        <a:spcAft>
                          <a:spcPts val="300"/>
                        </a:spcAft>
                      </a:pPr>
                      <a:r>
                        <a:rPr lang="vi-VN" sz="1400" b="1" i="0" kern="1200" smtClean="0">
                          <a:solidFill>
                            <a:schemeClr val="dk1"/>
                          </a:solidFill>
                          <a:effectLst/>
                          <a:latin typeface="Calibri" panose="020f0502020204030204" pitchFamily="34" charset="0"/>
                          <a:ea typeface="+mn-ea"/>
                          <a:cs typeface="Calibri" panose="020f0502020204030204" pitchFamily="34" charset="0"/>
                        </a:rPr>
                        <a:t>Thí nghiệm 1. Tách tinh dầu sả chanh bằng phương pháp chưng cất lôi cuốn hơi nước</a:t>
                      </a:r>
                      <a:br>
                        <a:rPr lang="vi-VN" sz="1400" b="1"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1: </a:t>
                      </a:r>
                      <a:r>
                        <a:rPr lang="vi-VN" sz="1400" b="0" i="0" kern="1200" smtClean="0">
                          <a:solidFill>
                            <a:schemeClr val="dk1"/>
                          </a:solidFill>
                          <a:effectLst/>
                          <a:latin typeface="Calibri" panose="020f0502020204030204" pitchFamily="34" charset="0"/>
                          <a:ea typeface="+mn-ea"/>
                          <a:cs typeface="Calibri" panose="020f0502020204030204" pitchFamily="34" charset="0"/>
                        </a:rPr>
                        <a:t>GV kiểm tra công tác chuẩn bị nguyên liệu, giao nhiệm vụ thực hành thí nghiệm</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cho từng nhóm HS.</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2: </a:t>
                      </a:r>
                      <a:r>
                        <a:rPr lang="vi-VN" sz="1400" b="0" i="0" kern="1200" smtClean="0">
                          <a:solidFill>
                            <a:schemeClr val="dk1"/>
                          </a:solidFill>
                          <a:effectLst/>
                          <a:latin typeface="Calibri" panose="020f0502020204030204" pitchFamily="34" charset="0"/>
                          <a:ea typeface="+mn-ea"/>
                          <a:cs typeface="Calibri" panose="020f0502020204030204" pitchFamily="34" charset="0"/>
                        </a:rPr>
                        <a:t>Các nhóm tự xây dựng kế hoạch, phân công nhiệm vụ cụ thể cho các thành viên.</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3: </a:t>
                      </a:r>
                      <a:r>
                        <a:rPr lang="vi-VN" sz="1400" b="0" i="0" kern="1200" smtClean="0">
                          <a:solidFill>
                            <a:schemeClr val="dk1"/>
                          </a:solidFill>
                          <a:effectLst/>
                          <a:latin typeface="Calibri" panose="020f0502020204030204" pitchFamily="34" charset="0"/>
                          <a:ea typeface="+mn-ea"/>
                          <a:cs typeface="Calibri" panose="020f0502020204030204" pitchFamily="34" charset="0"/>
                        </a:rPr>
                        <a:t>GV trao đổi, thảo luận với các nhóm về kế hoạch thực hiện. Các nhóm HS trao đổi</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với GV để thống nhất về quy trình thực hành.</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4: </a:t>
                      </a:r>
                      <a:r>
                        <a:rPr lang="vi-VN" sz="1400" b="0" i="0" kern="1200" smtClean="0">
                          <a:solidFill>
                            <a:schemeClr val="dk1"/>
                          </a:solidFill>
                          <a:effectLst/>
                          <a:latin typeface="Calibri" panose="020f0502020204030204" pitchFamily="34" charset="0"/>
                          <a:ea typeface="+mn-ea"/>
                          <a:cs typeface="Calibri" panose="020f0502020204030204" pitchFamily="34" charset="0"/>
                        </a:rPr>
                        <a:t>GV nêu mục tiêu, yêu cầu của bài thực hành tách tinh dầu sả chanh, GV nhắc nhở</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chung về các điều kiện đảm bảo an toàn khi thực hành thí nghiệm. Trong thời gian HS tự làm</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các thí nghiệm, GV quan sát, uốn nắn các kĩ năng thực hành cho các em. Sau đó mời đại diện</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của các nhóm lên trình bày thí nghiệm của nhóm mình.</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5: </a:t>
                      </a:r>
                      <a:r>
                        <a:rPr lang="vi-VN" sz="1400" b="0" i="0" kern="1200" smtClean="0">
                          <a:solidFill>
                            <a:schemeClr val="dk1"/>
                          </a:solidFill>
                          <a:effectLst/>
                          <a:latin typeface="Calibri" panose="020f0502020204030204" pitchFamily="34" charset="0"/>
                          <a:ea typeface="+mn-ea"/>
                          <a:cs typeface="Calibri" panose="020f0502020204030204" pitchFamily="34" charset="0"/>
                        </a:rPr>
                        <a:t>Các nhóm HS báo cáo kết quả thu tinh dầu sả chanh trước lớp. Mỗi nhóm HS báo</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cáo bài thực hành đã làm vào phiếu, trong đó giải thích rõ các hiện tượng quan sát được và kết</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quả thực hành.</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6: </a:t>
                      </a:r>
                      <a:r>
                        <a:rPr lang="vi-VN" sz="1400" b="0" i="0" kern="1200" smtClean="0">
                          <a:solidFill>
                            <a:schemeClr val="dk1"/>
                          </a:solidFill>
                          <a:effectLst/>
                          <a:latin typeface="Calibri" panose="020f0502020204030204" pitchFamily="34" charset="0"/>
                          <a:ea typeface="+mn-ea"/>
                          <a:cs typeface="Calibri" panose="020f0502020204030204" pitchFamily="34" charset="0"/>
                        </a:rPr>
                        <a:t>GV đánh giá kết quả từng nhóm, rút kinh nghiệm cho HS.</a:t>
                      </a:r>
                      <a:r>
                        <a:rPr lang="vi-VN" sz="1400" smtClean="0">
                          <a:latin typeface="Calibri" panose="020f0502020204030204" pitchFamily="34" charset="0"/>
                          <a:cs typeface="Calibri" panose="020f0502020204030204" pitchFamily="34" charset="0"/>
                        </a:rPr>
                        <a:t> </a:t>
                      </a:r>
                      <a:br>
                        <a:rPr lang="vi-VN" sz="1400" smtClean="0">
                          <a:latin typeface="Calibri" panose="020f0502020204030204" pitchFamily="34" charset="0"/>
                          <a:cs typeface="Calibri" panose="020f0502020204030204" pitchFamily="34" charset="0"/>
                        </a:rPr>
                      </a:br>
                      <a:endParaRPr lang="en-US" sz="1400" smtClean="0">
                        <a:effectLst/>
                        <a:latin typeface="Calibri" panose="020f0502020204030204" pitchFamily="34" charset="0"/>
                        <a:cs typeface="Calibri" panose="020f0502020204030204" pitchFamily="34" charset="0"/>
                      </a:endParaRPr>
                    </a:p>
                  </a:txBody>
                  <a:tcPr marL="68580" marR="68580" marT="0" marB="0"/>
                </a:tc>
                <a:tc>
                  <a:txBody>
                    <a:bodyPr vert="horz" wrap="square"/>
                    <a:lstStyle/>
                    <a:p>
                      <a:pPr>
                        <a:lnSpc>
                          <a:spcPct val="110000"/>
                        </a:lnSpc>
                        <a:spcBef>
                          <a:spcPts val="300"/>
                        </a:spcBef>
                        <a:spcAft>
                          <a:spcPts val="300"/>
                        </a:spcAft>
                      </a:pPr>
                      <a:r>
                        <a:rPr lang="en-US" sz="2200">
                          <a:effectLst/>
                        </a:rPr>
                        <a:t>Phương pháp: </a:t>
                      </a:r>
                      <a:endParaRPr lang="en-US" sz="2200" smtClean="0">
                        <a:effectLst/>
                      </a:endParaRPr>
                    </a:p>
                    <a:p>
                      <a:pPr>
                        <a:lnSpc>
                          <a:spcPct val="110000"/>
                        </a:lnSpc>
                        <a:spcBef>
                          <a:spcPts val="300"/>
                        </a:spcBef>
                        <a:spcAft>
                          <a:spcPts val="300"/>
                        </a:spcAft>
                      </a:pPr>
                      <a:r>
                        <a:rPr lang="en-US" sz="2200" smtClean="0">
                          <a:effectLst/>
                        </a:rPr>
                        <a:t>Nghiên</a:t>
                      </a:r>
                      <a:r>
                        <a:rPr lang="en-US" sz="2200" baseline="0" smtClean="0">
                          <a:effectLst/>
                        </a:rPr>
                        <a:t> cứu khoa học</a:t>
                      </a:r>
                    </a:p>
                    <a:p>
                      <a:pPr>
                        <a:lnSpc>
                          <a:spcPct val="110000"/>
                        </a:lnSpc>
                        <a:spcBef>
                          <a:spcPts val="300"/>
                        </a:spcBef>
                        <a:spcAft>
                          <a:spcPts val="300"/>
                        </a:spcAft>
                      </a:pPr>
                      <a:r>
                        <a:rPr lang="en-US" sz="2200" baseline="0" smtClean="0">
                          <a:effectLst/>
                        </a:rPr>
                        <a:t>Thực hiện theo trình tự các bước NCKH</a:t>
                      </a: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5651854"/>
      </p:ext>
    </p:extLst>
  </p:cSld>
  <p:clrMapOvr>
    <a:masterClrMapping/>
  </p:clrMapOvr>
  <p:transition/>
  <p:timing/>
</p:sld>
</file>

<file path=ppt/slides/slide2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571222" y="365126"/>
            <a:ext cx="9782577" cy="472002"/>
          </a:xfrm>
        </p:spPr>
        <p:txBody>
          <a:bodyPr>
            <a:normAutofit fontScale="90000"/>
          </a:bodyPr>
          <a:lstStyle/>
          <a:p>
            <a:pPr algn="ctr"/>
            <a:r>
              <a:rPr lang="en-US" b="1"/>
              <a:t>Hướng dẫn tổ chức hoạt động</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3149827"/>
              </p:ext>
            </p:extLst>
          </p:nvPr>
        </p:nvGraphicFramePr>
        <p:xfrm>
          <a:off x="1043190" y="1171978"/>
          <a:ext cx="10753858" cy="4832341"/>
        </p:xfrm>
        <a:graphic>
          <a:graphicData uri="http://schemas.openxmlformats.org/drawingml/2006/table">
            <a:tbl>
              <a:tblPr firstRow="1" firstCol="1" bandRow="1">
                <a:tableStyleId>{5C22544A-7EE6-4342-B048-85BDC9FD1C3A}</a:tableStyleId>
              </a:tblPr>
              <a:tblGrid>
                <a:gridCol w="1407644">
                  <a:extLst>
                    <a:ext uri="{9D8B030D-6E8A-4147-A177-3AD203B41FA5}">
                      <a16:colId xmlns:a16="http://schemas.microsoft.com/office/drawing/2014/main" val="20000"/>
                    </a:ext>
                  </a:extLst>
                </a:gridCol>
                <a:gridCol w="7311352">
                  <a:extLst>
                    <a:ext uri="{9D8B030D-6E8A-4147-A177-3AD203B41FA5}">
                      <a16:colId xmlns:a16="http://schemas.microsoft.com/office/drawing/2014/main" val="20001"/>
                    </a:ext>
                  </a:extLst>
                </a:gridCol>
                <a:gridCol w="2034862">
                  <a:extLst>
                    <a:ext uri="{9D8B030D-6E8A-4147-A177-3AD203B41FA5}">
                      <a16:colId xmlns:a16="http://schemas.microsoft.com/office/drawing/2014/main" val="20002"/>
                    </a:ext>
                  </a:extLst>
                </a:gridCol>
              </a:tblGrid>
              <a:tr h="643944">
                <a:tc>
                  <a:txBody>
                    <a:bodyPr vert="horz" wrap="square"/>
                    <a:lstStyle/>
                    <a:p>
                      <a:pPr algn="ctr">
                        <a:lnSpc>
                          <a:spcPct val="110000"/>
                        </a:lnSpc>
                        <a:spcBef>
                          <a:spcPts val="300"/>
                        </a:spcBef>
                        <a:spcAft>
                          <a:spcPts val="30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3984620">
                <a:tc>
                  <a:txBody>
                    <a:bodyPr vert="horz" wrap="square"/>
                    <a:lstStyle/>
                    <a:p>
                      <a:pPr>
                        <a:lnSpc>
                          <a:spcPct val="110000"/>
                        </a:lnSpc>
                        <a:spcBef>
                          <a:spcPts val="300"/>
                        </a:spcBef>
                        <a:spcAft>
                          <a:spcPts val="300"/>
                        </a:spcAft>
                        <a:tabLst>
                          <a:tab pos="269875"/>
                        </a:tabLst>
                      </a:pPr>
                      <a:r>
                        <a:rPr lang="en-US" sz="2200">
                          <a:effectLst/>
                        </a:rPr>
                        <a:t>I- Các giai đoạn chế biến dầu mỏ</a:t>
                      </a:r>
                      <a:endParaRPr lang="en-US" sz="2200" b="1">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10000"/>
                        </a:lnSpc>
                        <a:spcBef>
                          <a:spcPts val="300"/>
                        </a:spcBef>
                        <a:spcAft>
                          <a:spcPts val="300"/>
                        </a:spcAft>
                      </a:pPr>
                      <a:r>
                        <a:rPr lang="en-US" sz="2200">
                          <a:effectLst/>
                        </a:rPr>
                        <a:t>Hoạt động 3: </a:t>
                      </a:r>
                      <a:r>
                        <a:rPr lang="en-US" sz="2200" smtClean="0">
                          <a:effectLst/>
                        </a:rPr>
                        <a:t>Thực</a:t>
                      </a:r>
                      <a:r>
                        <a:rPr lang="en-US" sz="2200" baseline="0" smtClean="0">
                          <a:effectLst/>
                        </a:rPr>
                        <a:t> hành tách tinh dầu</a:t>
                      </a:r>
                    </a:p>
                    <a:p>
                      <a:pPr>
                        <a:lnSpc>
                          <a:spcPct val="110000"/>
                        </a:lnSpc>
                        <a:spcBef>
                          <a:spcPts val="300"/>
                        </a:spcBef>
                        <a:spcAft>
                          <a:spcPts val="300"/>
                        </a:spcAft>
                      </a:pPr>
                      <a:r>
                        <a:rPr lang="vi-VN" sz="1400" b="1" i="0" kern="1200" smtClean="0">
                          <a:solidFill>
                            <a:schemeClr val="dk1"/>
                          </a:solidFill>
                          <a:effectLst/>
                          <a:latin typeface="Calibri" panose="020f0502020204030204" pitchFamily="34" charset="0"/>
                          <a:ea typeface="+mn-ea"/>
                          <a:cs typeface="Calibri" panose="020f0502020204030204" pitchFamily="34" charset="0"/>
                        </a:rPr>
                        <a:t>Thí nghiệm 1. </a:t>
                      </a:r>
                      <a:r>
                        <a:rPr lang="vi-VN" sz="1400" b="0" i="0" kern="1200" smtClean="0">
                          <a:solidFill>
                            <a:schemeClr val="dk1"/>
                          </a:solidFill>
                          <a:effectLst/>
                          <a:latin typeface="Calibri" panose="020f0502020204030204" pitchFamily="34" charset="0"/>
                          <a:ea typeface="+mn-ea"/>
                          <a:cs typeface="Calibri" panose="020f0502020204030204" pitchFamily="34" charset="0"/>
                        </a:rPr>
                        <a:t>Tách tinh dầu cam bằng phương pháp chiết</a:t>
                      </a:r>
                      <a:r>
                        <a:rPr lang="vi-VN" sz="1400" smtClean="0">
                          <a:latin typeface="Calibri" panose="020f0502020204030204" pitchFamily="34" charset="0"/>
                          <a:cs typeface="Calibri" panose="020f0502020204030204" pitchFamily="34" charset="0"/>
                        </a:rPr>
                        <a:t> </a:t>
                      </a:r>
                      <a:br>
                        <a:rPr lang="vi-VN" sz="1400" smtClean="0">
                          <a:latin typeface="Calibri" panose="020f0502020204030204" pitchFamily="34" charset="0"/>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1</a:t>
                      </a:r>
                      <a:r>
                        <a:rPr lang="vi-VN" sz="1400" b="0" i="0" kern="1200" smtClean="0">
                          <a:solidFill>
                            <a:schemeClr val="dk1"/>
                          </a:solidFill>
                          <a:effectLst/>
                          <a:latin typeface="Calibri" panose="020f0502020204030204" pitchFamily="34" charset="0"/>
                          <a:ea typeface="+mn-ea"/>
                          <a:cs typeface="Calibri" panose="020f0502020204030204" pitchFamily="34" charset="0"/>
                        </a:rPr>
                        <a:t>: GV kiểm tra công tác chuẩn bị nguyên liệu, giao nhiệm vụ thực hành thí nghiệm</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cho từng nhóm HS.</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2</a:t>
                      </a:r>
                      <a:r>
                        <a:rPr lang="vi-VN" sz="1400" b="0" i="0" kern="1200" smtClean="0">
                          <a:solidFill>
                            <a:schemeClr val="dk1"/>
                          </a:solidFill>
                          <a:effectLst/>
                          <a:latin typeface="Calibri" panose="020f0502020204030204" pitchFamily="34" charset="0"/>
                          <a:ea typeface="+mn-ea"/>
                          <a:cs typeface="Calibri" panose="020f0502020204030204" pitchFamily="34" charset="0"/>
                        </a:rPr>
                        <a:t>: Các nhóm tự xây dựng kế hoạch, phân công nhiệm vụ cụ thể cho các thành viên.</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3: </a:t>
                      </a:r>
                      <a:r>
                        <a:rPr lang="vi-VN" sz="1400" b="0" i="0" kern="1200" smtClean="0">
                          <a:solidFill>
                            <a:schemeClr val="dk1"/>
                          </a:solidFill>
                          <a:effectLst/>
                          <a:latin typeface="Calibri" panose="020f0502020204030204" pitchFamily="34" charset="0"/>
                          <a:ea typeface="+mn-ea"/>
                          <a:cs typeface="Calibri" panose="020f0502020204030204" pitchFamily="34" charset="0"/>
                        </a:rPr>
                        <a:t>GV trao đổi, thảo luận với các nhóm về kế hoạch thực hiện. Các nhóm HS trao đổi</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với GV để thống nhất về quy trình thực hành. GV yêu cầu HS ngâm vỏ cam khô bằng ethanol</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trước buổi thực hành ít nhất 6 giờ.</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4: </a:t>
                      </a:r>
                      <a:r>
                        <a:rPr lang="vi-VN" sz="1400" b="0" i="0" kern="1200" smtClean="0">
                          <a:solidFill>
                            <a:schemeClr val="dk1"/>
                          </a:solidFill>
                          <a:effectLst/>
                          <a:latin typeface="Calibri" panose="020f0502020204030204" pitchFamily="34" charset="0"/>
                          <a:ea typeface="+mn-ea"/>
                          <a:cs typeface="Calibri" panose="020f0502020204030204" pitchFamily="34" charset="0"/>
                        </a:rPr>
                        <a:t>GV nêu mục tiêu, yêu cầu của bài thực hành tách tinh dầu vỏ cam, GV nhắc nhở</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chung về các điều kiện đảm bảo an toàn khi thực hành thí nghiệm. Trong thời gian HS tự làm</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các thí nghiệm, GV quan sát, uốn nắn các kĩ năng thực hành cho các em. Sau đó mời đại diện</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của các nhóm lên trình bày thí nghiệm của nhóm mình.</a:t>
                      </a:r>
                      <a:r>
                        <a:rPr lang="vi-VN" sz="1400" smtClean="0">
                          <a:latin typeface="Calibri" panose="020f0502020204030204" pitchFamily="34" charset="0"/>
                          <a:cs typeface="Calibri" panose="020f0502020204030204" pitchFamily="34" charset="0"/>
                        </a:rPr>
                        <a:t> </a:t>
                      </a:r>
                      <a:br>
                        <a:rPr lang="vi-VN" sz="1400" smtClean="0">
                          <a:latin typeface="Calibri" panose="020f0502020204030204" pitchFamily="34" charset="0"/>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5</a:t>
                      </a:r>
                      <a:r>
                        <a:rPr lang="vi-VN" sz="1400" b="0" i="0" kern="1200" smtClean="0">
                          <a:solidFill>
                            <a:schemeClr val="dk1"/>
                          </a:solidFill>
                          <a:effectLst/>
                          <a:latin typeface="Calibri" panose="020f0502020204030204" pitchFamily="34" charset="0"/>
                          <a:ea typeface="+mn-ea"/>
                          <a:cs typeface="Calibri" panose="020f0502020204030204" pitchFamily="34" charset="0"/>
                        </a:rPr>
                        <a:t>: Các nhóm HS báo cáo kết quả thu tinh dầu vỏ cam trước lớp. Mỗi nhóm HS báo</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cáo bài thực hành đã làm vào phiếu, trong đó giải thích rõ các hiện tượng quan sát được và kết</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0" kern="1200" smtClean="0">
                          <a:solidFill>
                            <a:schemeClr val="dk1"/>
                          </a:solidFill>
                          <a:effectLst/>
                          <a:latin typeface="Calibri" panose="020f0502020204030204" pitchFamily="34" charset="0"/>
                          <a:ea typeface="+mn-ea"/>
                          <a:cs typeface="Calibri" panose="020f0502020204030204" pitchFamily="34" charset="0"/>
                        </a:rPr>
                        <a:t>quả thực hành.</a:t>
                      </a:r>
                      <a:br>
                        <a:rPr lang="vi-VN" sz="1400" b="0" i="0" kern="1200" smtClean="0">
                          <a:solidFill>
                            <a:schemeClr val="dk1"/>
                          </a:solidFill>
                          <a:effectLst/>
                          <a:latin typeface="Calibri" panose="020f0502020204030204" pitchFamily="34" charset="0"/>
                          <a:ea typeface="+mn-ea"/>
                          <a:cs typeface="Calibri" panose="020f0502020204030204" pitchFamily="34" charset="0"/>
                        </a:rPr>
                      </a:br>
                      <a:r>
                        <a:rPr lang="vi-VN" sz="1400" b="0" i="1" kern="1200" smtClean="0">
                          <a:solidFill>
                            <a:schemeClr val="dk1"/>
                          </a:solidFill>
                          <a:effectLst/>
                          <a:latin typeface="Calibri" panose="020f0502020204030204" pitchFamily="34" charset="0"/>
                          <a:ea typeface="+mn-ea"/>
                          <a:cs typeface="Calibri" panose="020f0502020204030204" pitchFamily="34" charset="0"/>
                        </a:rPr>
                        <a:t>Bước 6: </a:t>
                      </a:r>
                      <a:r>
                        <a:rPr lang="vi-VN" sz="1400" b="0" i="0" kern="1200" smtClean="0">
                          <a:solidFill>
                            <a:schemeClr val="dk1"/>
                          </a:solidFill>
                          <a:effectLst/>
                          <a:latin typeface="Calibri" panose="020f0502020204030204" pitchFamily="34" charset="0"/>
                          <a:ea typeface="+mn-ea"/>
                          <a:cs typeface="Calibri" panose="020f0502020204030204" pitchFamily="34" charset="0"/>
                        </a:rPr>
                        <a:t>GV đánh giá kết quả từng nhóm, rút kinh nghiệm cho HS</a:t>
                      </a:r>
                      <a:r>
                        <a:rPr lang="vi-VN" sz="1400" smtClean="0">
                          <a:latin typeface="Calibri" panose="020f0502020204030204" pitchFamily="34" charset="0"/>
                          <a:cs typeface="Calibri" panose="020f0502020204030204" pitchFamily="34" charset="0"/>
                        </a:rPr>
                        <a:t> </a:t>
                      </a:r>
                      <a:br>
                        <a:rPr lang="vi-VN" sz="1400" b="1" i="0" kern="1200" smtClean="0">
                          <a:solidFill>
                            <a:schemeClr val="dk1"/>
                          </a:solidFill>
                          <a:effectLst/>
                          <a:latin typeface="Calibri" panose="020f0502020204030204" pitchFamily="34" charset="0"/>
                          <a:ea typeface="+mn-ea"/>
                          <a:cs typeface="Calibri" panose="020f0502020204030204" pitchFamily="34" charset="0"/>
                        </a:rPr>
                      </a:br>
                      <a:endParaRPr lang="en-US" sz="1400" smtClean="0">
                        <a:effectLst/>
                        <a:latin typeface="Calibri" panose="020f0502020204030204" pitchFamily="34" charset="0"/>
                        <a:cs typeface="Calibri" panose="020f0502020204030204" pitchFamily="34" charset="0"/>
                      </a:endParaRPr>
                    </a:p>
                  </a:txBody>
                  <a:tcPr marL="68580" marR="68580" marT="0" marB="0"/>
                </a:tc>
                <a:tc>
                  <a:txBody>
                    <a:bodyPr vert="horz" wrap="square"/>
                    <a:lstStyle/>
                    <a:p>
                      <a:pPr>
                        <a:lnSpc>
                          <a:spcPct val="110000"/>
                        </a:lnSpc>
                        <a:spcBef>
                          <a:spcPts val="300"/>
                        </a:spcBef>
                        <a:spcAft>
                          <a:spcPts val="300"/>
                        </a:spcAft>
                      </a:pPr>
                      <a:r>
                        <a:rPr lang="en-US" sz="2200">
                          <a:effectLst/>
                        </a:rPr>
                        <a:t>Phương pháp: </a:t>
                      </a:r>
                      <a:endParaRPr lang="en-US" sz="2200" smtClean="0">
                        <a:effectLst/>
                      </a:endParaRPr>
                    </a:p>
                    <a:p>
                      <a:pPr>
                        <a:lnSpc>
                          <a:spcPct val="110000"/>
                        </a:lnSpc>
                        <a:spcBef>
                          <a:spcPts val="300"/>
                        </a:spcBef>
                        <a:spcAft>
                          <a:spcPts val="300"/>
                        </a:spcAft>
                      </a:pPr>
                      <a:r>
                        <a:rPr lang="en-US" sz="2200" smtClean="0">
                          <a:effectLst/>
                        </a:rPr>
                        <a:t>Nghiên</a:t>
                      </a:r>
                      <a:r>
                        <a:rPr lang="en-US" sz="2200" baseline="0" smtClean="0">
                          <a:effectLst/>
                        </a:rPr>
                        <a:t> cứu khoa học</a:t>
                      </a:r>
                    </a:p>
                    <a:p>
                      <a:pPr>
                        <a:lnSpc>
                          <a:spcPct val="110000"/>
                        </a:lnSpc>
                        <a:spcBef>
                          <a:spcPts val="300"/>
                        </a:spcBef>
                        <a:spcAft>
                          <a:spcPts val="300"/>
                        </a:spcAft>
                      </a:pPr>
                      <a:r>
                        <a:rPr lang="en-US" sz="2200" baseline="0" smtClean="0">
                          <a:effectLst/>
                        </a:rPr>
                        <a:t>Thực hiện theo trình tự các bước NCKH</a:t>
                      </a: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362689263"/>
      </p:ext>
    </p:extLst>
  </p:cSld>
  <p:clrMapOvr>
    <a:masterClrMapping/>
  </p:clrMapOvr>
  <p:transition/>
  <p:timing/>
</p:sld>
</file>

<file path=ppt/slides/slide2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558343" y="171943"/>
            <a:ext cx="9692425" cy="510638"/>
          </a:xfrm>
        </p:spPr>
        <p:txBody>
          <a:bodyPr>
            <a:normAutofit fontScale="90000"/>
          </a:bodyPr>
          <a:lstStyle/>
          <a:p>
            <a:pPr algn="ctr"/>
            <a:r>
              <a:rPr lang="en-US" b="1"/>
              <a:t>Hướng dẫn tổ chức hoạt động</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3557382"/>
              </p:ext>
            </p:extLst>
          </p:nvPr>
        </p:nvGraphicFramePr>
        <p:xfrm>
          <a:off x="1159098" y="1493950"/>
          <a:ext cx="9569003" cy="4018208"/>
        </p:xfrm>
        <a:graphic>
          <a:graphicData uri="http://schemas.openxmlformats.org/drawingml/2006/table">
            <a:tbl>
              <a:tblPr firstRow="1" firstCol="1" bandRow="1">
                <a:tableStyleId>{5C22544A-7EE6-4342-B048-85BDC9FD1C3A}</a:tableStyleId>
              </a:tblPr>
              <a:tblGrid>
                <a:gridCol w="1252551">
                  <a:extLst>
                    <a:ext uri="{9D8B030D-6E8A-4147-A177-3AD203B41FA5}">
                      <a16:colId xmlns:a16="http://schemas.microsoft.com/office/drawing/2014/main" val="20000"/>
                    </a:ext>
                  </a:extLst>
                </a:gridCol>
                <a:gridCol w="6301925">
                  <a:extLst>
                    <a:ext uri="{9D8B030D-6E8A-4147-A177-3AD203B41FA5}">
                      <a16:colId xmlns:a16="http://schemas.microsoft.com/office/drawing/2014/main" val="20001"/>
                    </a:ext>
                  </a:extLst>
                </a:gridCol>
                <a:gridCol w="2014527">
                  <a:extLst>
                    <a:ext uri="{9D8B030D-6E8A-4147-A177-3AD203B41FA5}">
                      <a16:colId xmlns:a16="http://schemas.microsoft.com/office/drawing/2014/main" val="20002"/>
                    </a:ext>
                  </a:extLst>
                </a:gridCol>
              </a:tblGrid>
              <a:tr h="565477">
                <a:tc>
                  <a:txBody>
                    <a:bodyPr vert="horz" wrap="square"/>
                    <a:lstStyle/>
                    <a:p>
                      <a:pPr algn="ctr">
                        <a:lnSpc>
                          <a:spcPct val="107000"/>
                        </a:lnSpc>
                        <a:spcBef>
                          <a:spcPts val="300"/>
                        </a:spcBef>
                        <a:spcAft>
                          <a:spcPts val="30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Bef>
                          <a:spcPts val="300"/>
                        </a:spcBef>
                        <a:spcAft>
                          <a:spcPts val="30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Bef>
                          <a:spcPts val="300"/>
                        </a:spcBef>
                        <a:spcAft>
                          <a:spcPts val="30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3452731">
                <a:tc>
                  <a:txBody>
                    <a:bodyPr vert="horz" wrap="square"/>
                    <a:lstStyle/>
                    <a:p>
                      <a:pPr>
                        <a:lnSpc>
                          <a:spcPct val="110000"/>
                        </a:lnSpc>
                        <a:spcBef>
                          <a:spcPts val="1200"/>
                        </a:spcBef>
                        <a:spcAft>
                          <a:spcPts val="400"/>
                        </a:spcAft>
                        <a:tabLst>
                          <a:tab pos="269875"/>
                        </a:tabLst>
                      </a:pPr>
                      <a:r>
                        <a:rPr lang="en-US" sz="2200">
                          <a:effectLst/>
                        </a:rPr>
                        <a:t> </a:t>
                      </a:r>
                      <a:endParaRPr lang="en-US" sz="2200" b="1">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07000"/>
                        </a:lnSpc>
                        <a:spcBef>
                          <a:spcPts val="300"/>
                        </a:spcBef>
                        <a:spcAft>
                          <a:spcPts val="300"/>
                        </a:spcAft>
                      </a:pPr>
                      <a:r>
                        <a:rPr lang="en-US" sz="2200" b="1">
                          <a:effectLst/>
                        </a:rPr>
                        <a:t>Hoạt động 4: Ghi nhớ – Tổng kết</a:t>
                      </a:r>
                    </a:p>
                    <a:p>
                      <a:pPr>
                        <a:lnSpc>
                          <a:spcPct val="107000"/>
                        </a:lnSpc>
                        <a:spcBef>
                          <a:spcPts val="300"/>
                        </a:spcBef>
                        <a:spcAft>
                          <a:spcPts val="300"/>
                        </a:spcAft>
                      </a:pPr>
                      <a:r>
                        <a:rPr lang="en-US" sz="2200">
                          <a:effectLst/>
                        </a:rPr>
                        <a:t>Em đã học: GV yêu cầu HS tóm tắt các nội dung đã học hoặc các hình thức hoạt động khác</a:t>
                      </a:r>
                      <a:br>
                        <a:rPr lang="en-US" sz="2200">
                          <a:effectLst/>
                        </a:rPr>
                      </a:br>
                      <a:r>
                        <a:rPr lang="en-US" sz="2200">
                          <a:effectLst/>
                        </a:rPr>
                        <a:t>nhằm chốt kiến thức, kĩ năng cơ bản của bài học.</a:t>
                      </a:r>
                      <a:br>
                        <a:rPr lang="en-US" sz="2200">
                          <a:effectLst/>
                        </a:rPr>
                      </a:br>
                      <a:r>
                        <a:rPr lang="en-US" sz="2200">
                          <a:effectLst/>
                        </a:rPr>
                        <a:t>Em có thể: GV đưa ra các câu hỏi/nhiệm vụ/vấn đề cần giải quyết nhằm khuyến khích HS</a:t>
                      </a:r>
                      <a:br>
                        <a:rPr lang="en-US" sz="2200">
                          <a:effectLst/>
                        </a:rPr>
                      </a:br>
                      <a:r>
                        <a:rPr lang="en-US" sz="2200">
                          <a:effectLst/>
                        </a:rPr>
                        <a:t>phát huy NL sáng tạo/vận dụng/thực hành/... dựa trên các gợi ý trong SGK</a:t>
                      </a:r>
                      <a:r>
                        <a:rPr lang="en-US" sz="2200" smtClean="0">
                          <a:effectLst/>
                        </a:rPr>
                        <a:t>.</a:t>
                      </a: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07000"/>
                        </a:lnSpc>
                        <a:spcAft>
                          <a:spcPct val="0"/>
                        </a:spcAft>
                      </a:pP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09528399"/>
      </p:ext>
    </p:extLst>
  </p:cSld>
  <p:clrMapOvr>
    <a:masterClrMapping/>
  </p:clrMapOvr>
  <p:transition/>
  <p:timing/>
</p:sld>
</file>

<file path=ppt/slides/slide2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 y="1"/>
            <a:ext cx="12196713" cy="68579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b="60588"/>
          <a:stretch>
            <a:fillRect/>
          </a:stretch>
        </p:blipFill>
        <p:spPr>
          <a:xfrm>
            <a:off x="1712143" y="1510847"/>
            <a:ext cx="8763000" cy="180942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34552576"/>
              </p:ext>
            </p:extLst>
          </p:nvPr>
        </p:nvGraphicFramePr>
        <p:xfrm>
          <a:off x="1714500" y="3528300"/>
          <a:ext cx="8763000" cy="2259370"/>
        </p:xfrm>
        <a:graphic>
          <a:graphicData uri="http://schemas.openxmlformats.org/drawingml/2006/table">
            <a:tbl>
              <a:tblPr firstRow="1" firstCol="1" bandRow="1">
                <a:tableStyleId>{5C22544A-7EE6-4342-B048-85BDC9FD1C3A}</a:tableStyleId>
              </a:tblPr>
              <a:tblGrid>
                <a:gridCol w="7137269">
                  <a:extLst>
                    <a:ext uri="{9D8B030D-6E8A-4147-A177-3AD203B41FA5}">
                      <a16:colId xmlns:a16="http://schemas.microsoft.com/office/drawing/2014/main" val="421082108"/>
                    </a:ext>
                  </a:extLst>
                </a:gridCol>
                <a:gridCol w="1625731">
                  <a:extLst>
                    <a:ext uri="{9D8B030D-6E8A-4147-A177-3AD203B41FA5}">
                      <a16:colId xmlns:a16="http://schemas.microsoft.com/office/drawing/2014/main" val="4252174094"/>
                    </a:ext>
                  </a:extLst>
                </a:gridCol>
              </a:tblGrid>
              <a:tr h="434252">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Tên bài</a:t>
                      </a:r>
                      <a:endParaRPr lang="en-US" sz="1800">
                        <a:effectLst/>
                        <a:latin typeface="Arial" pitchFamily="34" charset="0"/>
                        <a:ea typeface="Calibri" panose="020f0502020204030204" pitchFamily="34" charset="0"/>
                        <a:cs typeface="Arial" pitchFamily="34" charset="0"/>
                      </a:endParaRPr>
                    </a:p>
                  </a:txBody>
                  <a:tcPr marL="68580" marR="68580" marT="0" marB="0" anchor="ctr"/>
                </a:tc>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Số tiết </a:t>
                      </a:r>
                      <a:endParaRPr lang="en-US" sz="1800">
                        <a:effectLst/>
                        <a:latin typeface="Arial" pitchFamily="34" charset="0"/>
                        <a:ea typeface="Calibri" panose="020f0502020204030204" pitchFamily="34" charset="0"/>
                        <a:cs typeface="Arial" pitchFamily="34" charset="0"/>
                      </a:endParaRPr>
                    </a:p>
                  </a:txBody>
                  <a:tcPr marL="68580" marR="68580" marT="0" marB="0" anchor="ctr"/>
                </a:tc>
                <a:extLst>
                  <a:ext uri="{0D108BD9-81ED-4DB2-BD59-A6C34878D82A}">
                    <a16:rowId xmlns:a16="http://schemas.microsoft.com/office/drawing/2014/main" val="3968230984"/>
                  </a:ext>
                </a:extLst>
              </a:tr>
              <a:tr h="522362">
                <a:tc>
                  <a:txBody>
                    <a:bodyPr vert="horz" wrap="square"/>
                    <a:lstStyle/>
                    <a:p>
                      <a:pPr marL="0">
                        <a:lnSpc>
                          <a:spcPct val="150000"/>
                        </a:lnSpc>
                        <a:spcBef>
                          <a:spcPct val="0"/>
                        </a:spcBef>
                        <a:spcAft>
                          <a:spcPct val="0"/>
                        </a:spcAft>
                      </a:pPr>
                      <a:r>
                        <a:rPr lang="en-US" sz="1800" smtClean="0">
                          <a:effectLst/>
                          <a:latin typeface="Arial" pitchFamily="34" charset="0"/>
                          <a:cs typeface="Arial" pitchFamily="34" charset="0"/>
                        </a:rPr>
                        <a:t>Bài</a:t>
                      </a:r>
                      <a:r>
                        <a:rPr lang="en-US" sz="1800" baseline="0" smtClean="0">
                          <a:effectLst/>
                          <a:latin typeface="Arial" pitchFamily="34" charset="0"/>
                          <a:cs typeface="Arial" pitchFamily="34" charset="0"/>
                        </a:rPr>
                        <a:t> </a:t>
                      </a:r>
                      <a:r>
                        <a:rPr lang="en-US" sz="1800" smtClean="0">
                          <a:effectLst/>
                          <a:latin typeface="Arial" pitchFamily="34" charset="0"/>
                          <a:cs typeface="Arial" pitchFamily="34" charset="0"/>
                        </a:rPr>
                        <a:t>7</a:t>
                      </a:r>
                      <a:r>
                        <a:rPr lang="en-US" sz="1800">
                          <a:effectLst/>
                          <a:latin typeface="Arial" pitchFamily="34" charset="0"/>
                          <a:cs typeface="Arial" pitchFamily="34" charset="0"/>
                        </a:rPr>
                        <a:t>. </a:t>
                      </a:r>
                      <a:r>
                        <a:rPr lang="vi-VN" sz="1800">
                          <a:effectLst/>
                          <a:latin typeface="Arial" pitchFamily="34" charset="0"/>
                          <a:cs typeface="Arial" pitchFamily="34" charset="0"/>
                        </a:rPr>
                        <a:t>Nguồn gốc dầu mỏ </a:t>
                      </a:r>
                      <a:r>
                        <a:rPr lang="en-US" sz="1800">
                          <a:effectLst/>
                          <a:latin typeface="Arial" pitchFamily="34" charset="0"/>
                          <a:cs typeface="Arial" pitchFamily="34" charset="0"/>
                          <a:sym typeface="Wingdings" panose="05000000000000000000" pitchFamily="2" charset="2"/>
                        </a:rPr>
                        <a:t></a:t>
                      </a:r>
                      <a:r>
                        <a:rPr lang="en-US" sz="1800">
                          <a:effectLst/>
                          <a:latin typeface="Arial" pitchFamily="34" charset="0"/>
                          <a:cs typeface="Arial" pitchFamily="34" charset="0"/>
                        </a:rPr>
                        <a:t> Thành phần và phân loại dầu mỏ</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2</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2563434936"/>
                  </a:ext>
                </a:extLst>
              </a:tr>
              <a:tr h="434252">
                <a:tc>
                  <a:txBody>
                    <a:bodyPr vert="horz" wrap="square"/>
                    <a:lstStyle/>
                    <a:p>
                      <a:pPr>
                        <a:lnSpc>
                          <a:spcPct val="150000"/>
                        </a:lnSpc>
                        <a:spcBef>
                          <a:spcPct val="0"/>
                        </a:spcBef>
                        <a:spcAft>
                          <a:spcPct val="0"/>
                        </a:spcAft>
                      </a:pPr>
                      <a:r>
                        <a:rPr lang="en-US" sz="1800" smtClean="0">
                          <a:effectLst/>
                          <a:latin typeface="Arial" pitchFamily="34" charset="0"/>
                          <a:cs typeface="Arial" pitchFamily="34" charset="0"/>
                        </a:rPr>
                        <a:t>Bài</a:t>
                      </a:r>
                      <a:r>
                        <a:rPr lang="en-US" sz="1800" baseline="0" smtClean="0">
                          <a:effectLst/>
                          <a:latin typeface="Arial" pitchFamily="34" charset="0"/>
                          <a:cs typeface="Arial" pitchFamily="34" charset="0"/>
                        </a:rPr>
                        <a:t> </a:t>
                      </a:r>
                      <a:r>
                        <a:rPr lang="en-US" sz="1800" smtClean="0">
                          <a:effectLst/>
                          <a:latin typeface="Arial" pitchFamily="34" charset="0"/>
                          <a:cs typeface="Arial" pitchFamily="34" charset="0"/>
                        </a:rPr>
                        <a:t>8</a:t>
                      </a:r>
                      <a:r>
                        <a:rPr lang="en-US" sz="1800">
                          <a:effectLst/>
                          <a:latin typeface="Arial" pitchFamily="34" charset="0"/>
                          <a:cs typeface="Arial" pitchFamily="34" charset="0"/>
                        </a:rPr>
                        <a:t>. </a:t>
                      </a:r>
                      <a:r>
                        <a:rPr lang="vi-VN" sz="1800">
                          <a:effectLst/>
                          <a:latin typeface="Arial" pitchFamily="34" charset="0"/>
                          <a:cs typeface="Arial" pitchFamily="34" charset="0"/>
                        </a:rPr>
                        <a:t>Chế biến dầu mỏ</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4</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2981268946"/>
                  </a:ext>
                </a:extLst>
              </a:tr>
              <a:tr h="868504">
                <a:tc>
                  <a:txBody>
                    <a:bodyPr vert="horz" wrap="square"/>
                    <a:lstStyle/>
                    <a:p>
                      <a:pPr>
                        <a:lnSpc>
                          <a:spcPct val="150000"/>
                        </a:lnSpc>
                        <a:spcBef>
                          <a:spcPct val="0"/>
                        </a:spcBef>
                        <a:spcAft>
                          <a:spcPct val="0"/>
                        </a:spcAft>
                      </a:pPr>
                      <a:r>
                        <a:rPr lang="en-US" sz="1800" smtClean="0">
                          <a:effectLst/>
                          <a:latin typeface="Arial" pitchFamily="34" charset="0"/>
                          <a:cs typeface="Arial" pitchFamily="34" charset="0"/>
                        </a:rPr>
                        <a:t>Bài</a:t>
                      </a:r>
                      <a:r>
                        <a:rPr lang="en-US" sz="1800" baseline="0" smtClean="0">
                          <a:effectLst/>
                          <a:latin typeface="Arial" pitchFamily="34" charset="0"/>
                          <a:cs typeface="Arial" pitchFamily="34" charset="0"/>
                        </a:rPr>
                        <a:t> </a:t>
                      </a:r>
                      <a:r>
                        <a:rPr lang="en-US" sz="1800" smtClean="0">
                          <a:effectLst/>
                          <a:latin typeface="Arial" pitchFamily="34" charset="0"/>
                          <a:cs typeface="Arial" pitchFamily="34" charset="0"/>
                        </a:rPr>
                        <a:t>9</a:t>
                      </a:r>
                      <a:r>
                        <a:rPr lang="vi-VN" sz="1800">
                          <a:effectLst/>
                          <a:latin typeface="Arial" pitchFamily="34" charset="0"/>
                          <a:cs typeface="Arial" pitchFamily="34" charset="0"/>
                        </a:rPr>
                        <a:t>. Ngành sản xuất dầu mỏ trên thế giới và ở Việt Nam</a:t>
                      </a:r>
                      <a:endParaRPr lang="en-US" sz="18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Bef>
                          <a:spcPct val="0"/>
                        </a:spcBef>
                        <a:spcAft>
                          <a:spcPct val="0"/>
                        </a:spcAft>
                      </a:pPr>
                      <a:r>
                        <a:rPr lang="en-US" sz="1800">
                          <a:effectLst/>
                          <a:latin typeface="Arial" pitchFamily="34" charset="0"/>
                          <a:cs typeface="Arial" pitchFamily="34" charset="0"/>
                        </a:rPr>
                        <a:t>4</a:t>
                      </a:r>
                      <a:endParaRPr lang="en-US" sz="18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3911541529"/>
                  </a:ext>
                </a:extLst>
              </a:tr>
            </a:tbl>
          </a:graphicData>
        </a:graphic>
      </p:graphicFrame>
      <p:sp>
        <p:nvSpPr>
          <p:cNvPr id="6" name="TextBox 5">
            <a:extLst>
              <a:ext uri="{FF2B5EF4-FFF2-40B4-BE49-F238E27FC236}">
                <a16:creationId xmlns:a16="http://schemas.microsoft.com/office/drawing/2014/main" id="{D3CBFF0F-280B-43A7-8C33-B7CBB41B455A}"/>
              </a:ext>
            </a:extLst>
          </p:cNvPr>
          <p:cNvSpPr txBox="1"/>
          <p:nvPr/>
        </p:nvSpPr>
        <p:spPr>
          <a:xfrm>
            <a:off x="3288111" y="499963"/>
            <a:ext cx="6236898"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smtClean="0">
                <a:solidFill>
                  <a:srgbClr val="FF0000"/>
                </a:solidFill>
                <a:latin typeface="Times New Roman" pitchFamily="18" charset="0"/>
                <a:cs typeface="Times New Roman" pitchFamily="18" charset="0"/>
              </a:rPr>
              <a:t>CHUYÊN ĐỀ HỌC TẬP HOÁ HỌC 11</a:t>
            </a:r>
            <a:endParaRPr lang="en-US" sz="2800" b="1">
              <a:solidFill>
                <a:srgbClr val="FF0000"/>
              </a:solidFill>
              <a:latin typeface="Times New Roman" pitchFamily="18" charset="0"/>
              <a:cs typeface="Times New Roman" pitchFamily="18" charset="0"/>
            </a:endParaRPr>
          </a:p>
          <a:p>
            <a:pPr algn="ctr"/>
            <a:r>
              <a:rPr lang="en-US" sz="2400" b="1">
                <a:solidFill>
                  <a:srgbClr val="0070C0"/>
                </a:solidFill>
                <a:latin typeface="Times New Roman" pitchFamily="18" charset="0"/>
                <a:cs typeface="Times New Roman" pitchFamily="18" charset="0"/>
              </a:rPr>
              <a:t>KẾT NỐI TRI THỨC VỚI CUỘC SỐNG</a:t>
            </a:r>
          </a:p>
        </p:txBody>
      </p:sp>
    </p:spTree>
    <p:extLst>
      <p:ext uri="{BB962C8B-B14F-4D97-AF65-F5344CB8AC3E}">
        <p14:creationId xmlns:p14="http://schemas.microsoft.com/office/powerpoint/2010/main" val="770414144"/>
      </p:ext>
    </p:extLst>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FFFF00"/>
          </a:solidFill>
        </p:spPr>
      </p:pic>
      <p:sp>
        <p:nvSpPr>
          <p:cNvPr id="30" name="Rounded Rectangle 29"/>
          <p:cNvSpPr/>
          <p:nvPr/>
        </p:nvSpPr>
        <p:spPr>
          <a:xfrm>
            <a:off x="425116" y="648737"/>
            <a:ext cx="6833937" cy="6713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3200" b="1">
                <a:solidFill>
                  <a:schemeClr val="bg1"/>
                </a:solidFill>
                <a:cs typeface="Arial" pitchFamily="34" charset="0"/>
              </a:rPr>
              <a:t>NỘI DUNG SGK HOÁ HỌC 11</a:t>
            </a:r>
          </a:p>
        </p:txBody>
      </p:sp>
      <p:sp>
        <p:nvSpPr>
          <p:cNvPr id="28" name="Slide Number Placeholder 27"/>
          <p:cNvSpPr>
            <a:spLocks noGrp="1"/>
          </p:cNvSpPr>
          <p:nvPr>
            <p:ph type="sldNum" sz="quarter" idx="12"/>
          </p:nvPr>
        </p:nvSpPr>
        <p:spPr/>
        <p:txBody>
          <a:bodyPr/>
          <a:lstStyle/>
          <a:p>
            <a:fld id="{05502AF4-5419-4C97-8941-6E8144AD9252}" type="slidenum">
              <a:rPr lang="en-US" smtClean="0">
                <a:solidFill>
                  <a:srgbClr val="FFFF00"/>
                </a:solidFill>
              </a:rPr>
              <a:t>24</a:t>
            </a:fld>
            <a:endParaRPr lang="en-US">
              <a:solidFill>
                <a:srgbClr val="FFFF00"/>
              </a:solidFill>
            </a:endParaRPr>
          </a:p>
        </p:txBody>
      </p:sp>
      <p:pic>
        <p:nvPicPr>
          <p:cNvPr id="10" name="Picture 9">
            <a:extLst>
              <a:ext uri="{FF2B5EF4-FFF2-40B4-BE49-F238E27FC236}">
                <a16:creationId xmlns:a16="http://schemas.microsoft.com/office/drawing/2014/main" id="{828F7705-8B14-E460-AA29-B113C9A20C06}"/>
              </a:ext>
            </a:extLst>
          </p:cNvPr>
          <p:cNvPicPr>
            <a:picLocks noChangeAspect="1"/>
          </p:cNvPicPr>
          <p:nvPr/>
        </p:nvPicPr>
        <p:blipFill>
          <a:blip r:embed="rId3"/>
          <a:stretch>
            <a:fillRect/>
          </a:stretch>
        </p:blipFill>
        <p:spPr>
          <a:xfrm>
            <a:off x="4791325" y="2171700"/>
            <a:ext cx="4114800" cy="3771900"/>
          </a:xfrm>
          <a:prstGeom prst="rect">
            <a:avLst/>
          </a:prstGeom>
        </p:spPr>
      </p:pic>
      <p:pic>
        <p:nvPicPr>
          <p:cNvPr id="12" name="Picture 11">
            <a:extLst>
              <a:ext uri="{FF2B5EF4-FFF2-40B4-BE49-F238E27FC236}">
                <a16:creationId xmlns:a16="http://schemas.microsoft.com/office/drawing/2014/main" id="{2BC54C15-544E-6707-302A-92C9A9BEB3B8}"/>
              </a:ext>
            </a:extLst>
          </p:cNvPr>
          <p:cNvPicPr>
            <a:picLocks noChangeAspect="1"/>
          </p:cNvPicPr>
          <p:nvPr/>
        </p:nvPicPr>
        <p:blipFill>
          <a:blip r:embed="rId4"/>
          <a:stretch>
            <a:fillRect/>
          </a:stretch>
        </p:blipFill>
        <p:spPr>
          <a:xfrm>
            <a:off x="123832" y="1447704"/>
            <a:ext cx="4682533" cy="5091209"/>
          </a:xfrm>
          <a:prstGeom prst="rect">
            <a:avLst/>
          </a:prstGeom>
        </p:spPr>
      </p:pic>
    </p:spTree>
    <p:extLst>
      <p:ext uri="{BB962C8B-B14F-4D97-AF65-F5344CB8AC3E}">
        <p14:creationId xmlns:p14="http://schemas.microsoft.com/office/powerpoint/2010/main" val="1011944828"/>
      </p:ext>
    </p:extLst>
  </p:cSld>
  <p:clrMapOvr>
    <a:masterClrMapping/>
  </p:clrMapOvr>
  <p:transition/>
  <p:timing/>
</p:sld>
</file>

<file path=ppt/slides/slide2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t="39641"/>
          <a:stretch>
            <a:fillRect/>
          </a:stretch>
        </p:blipFill>
        <p:spPr>
          <a:xfrm>
            <a:off x="1714500" y="2953407"/>
            <a:ext cx="8763000" cy="2771118"/>
          </a:xfrm>
          <a:prstGeom prst="rect">
            <a:avLst/>
          </a:prstGeom>
        </p:spPr>
      </p:pic>
    </p:spTree>
    <p:extLst>
      <p:ext uri="{BB962C8B-B14F-4D97-AF65-F5344CB8AC3E}">
        <p14:creationId xmlns:p14="http://schemas.microsoft.com/office/powerpoint/2010/main" val="268327018"/>
      </p:ext>
    </p:extLst>
  </p:cSld>
  <p:clrMapOvr>
    <a:masterClrMapping/>
  </p:clrMapOvr>
  <p:transition/>
  <p:timing/>
</p:sld>
</file>

<file path=ppt/slides/slide2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9" name="Title 8"/>
          <p:cNvSpPr>
            <a:spLocks noGrp="1"/>
          </p:cNvSpPr>
          <p:nvPr>
            <p:ph type="title"/>
          </p:nvPr>
        </p:nvSpPr>
        <p:spPr>
          <a:xfrm>
            <a:off x="1326524" y="193183"/>
            <a:ext cx="10413642" cy="583105"/>
          </a:xfrm>
        </p:spPr>
        <p:txBody>
          <a:bodyPr>
            <a:normAutofit fontScale="90000"/>
          </a:bodyPr>
          <a:lstStyle/>
          <a:p>
            <a:pPr algn="ctr"/>
            <a:r>
              <a:rPr lang="en-US" sz="3600" b="1" smtClean="0"/>
              <a:t>So sánh nội dung chương trình 2018 và 2006 lớp 11</a:t>
            </a:r>
            <a:endParaRPr lang="en-US" sz="3600" b="1"/>
          </a:p>
        </p:txBody>
      </p:sp>
      <p:sp>
        <p:nvSpPr>
          <p:cNvPr id="10" name="Content Placeholder 9"/>
          <p:cNvSpPr>
            <a:spLocks noGrp="1"/>
          </p:cNvSpPr>
          <p:nvPr>
            <p:ph sz="half" idx="1"/>
          </p:nvPr>
        </p:nvSpPr>
        <p:spPr>
          <a:xfrm>
            <a:off x="838200" y="1455313"/>
            <a:ext cx="5181600" cy="4721650"/>
          </a:xfrm>
        </p:spPr>
        <p:txBody>
          <a:bodyPr>
            <a:normAutofit fontScale="92500"/>
          </a:bodyPr>
          <a:lstStyle/>
          <a:p>
            <a:pPr marL="0" indent="0">
              <a:buNone/>
            </a:pPr>
            <a:r>
              <a:rPr lang="en-US" b="1" smtClean="0"/>
              <a:t>CHƯƠNG TRÌNH 2018</a:t>
            </a:r>
          </a:p>
          <a:p>
            <a:pPr marL="0" indent="0">
              <a:buNone/>
            </a:pPr>
            <a:r>
              <a:rPr lang="en-US" b="1" smtClean="0"/>
              <a:t>Yêu cầu cần đạt</a:t>
            </a:r>
          </a:p>
          <a:p>
            <a:pPr marL="0" indent="0">
              <a:buNone/>
            </a:pPr>
            <a:r>
              <a:rPr lang="en-US" b="1"/>
              <a:t>Bài 7. Nguồn gốc dầu mỏ. Thành phần và phân loại dầu mỏ</a:t>
            </a:r>
          </a:p>
          <a:p>
            <a:pPr marL="0" indent="0">
              <a:buNone/>
            </a:pPr>
            <a:r>
              <a:rPr lang="en-US"/>
              <a:t>Trình bày được thành phần (hydrocarbon và phi hydrocarbon) và phân loại dầu mỏ (theo thành phần hoá học và theo bản chất vật lí).</a:t>
            </a:r>
          </a:p>
        </p:txBody>
      </p:sp>
      <p:sp>
        <p:nvSpPr>
          <p:cNvPr id="11" name="Content Placeholder 10"/>
          <p:cNvSpPr>
            <a:spLocks noGrp="1"/>
          </p:cNvSpPr>
          <p:nvPr>
            <p:ph sz="half" idx="2"/>
          </p:nvPr>
        </p:nvSpPr>
        <p:spPr>
          <a:xfrm>
            <a:off x="6159321" y="1455313"/>
            <a:ext cx="5181600" cy="4351338"/>
          </a:xfrm>
        </p:spPr>
        <p:txBody>
          <a:bodyPr>
            <a:normAutofit fontScale="92500"/>
          </a:bodyPr>
          <a:lstStyle/>
          <a:p>
            <a:pPr marL="0" indent="0">
              <a:buNone/>
            </a:pPr>
            <a:r>
              <a:rPr lang="en-US" b="1" smtClean="0"/>
              <a:t>CHƯƠNG TRÌNH 2006</a:t>
            </a:r>
          </a:p>
          <a:p>
            <a:pPr marL="0" indent="0">
              <a:buNone/>
            </a:pPr>
            <a:r>
              <a:rPr lang="en-US" b="1" smtClean="0"/>
              <a:t>Chuẩn kiến thức và kĩ năng</a:t>
            </a:r>
          </a:p>
          <a:p>
            <a:pPr marL="0" indent="0">
              <a:buNone/>
            </a:pPr>
            <a:r>
              <a:rPr lang="en-US" b="1" smtClean="0"/>
              <a:t>Các </a:t>
            </a:r>
            <a:r>
              <a:rPr lang="en-US" b="1"/>
              <a:t>nguồn hiđrocacbon thiên </a:t>
            </a:r>
            <a:r>
              <a:rPr lang="en-US" b="1" smtClean="0"/>
              <a:t>nhiên</a:t>
            </a:r>
          </a:p>
          <a:p>
            <a:pPr marL="0" indent="0">
              <a:buNone/>
            </a:pPr>
            <a:r>
              <a:rPr lang="en-US" b="1"/>
              <a:t>Kiến thức</a:t>
            </a:r>
            <a:endParaRPr lang="en-US"/>
          </a:p>
          <a:p>
            <a:pPr marL="0" indent="0">
              <a:buNone/>
            </a:pPr>
            <a:r>
              <a:rPr lang="en-US"/>
              <a:t>Biết được :</a:t>
            </a:r>
          </a:p>
          <a:p>
            <a:pPr marL="0" indent="0">
              <a:buNone/>
            </a:pPr>
            <a:r>
              <a:rPr lang="en-US"/>
              <a:t>- Thành phần, phương pháp khai thác, ứng dụng của khí thiên nhiên.</a:t>
            </a:r>
          </a:p>
          <a:p>
            <a:pPr marL="0" indent="0">
              <a:buNone/>
            </a:pPr>
            <a:r>
              <a:rPr lang="en-US"/>
              <a:t>- Thành phần dầu mỏ</a:t>
            </a:r>
          </a:p>
          <a:p>
            <a:r>
              <a:rPr lang="en-US"/>
              <a:t>- Thành phần của than mỏ.</a:t>
            </a:r>
            <a:endParaRPr lang="en-US" smtClean="0"/>
          </a:p>
        </p:txBody>
      </p:sp>
    </p:spTree>
    <p:extLst>
      <p:ext uri="{BB962C8B-B14F-4D97-AF65-F5344CB8AC3E}">
        <p14:creationId xmlns:p14="http://schemas.microsoft.com/office/powerpoint/2010/main" val="2833964125"/>
      </p:ext>
    </p:extLst>
  </p:cSld>
  <p:clrMapOvr>
    <a:masterClrMapping/>
  </p:clrMapOvr>
  <p:transition/>
  <p:timing/>
</p:sld>
</file>

<file path=ppt/slides/slide2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p:cNvSpPr>
            <a:spLocks noGrp="1"/>
          </p:cNvSpPr>
          <p:nvPr>
            <p:ph type="ctrTitle"/>
          </p:nvPr>
        </p:nvSpPr>
        <p:spPr>
          <a:xfrm>
            <a:off x="1764405" y="182205"/>
            <a:ext cx="9195515" cy="603406"/>
          </a:xfrm>
        </p:spPr>
        <p:txBody>
          <a:bodyPr>
            <a:noAutofit/>
          </a:bodyPr>
          <a:lstStyle/>
          <a:p>
            <a:r>
              <a:rPr lang="en-US" sz="3200" b="1"/>
              <a:t>Ma trận Nội dung – Hoạt động – Năng lực</a:t>
            </a:r>
          </a:p>
        </p:txBody>
      </p:sp>
      <p:sp>
        <p:nvSpPr>
          <p:cNvPr id="7" name="Subtitle 6"/>
          <p:cNvSpPr>
            <a:spLocks noGrp="1"/>
          </p:cNvSpPr>
          <p:nvPr>
            <p:ph type="subTitle" idx="1"/>
          </p:nvPr>
        </p:nvSpPr>
        <p:spPr>
          <a:xfrm>
            <a:off x="1524000" y="1481070"/>
            <a:ext cx="9144000" cy="4481848"/>
          </a:xfrm>
        </p:spPr>
        <p:txBody>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03" y="1481070"/>
            <a:ext cx="10861794" cy="3837904"/>
          </a:xfrm>
          <a:prstGeom prst="rect">
            <a:avLst/>
          </a:prstGeom>
        </p:spPr>
      </p:pic>
    </p:spTree>
    <p:extLst>
      <p:ext uri="{BB962C8B-B14F-4D97-AF65-F5344CB8AC3E}">
        <p14:creationId xmlns:p14="http://schemas.microsoft.com/office/powerpoint/2010/main" val="3318143741"/>
      </p:ext>
    </p:extLst>
  </p:cSld>
  <p:clrMapOvr>
    <a:masterClrMapping/>
  </p:clrMapOvr>
  <p:transition/>
  <p:timing/>
</p:sld>
</file>

<file path=ppt/slides/slide2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p:cNvSpPr>
            <a:spLocks noGrp="1"/>
          </p:cNvSpPr>
          <p:nvPr>
            <p:ph type="title"/>
          </p:nvPr>
        </p:nvSpPr>
        <p:spPr>
          <a:xfrm>
            <a:off x="1596980" y="107548"/>
            <a:ext cx="10014398" cy="678064"/>
          </a:xfrm>
        </p:spPr>
        <p:txBody>
          <a:bodyPr>
            <a:normAutofit fontScale="90000"/>
          </a:bodyPr>
          <a:lstStyle/>
          <a:p>
            <a:r>
              <a:rPr lang="en-US" b="1" smtClean="0"/>
              <a:t>CHUYÊN ĐỀ 3</a:t>
            </a:r>
            <a:endParaRPr lang="en-US" b="1"/>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797" y="1091431"/>
            <a:ext cx="8577330" cy="5160733"/>
          </a:xfrm>
          <a:prstGeom prst="rect">
            <a:avLst/>
          </a:prstGeom>
        </p:spPr>
      </p:pic>
    </p:spTree>
    <p:extLst>
      <p:ext uri="{BB962C8B-B14F-4D97-AF65-F5344CB8AC3E}">
        <p14:creationId xmlns:p14="http://schemas.microsoft.com/office/powerpoint/2010/main" val="3337907879"/>
      </p:ext>
    </p:extLst>
  </p:cSld>
  <p:clrMapOvr>
    <a:masterClrMapping/>
  </p:clrMapOvr>
  <p:transition/>
  <p:timing/>
</p:sld>
</file>

<file path=ppt/slides/slide2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416676" y="0"/>
            <a:ext cx="10509160" cy="759854"/>
          </a:xfrm>
        </p:spPr>
        <p:txBody>
          <a:bodyPr>
            <a:normAutofit/>
          </a:bodyPr>
          <a:lstStyle/>
          <a:p>
            <a:r>
              <a:rPr lang="en-US" sz="3200" b="1"/>
              <a:t>So sánh nội dung chương trình 2018 và 2006 lớp 11</a:t>
            </a:r>
            <a:endParaRPr lang="en-US" sz="3200"/>
          </a:p>
        </p:txBody>
      </p:sp>
      <p:sp>
        <p:nvSpPr>
          <p:cNvPr id="3" name="Content Placeholder 2"/>
          <p:cNvSpPr>
            <a:spLocks noGrp="1"/>
          </p:cNvSpPr>
          <p:nvPr>
            <p:ph sz="half" idx="1"/>
          </p:nvPr>
        </p:nvSpPr>
        <p:spPr>
          <a:xfrm>
            <a:off x="837126" y="1155105"/>
            <a:ext cx="7173533" cy="5348726"/>
          </a:xfrm>
        </p:spPr>
        <p:txBody>
          <a:bodyPr>
            <a:normAutofit fontScale="25000" lnSpcReduction="20000"/>
          </a:bodyPr>
          <a:lstStyle/>
          <a:p>
            <a:pPr>
              <a:lnSpc>
                <a:spcPct val="130000"/>
              </a:lnSpc>
              <a:spcBef>
                <a:spcPts val="400"/>
              </a:spcBef>
              <a:spcAft>
                <a:spcPts val="400"/>
              </a:spcAft>
            </a:pPr>
            <a:r>
              <a:rPr lang="en-US" sz="8800" b="1" smtClean="0"/>
              <a:t>CHƯƠNG TRÌNH 2018</a:t>
            </a:r>
          </a:p>
          <a:p>
            <a:pPr>
              <a:lnSpc>
                <a:spcPct val="130000"/>
              </a:lnSpc>
              <a:spcBef>
                <a:spcPts val="400"/>
              </a:spcBef>
              <a:spcAft>
                <a:spcPts val="400"/>
              </a:spcAft>
            </a:pPr>
            <a:r>
              <a:rPr lang="en-US" sz="8800" b="1" smtClean="0"/>
              <a:t>Bài 8. Chế biến dầu mỏ</a:t>
            </a:r>
          </a:p>
          <a:p>
            <a:pPr marL="0" indent="0">
              <a:lnSpc>
                <a:spcPct val="130000"/>
              </a:lnSpc>
              <a:spcBef>
                <a:spcPts val="400"/>
              </a:spcBef>
              <a:spcAft>
                <a:spcPts val="400"/>
              </a:spcAft>
              <a:buNone/>
            </a:pPr>
            <a:r>
              <a:rPr lang="en-US" sz="8800" smtClean="0"/>
              <a:t>– Trình bày được các giai đoạn chế biến dầu mỏ: tiền xử lí, chưng cất, cracking (cracking nhiệt, cracking xúc tác), reforming.</a:t>
            </a:r>
          </a:p>
          <a:p>
            <a:pPr marL="0" indent="0">
              <a:lnSpc>
                <a:spcPct val="130000"/>
              </a:lnSpc>
              <a:spcBef>
                <a:spcPts val="400"/>
              </a:spcBef>
              <a:spcAft>
                <a:spcPts val="400"/>
              </a:spcAft>
              <a:buNone/>
            </a:pPr>
            <a:r>
              <a:rPr lang="en-US" sz="8800" smtClean="0"/>
              <a:t>– Trình bày được các sản phẩm của dầu mỏ (xăng, dầu hoả, diesel, xăng phản lực, dầu đốt, dầu bôi trơn, nhựa đường, sản phẩm hoá dầu).</a:t>
            </a:r>
          </a:p>
          <a:p>
            <a:pPr marL="0" indent="0">
              <a:lnSpc>
                <a:spcPct val="130000"/>
              </a:lnSpc>
              <a:spcBef>
                <a:spcPts val="400"/>
              </a:spcBef>
              <a:spcAft>
                <a:spcPts val="400"/>
              </a:spcAft>
              <a:buNone/>
            </a:pPr>
            <a:r>
              <a:rPr lang="en-US" sz="8800" smtClean="0"/>
              <a:t>– Nêu được khái niệm chỉ số octane và chỉ số octane của một số hydrocarbon, ý nghĩa của chỉ số octane đến chất lượng của xăng. Trình bày được các biện pháp nâng cao chỉ số octane cho xăng và cách sử dụng nhiên liệu an toàn, tiết kiệm, hiệu quả, bảo vệ môi trường và sức khoẻ con người.</a:t>
            </a:r>
          </a:p>
          <a:p>
            <a:endParaRPr lang="en-US"/>
          </a:p>
        </p:txBody>
      </p:sp>
      <p:sp>
        <p:nvSpPr>
          <p:cNvPr id="4" name="Content Placeholder 3"/>
          <p:cNvSpPr>
            <a:spLocks noGrp="1"/>
          </p:cNvSpPr>
          <p:nvPr>
            <p:ph sz="half" idx="2"/>
          </p:nvPr>
        </p:nvSpPr>
        <p:spPr>
          <a:xfrm>
            <a:off x="8512935" y="1223491"/>
            <a:ext cx="2879501" cy="5112915"/>
          </a:xfrm>
        </p:spPr>
        <p:txBody>
          <a:bodyPr>
            <a:noAutofit/>
          </a:bodyPr>
          <a:lstStyle/>
          <a:p>
            <a:pPr marL="0" indent="0">
              <a:buNone/>
            </a:pPr>
            <a:r>
              <a:rPr lang="en-US" sz="2200" b="1" smtClean="0"/>
              <a:t>CHƯƠNG TRÌNH 2006</a:t>
            </a:r>
          </a:p>
          <a:p>
            <a:r>
              <a:rPr lang="en-US" sz="2200" b="1" smtClean="0"/>
              <a:t>Các </a:t>
            </a:r>
            <a:r>
              <a:rPr lang="en-US" sz="2200" b="1"/>
              <a:t>nguồn hiđrocacbon thiên nhiên</a:t>
            </a:r>
          </a:p>
          <a:p>
            <a:pPr marL="0" indent="0">
              <a:buNone/>
            </a:pPr>
            <a:r>
              <a:rPr lang="en-US" sz="2200" b="1"/>
              <a:t>Kiến thức</a:t>
            </a:r>
          </a:p>
          <a:p>
            <a:pPr marL="0" indent="0">
              <a:buNone/>
            </a:pPr>
            <a:r>
              <a:rPr lang="en-US" sz="2200"/>
              <a:t>Biết được :</a:t>
            </a:r>
          </a:p>
          <a:p>
            <a:pPr marL="0" indent="0">
              <a:buNone/>
            </a:pPr>
            <a:r>
              <a:rPr lang="en-US" sz="2200"/>
              <a:t>– Thành phần, phương pháp khai thác, ứng dụng của khí thiên nhiên.</a:t>
            </a:r>
          </a:p>
          <a:p>
            <a:pPr marL="0" indent="0">
              <a:buNone/>
            </a:pPr>
            <a:r>
              <a:rPr lang="en-US" sz="2200"/>
              <a:t>– Thành phần dầu mỏ</a:t>
            </a:r>
          </a:p>
          <a:p>
            <a:pPr marL="0" indent="0">
              <a:buNone/>
            </a:pPr>
            <a:r>
              <a:rPr lang="en-US" sz="2200"/>
              <a:t>– Thành phần của than mỏ.</a:t>
            </a:r>
          </a:p>
          <a:p>
            <a:pPr marL="0" indent="0">
              <a:buNone/>
            </a:pPr>
            <a:endParaRPr lang="en-US" sz="2000" b="1"/>
          </a:p>
        </p:txBody>
      </p:sp>
    </p:spTree>
    <p:extLst>
      <p:ext uri="{BB962C8B-B14F-4D97-AF65-F5344CB8AC3E}">
        <p14:creationId xmlns:p14="http://schemas.microsoft.com/office/powerpoint/2010/main" val="1815564917"/>
      </p:ext>
    </p:extLst>
  </p:cSld>
  <p:clrMapOvr>
    <a:masterClrMapping/>
  </p:clrMapOvr>
  <p:transition/>
  <p:timing/>
</p:sld>
</file>

<file path=ppt/slides/slide2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Title 6"/>
          <p:cNvSpPr>
            <a:spLocks noGrp="1"/>
          </p:cNvSpPr>
          <p:nvPr>
            <p:ph type="ctrTitle"/>
          </p:nvPr>
        </p:nvSpPr>
        <p:spPr>
          <a:xfrm>
            <a:off x="1996225" y="143570"/>
            <a:ext cx="9581882" cy="603406"/>
          </a:xfrm>
        </p:spPr>
        <p:txBody>
          <a:bodyPr>
            <a:noAutofit/>
          </a:bodyPr>
          <a:lstStyle/>
          <a:p>
            <a:r>
              <a:rPr lang="en-US" sz="3200" b="1"/>
              <a:t>Ma trận Nội dung – Hoạt động – Năng lực</a:t>
            </a:r>
            <a:endParaRPr lang="en-US" sz="3200"/>
          </a:p>
        </p:txBody>
      </p:sp>
      <p:sp>
        <p:nvSpPr>
          <p:cNvPr id="8" name="Subtitle 7"/>
          <p:cNvSpPr>
            <a:spLocks noGrp="1"/>
          </p:cNvSpPr>
          <p:nvPr>
            <p:ph type="subTitle" idx="1"/>
          </p:nvPr>
        </p:nvSpPr>
        <p:spPr>
          <a:xfrm>
            <a:off x="1524000" y="2279561"/>
            <a:ext cx="9144000" cy="2978239"/>
          </a:xfrm>
        </p:spPr>
        <p:txBody>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45" y="1095316"/>
            <a:ext cx="9620518" cy="5767173"/>
          </a:xfrm>
          <a:prstGeom prst="rect">
            <a:avLst/>
          </a:prstGeom>
        </p:spPr>
      </p:pic>
    </p:spTree>
    <p:extLst>
      <p:ext uri="{BB962C8B-B14F-4D97-AF65-F5344CB8AC3E}">
        <p14:creationId xmlns:p14="http://schemas.microsoft.com/office/powerpoint/2010/main" val="1408563574"/>
      </p:ext>
    </p:extLst>
  </p:cSld>
  <p:clrMapOvr>
    <a:masterClrMapping/>
  </p:clrMapOvr>
  <p:transition/>
  <p:timing/>
</p:sld>
</file>

<file path=ppt/slides/slide2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455314" y="128790"/>
            <a:ext cx="9898486" cy="759854"/>
          </a:xfrm>
        </p:spPr>
        <p:txBody>
          <a:bodyPr>
            <a:normAutofit/>
          </a:bodyPr>
          <a:lstStyle/>
          <a:p>
            <a:pPr algn="ctr"/>
            <a:r>
              <a:rPr lang="en-US" sz="3200" b="1" smtClean="0"/>
              <a:t>Hướng dẫn tổ chức hoạt động</a:t>
            </a:r>
            <a:endParaRPr lang="en-US" sz="3200" b="1"/>
          </a:p>
        </p:txBody>
      </p:sp>
      <p:sp>
        <p:nvSpPr>
          <p:cNvPr id="3" name="Content Placeholder 2"/>
          <p:cNvSpPr>
            <a:spLocks noGrp="1"/>
          </p:cNvSpPr>
          <p:nvPr>
            <p:ph idx="1"/>
          </p:nvPr>
        </p:nvSpPr>
        <p:spPr>
          <a:xfrm>
            <a:off x="838200" y="1249251"/>
            <a:ext cx="10515600" cy="4927712"/>
          </a:xfrm>
        </p:spPr>
        <p:txBody>
          <a:bodyPr/>
          <a:lstStyle/>
          <a:p>
            <a:pPr marL="0" indent="0">
              <a:buNone/>
            </a:pPr>
            <a:r>
              <a:rPr lang="en-US" smtClean="0"/>
              <a:t>Bài 8. Chế biến dầu mỏ</a:t>
            </a:r>
          </a:p>
          <a:p>
            <a:pPr marL="0" indent="0">
              <a:buNone/>
            </a:pPr>
            <a:endParaRPr lang="en-US" smtClean="0"/>
          </a:p>
          <a:p>
            <a:pPr marL="0" indent="0">
              <a:buNone/>
            </a:pP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017483082"/>
              </p:ext>
            </p:extLst>
          </p:nvPr>
        </p:nvGraphicFramePr>
        <p:xfrm>
          <a:off x="321971" y="1784663"/>
          <a:ext cx="11359166" cy="4686390"/>
        </p:xfrm>
        <a:graphic>
          <a:graphicData uri="http://schemas.openxmlformats.org/drawingml/2006/table">
            <a:tbl>
              <a:tblPr firstRow="1" firstCol="1" bandRow="1">
                <a:tableStyleId>{5C22544A-7EE6-4342-B048-85BDC9FD1C3A}</a:tableStyleId>
              </a:tblPr>
              <a:tblGrid>
                <a:gridCol w="1486878">
                  <a:extLst>
                    <a:ext uri="{9D8B030D-6E8A-4147-A177-3AD203B41FA5}">
                      <a16:colId xmlns:a16="http://schemas.microsoft.com/office/drawing/2014/main" val="20000"/>
                    </a:ext>
                  </a:extLst>
                </a:gridCol>
                <a:gridCol w="6562419">
                  <a:extLst>
                    <a:ext uri="{9D8B030D-6E8A-4147-A177-3AD203B41FA5}">
                      <a16:colId xmlns:a16="http://schemas.microsoft.com/office/drawing/2014/main" val="20001"/>
                    </a:ext>
                  </a:extLst>
                </a:gridCol>
                <a:gridCol w="3309869">
                  <a:extLst>
                    <a:ext uri="{9D8B030D-6E8A-4147-A177-3AD203B41FA5}">
                      <a16:colId xmlns:a16="http://schemas.microsoft.com/office/drawing/2014/main" val="20002"/>
                    </a:ext>
                  </a:extLst>
                </a:gridCol>
              </a:tblGrid>
              <a:tr h="546413">
                <a:tc>
                  <a:txBody>
                    <a:bodyPr vert="horz" wrap="square"/>
                    <a:lstStyle/>
                    <a:p>
                      <a:pPr algn="ctr">
                        <a:lnSpc>
                          <a:spcPct val="107000"/>
                        </a:lnSpc>
                        <a:spcAft>
                          <a:spcPct val="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Aft>
                          <a:spcPct val="0"/>
                        </a:spcAft>
                      </a:pPr>
                      <a:r>
                        <a:rPr lang="en-US" sz="2200">
                          <a:effectLst/>
                        </a:rPr>
                        <a:t>Hướng dẫn tổ chức hoạt động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Aft>
                          <a:spcPct val="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4139977">
                <a:tc>
                  <a:txBody>
                    <a:bodyPr vert="horz" wrap="square"/>
                    <a:lstStyle/>
                    <a:p>
                      <a:pPr>
                        <a:lnSpc>
                          <a:spcPct val="107000"/>
                        </a:lnSpc>
                        <a:spcAft>
                          <a:spcPct val="0"/>
                        </a:spcAft>
                      </a:pP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07000"/>
                        </a:lnSpc>
                        <a:spcBef>
                          <a:spcPts val="300"/>
                        </a:spcBef>
                        <a:spcAft>
                          <a:spcPts val="300"/>
                        </a:spcAft>
                      </a:pPr>
                      <a:r>
                        <a:rPr lang="en-US" sz="2200">
                          <a:effectLst/>
                        </a:rPr>
                        <a:t>1. Hoạt động mở đầu: </a:t>
                      </a:r>
                    </a:p>
                    <a:p>
                      <a:pPr>
                        <a:lnSpc>
                          <a:spcPct val="107000"/>
                        </a:lnSpc>
                        <a:spcBef>
                          <a:spcPts val="300"/>
                        </a:spcBef>
                        <a:spcAft>
                          <a:spcPts val="300"/>
                        </a:spcAft>
                      </a:pPr>
                      <a:r>
                        <a:rPr lang="en-US" sz="2200">
                          <a:effectLst/>
                        </a:rPr>
                        <a:t>GV cho HS thảo luận và trả lời các câu hỏi trong CĐHTHH hoặc các câu hỏi sau đây:</a:t>
                      </a:r>
                      <a:br>
                        <a:rPr lang="en-US" sz="2200">
                          <a:effectLst/>
                        </a:rPr>
                      </a:br>
                      <a:r>
                        <a:rPr lang="en-US" sz="2200">
                          <a:effectLst/>
                        </a:rPr>
                        <a:t>1. Các sản phẩm từ quá trình chế biến dầu mỏ đa dạng, quen thuộc như thế nào trong đời sống và sản xuất công, nông nghiệp? Các sản phẩm nhiên liệu, phi nhiên liệu như dầu bôi trơn, nhựa đường và các hoá chất hữu cơ có phải được tạo ra từ quá trình chế biến dầu mỏ không?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just">
                        <a:lnSpc>
                          <a:spcPct val="107000"/>
                        </a:lnSpc>
                        <a:spcAft>
                          <a:spcPct val="0"/>
                        </a:spcAft>
                      </a:pPr>
                      <a:r>
                        <a:rPr lang="en-US" sz="2200">
                          <a:effectLst/>
                        </a:rPr>
                        <a:t>– Nêu tình huống có vấn đề của bài học mới.</a:t>
                      </a:r>
                    </a:p>
                    <a:p>
                      <a:pPr algn="just">
                        <a:lnSpc>
                          <a:spcPct val="107000"/>
                        </a:lnSpc>
                        <a:spcAft>
                          <a:spcPct val="0"/>
                        </a:spcAft>
                      </a:pPr>
                      <a:r>
                        <a:rPr lang="en-US" sz="2200">
                          <a:effectLst/>
                        </a:rPr>
                        <a:t> – Làm bộc lộ các quan niệm chưa đúng, chưa đầy đủ về nội dung sẽ học.</a:t>
                      </a:r>
                    </a:p>
                    <a:p>
                      <a:pPr algn="just">
                        <a:lnSpc>
                          <a:spcPct val="107000"/>
                        </a:lnSpc>
                        <a:spcAft>
                          <a:spcPct val="0"/>
                        </a:spcAft>
                      </a:pPr>
                      <a:r>
                        <a:rPr lang="en-US" sz="2200">
                          <a:effectLst/>
                        </a:rPr>
                        <a:t> – Phản ánh vấn đề sẽ học để định hướng sự suy nghĩ của học sinh khi học bài mới.</a:t>
                      </a:r>
                    </a:p>
                    <a:p>
                      <a:pPr algn="just">
                        <a:lnSpc>
                          <a:spcPct val="107000"/>
                        </a:lnSpc>
                        <a:spcAft>
                          <a:spcPct val="0"/>
                        </a:spcAft>
                      </a:pPr>
                      <a:r>
                        <a:rPr lang="en-US" sz="2200">
                          <a:effectLst/>
                        </a:rPr>
                        <a:t> – Khởi động trí tò mò của học sinh</a:t>
                      </a:r>
                      <a:r>
                        <a:rPr lang="en-US" sz="2200" smtClean="0">
                          <a:effectLst/>
                        </a:rPr>
                        <a:t>.</a:t>
                      </a: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01495826"/>
      </p:ext>
    </p:extLst>
  </p:cSld>
  <p:clrMapOvr>
    <a:masterClrMapping/>
  </p:clrMapOvr>
  <p:transition/>
  <p:timing/>
</p:sld>
</file>

<file path=ppt/slides/slide2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622738" y="206062"/>
            <a:ext cx="9731062" cy="566670"/>
          </a:xfrm>
        </p:spPr>
        <p:txBody>
          <a:bodyPr>
            <a:normAutofit/>
          </a:bodyPr>
          <a:lstStyle/>
          <a:p>
            <a:pPr algn="ctr"/>
            <a:r>
              <a:rPr lang="en-US" sz="3200" b="1"/>
              <a:t>Hướng dẫn tổ chức hoạt động</a:t>
            </a:r>
            <a:endParaRPr lang="en-US" sz="320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3316139"/>
              </p:ext>
            </p:extLst>
          </p:nvPr>
        </p:nvGraphicFramePr>
        <p:xfrm>
          <a:off x="463639" y="1300765"/>
          <a:ext cx="11423562" cy="5076700"/>
        </p:xfrm>
        <a:graphic>
          <a:graphicData uri="http://schemas.openxmlformats.org/drawingml/2006/table">
            <a:tbl>
              <a:tblPr firstRow="1" firstCol="1" bandRow="1">
                <a:tableStyleId>{5C22544A-7EE6-4342-B048-85BDC9FD1C3A}</a:tableStyleId>
              </a:tblPr>
              <a:tblGrid>
                <a:gridCol w="1495307">
                  <a:extLst>
                    <a:ext uri="{9D8B030D-6E8A-4147-A177-3AD203B41FA5}">
                      <a16:colId xmlns:a16="http://schemas.microsoft.com/office/drawing/2014/main" val="20000"/>
                    </a:ext>
                  </a:extLst>
                </a:gridCol>
                <a:gridCol w="7523294">
                  <a:extLst>
                    <a:ext uri="{9D8B030D-6E8A-4147-A177-3AD203B41FA5}">
                      <a16:colId xmlns:a16="http://schemas.microsoft.com/office/drawing/2014/main" val="20001"/>
                    </a:ext>
                  </a:extLst>
                </a:gridCol>
                <a:gridCol w="2404961">
                  <a:extLst>
                    <a:ext uri="{9D8B030D-6E8A-4147-A177-3AD203B41FA5}">
                      <a16:colId xmlns:a16="http://schemas.microsoft.com/office/drawing/2014/main" val="20002"/>
                    </a:ext>
                  </a:extLst>
                </a:gridCol>
              </a:tblGrid>
              <a:tr h="619000">
                <a:tc>
                  <a:txBody>
                    <a:bodyPr vert="horz" wrap="square"/>
                    <a:lstStyle/>
                    <a:p>
                      <a:pPr algn="ctr">
                        <a:lnSpc>
                          <a:spcPct val="107000"/>
                        </a:lnSpc>
                        <a:spcAft>
                          <a:spcPct val="0"/>
                        </a:spcAft>
                      </a:pPr>
                      <a:r>
                        <a:rPr lang="en-US" sz="2200" smtClean="0">
                          <a:effectLst/>
                        </a:rPr>
                        <a:t>Nội </a:t>
                      </a:r>
                      <a:r>
                        <a:rPr lang="en-US" sz="2200">
                          <a:effectLst/>
                        </a:rPr>
                        <a:t>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Aft>
                          <a:spcPct val="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Aft>
                          <a:spcPct val="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4030273">
                <a:tc>
                  <a:txBody>
                    <a:bodyPr vert="horz" wrap="square"/>
                    <a:lstStyle/>
                    <a:p>
                      <a:pPr>
                        <a:lnSpc>
                          <a:spcPct val="107000"/>
                        </a:lnSpc>
                        <a:spcAft>
                          <a:spcPct val="0"/>
                        </a:spcAft>
                      </a:pPr>
                      <a:r>
                        <a:rPr lang="en-US" sz="2200">
                          <a:effectLst/>
                        </a:rPr>
                        <a:t>I- Các giai đoạn chế biến dầu mỏ</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07000"/>
                        </a:lnSpc>
                        <a:spcBef>
                          <a:spcPts val="300"/>
                        </a:spcBef>
                        <a:spcAft>
                          <a:spcPts val="300"/>
                        </a:spcAft>
                      </a:pPr>
                      <a:r>
                        <a:rPr lang="en-US" sz="2200">
                          <a:effectLst/>
                        </a:rPr>
                        <a:t>2. Hoạt động hình thành kiến thức: </a:t>
                      </a:r>
                    </a:p>
                    <a:p>
                      <a:pPr>
                        <a:lnSpc>
                          <a:spcPct val="107000"/>
                        </a:lnSpc>
                        <a:spcBef>
                          <a:spcPts val="300"/>
                        </a:spcBef>
                        <a:spcAft>
                          <a:spcPts val="300"/>
                        </a:spcAft>
                      </a:pPr>
                      <a:r>
                        <a:rPr lang="en-US" sz="2200">
                          <a:effectLst/>
                        </a:rPr>
                        <a:t>- Hoạt động 1: Các giai đoạn chế biến dầu mỏ</a:t>
                      </a:r>
                    </a:p>
                    <a:p>
                      <a:pPr>
                        <a:lnSpc>
                          <a:spcPct val="107000"/>
                        </a:lnSpc>
                        <a:spcBef>
                          <a:spcPts val="300"/>
                        </a:spcBef>
                        <a:spcAft>
                          <a:spcPts val="300"/>
                        </a:spcAft>
                      </a:pPr>
                      <a:r>
                        <a:rPr lang="en-US" sz="2200">
                          <a:effectLst/>
                        </a:rPr>
                        <a:t>GV tổ chức lớp học thành các nhóm HS, yêu cầu các nhóm HS đọc thông tin trong</a:t>
                      </a:r>
                      <a:br>
                        <a:rPr lang="en-US" sz="2200">
                          <a:effectLst/>
                        </a:rPr>
                      </a:br>
                      <a:r>
                        <a:rPr lang="en-US" sz="2200">
                          <a:effectLst/>
                        </a:rPr>
                        <a:t>CĐHTHH và thực hiện các yêu cầu sau:</a:t>
                      </a:r>
                      <a:br>
                        <a:rPr lang="en-US" sz="2200">
                          <a:effectLst/>
                        </a:rPr>
                      </a:br>
                      <a:r>
                        <a:rPr lang="en-US" sz="2200">
                          <a:effectLst/>
                        </a:rPr>
                        <a:t>1. Vẽ sơ đồ về các giai đoạn của quá trình chế biến dầu mỏ.</a:t>
                      </a:r>
                      <a:br>
                        <a:rPr lang="en-US" sz="2200">
                          <a:effectLst/>
                        </a:rPr>
                      </a:br>
                      <a:r>
                        <a:rPr lang="en-US" sz="2200">
                          <a:effectLst/>
                        </a:rPr>
                        <a:t>2. Hãy nêu sản phẩm chính của quá trình:</a:t>
                      </a:r>
                      <a:br>
                        <a:rPr lang="en-US" sz="2200">
                          <a:effectLst/>
                        </a:rPr>
                      </a:br>
                      <a:r>
                        <a:rPr lang="en-US" sz="2200">
                          <a:effectLst/>
                        </a:rPr>
                        <a:t>a) Cracking nhiệt;</a:t>
                      </a:r>
                      <a:br>
                        <a:rPr lang="en-US" sz="2200">
                          <a:effectLst/>
                        </a:rPr>
                      </a:br>
                      <a:r>
                        <a:rPr lang="en-US" sz="2200">
                          <a:effectLst/>
                        </a:rPr>
                        <a:t>b) Cracking xúc tác;</a:t>
                      </a:r>
                      <a:br>
                        <a:rPr lang="en-US" sz="2200">
                          <a:effectLst/>
                        </a:rPr>
                      </a:br>
                      <a:r>
                        <a:rPr lang="en-US" sz="2200">
                          <a:effectLst/>
                        </a:rPr>
                        <a:t>c) Reforming xúc tác.</a:t>
                      </a:r>
                      <a:br>
                        <a:rPr lang="en-US" sz="2200">
                          <a:effectLst/>
                        </a:rPr>
                      </a:br>
                      <a:r>
                        <a:rPr lang="en-US" sz="2200">
                          <a:effectLst/>
                        </a:rPr>
                        <a:t> Các nhóm lần lượt báo cáo và các nhóm khác nhận xét, bổ sung (nếu cần).</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07000"/>
                        </a:lnSpc>
                        <a:spcAft>
                          <a:spcPct val="0"/>
                        </a:spcAft>
                      </a:pPr>
                      <a:r>
                        <a:rPr lang="en-US" sz="2200">
                          <a:effectLst/>
                        </a:rPr>
                        <a:t>Phương pháp: dạy học tìm tòi khám phá, tổ chức cho HS tham gia hoạt động nghiên cứu: Phân tích thông tin, số liệu thực nghiệm được cung cấp và kết hợp kiến thức đã được trang bị để hình thành kiến thức mới.</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66447468"/>
      </p:ext>
    </p:extLst>
  </p:cSld>
  <p:clrMapOvr>
    <a:masterClrMapping/>
  </p:clrMapOvr>
  <p:transition/>
  <p:timing/>
</p:sld>
</file>

<file path=ppt/slides/slide2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403796" y="146185"/>
            <a:ext cx="9782577" cy="652306"/>
          </a:xfrm>
        </p:spPr>
        <p:txBody>
          <a:bodyPr>
            <a:normAutofit/>
          </a:bodyPr>
          <a:lstStyle/>
          <a:p>
            <a:pPr algn="ctr"/>
            <a:r>
              <a:rPr lang="en-US" sz="3200" b="1"/>
              <a:t>Hướng dẫn tổ chức hoạt động</a:t>
            </a:r>
            <a:endParaRPr lang="en-US" sz="320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52965831"/>
              </p:ext>
            </p:extLst>
          </p:nvPr>
        </p:nvGraphicFramePr>
        <p:xfrm>
          <a:off x="437882" y="1210615"/>
          <a:ext cx="11140225" cy="5487816"/>
        </p:xfrm>
        <a:graphic>
          <a:graphicData uri="http://schemas.openxmlformats.org/drawingml/2006/table">
            <a:tbl>
              <a:tblPr firstRow="1" firstCol="1" bandRow="1">
                <a:tableStyleId>{5C22544A-7EE6-4342-B048-85BDC9FD1C3A}</a:tableStyleId>
              </a:tblPr>
              <a:tblGrid>
                <a:gridCol w="1223493">
                  <a:extLst>
                    <a:ext uri="{9D8B030D-6E8A-4147-A177-3AD203B41FA5}">
                      <a16:colId xmlns:a16="http://schemas.microsoft.com/office/drawing/2014/main" val="20000"/>
                    </a:ext>
                  </a:extLst>
                </a:gridCol>
                <a:gridCol w="7223336">
                  <a:extLst>
                    <a:ext uri="{9D8B030D-6E8A-4147-A177-3AD203B41FA5}">
                      <a16:colId xmlns:a16="http://schemas.microsoft.com/office/drawing/2014/main" val="20001"/>
                    </a:ext>
                  </a:extLst>
                </a:gridCol>
                <a:gridCol w="2693396">
                  <a:extLst>
                    <a:ext uri="{9D8B030D-6E8A-4147-A177-3AD203B41FA5}">
                      <a16:colId xmlns:a16="http://schemas.microsoft.com/office/drawing/2014/main" val="20002"/>
                    </a:ext>
                  </a:extLst>
                </a:gridCol>
              </a:tblGrid>
              <a:tr h="540912">
                <a:tc>
                  <a:txBody>
                    <a:bodyPr vert="horz" wrap="square"/>
                    <a:lstStyle/>
                    <a:p>
                      <a:pPr algn="ctr">
                        <a:lnSpc>
                          <a:spcPct val="110000"/>
                        </a:lnSpc>
                        <a:spcBef>
                          <a:spcPts val="300"/>
                        </a:spcBef>
                        <a:spcAft>
                          <a:spcPts val="30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3657337">
                <a:tc>
                  <a:txBody>
                    <a:bodyPr vert="horz" wrap="square"/>
                    <a:lstStyle/>
                    <a:p>
                      <a:pPr>
                        <a:lnSpc>
                          <a:spcPct val="110000"/>
                        </a:lnSpc>
                        <a:spcBef>
                          <a:spcPts val="300"/>
                        </a:spcBef>
                        <a:spcAft>
                          <a:spcPts val="300"/>
                        </a:spcAft>
                        <a:tabLst>
                          <a:tab pos="269875"/>
                        </a:tabLst>
                      </a:pPr>
                      <a:r>
                        <a:rPr lang="en-US" sz="2200">
                          <a:effectLst/>
                        </a:rPr>
                        <a:t>I- Các giai đoạn chế biến dầu mỏ</a:t>
                      </a:r>
                      <a:endParaRPr lang="en-US" sz="2200" b="1">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10000"/>
                        </a:lnSpc>
                        <a:spcBef>
                          <a:spcPts val="300"/>
                        </a:spcBef>
                        <a:spcAft>
                          <a:spcPts val="300"/>
                        </a:spcAft>
                      </a:pPr>
                      <a:r>
                        <a:rPr lang="en-US" sz="2200">
                          <a:effectLst/>
                        </a:rPr>
                        <a:t>Hoạt động 2: Các sản phẩm của dầu mỏ</a:t>
                      </a:r>
                    </a:p>
                    <a:p>
                      <a:pPr>
                        <a:lnSpc>
                          <a:spcPct val="110000"/>
                        </a:lnSpc>
                        <a:spcBef>
                          <a:spcPts val="300"/>
                        </a:spcBef>
                        <a:spcAft>
                          <a:spcPts val="300"/>
                        </a:spcAft>
                      </a:pPr>
                      <a:r>
                        <a:rPr lang="en-US" sz="2200">
                          <a:effectLst/>
                        </a:rPr>
                        <a:t> GV tổ chức lớp học thành các nhóm HS, yêu cầu các nhóm HS thực hiện yêu cầu sau:</a:t>
                      </a:r>
                      <a:br>
                        <a:rPr lang="en-US" sz="2200">
                          <a:effectLst/>
                        </a:rPr>
                      </a:br>
                      <a:r>
                        <a:rPr lang="en-US" sz="2200">
                          <a:effectLst/>
                        </a:rPr>
                        <a:t>1. Hãy trình bày các sản phẩm nhiên liệu của dầu mỏ dựa theo mẫu bảng. </a:t>
                      </a:r>
                    </a:p>
                    <a:p>
                      <a:pPr>
                        <a:lnSpc>
                          <a:spcPct val="110000"/>
                        </a:lnSpc>
                        <a:spcBef>
                          <a:spcPts val="300"/>
                        </a:spcBef>
                        <a:spcAft>
                          <a:spcPts val="300"/>
                        </a:spcAft>
                      </a:pPr>
                      <a:r>
                        <a:rPr lang="en-US" sz="2200">
                          <a:effectLst/>
                        </a:rPr>
                        <a:t>2. Hãy cho biết các ứng dụng của dầu bôi trơn và nhựa đường.</a:t>
                      </a:r>
                      <a:br>
                        <a:rPr lang="en-US" sz="2200">
                          <a:effectLst/>
                        </a:rPr>
                      </a:br>
                      <a:r>
                        <a:rPr lang="en-US" sz="2200">
                          <a:effectLst/>
                        </a:rPr>
                        <a:t>3. Hãy quan sát các vật dụng trong nhà, đọc bao bì sản phẩm và cho biết các sản phẩm nào</a:t>
                      </a:r>
                      <a:br>
                        <a:rPr lang="en-US" sz="2200">
                          <a:effectLst/>
                        </a:rPr>
                      </a:br>
                      <a:r>
                        <a:rPr lang="en-US" sz="2200">
                          <a:effectLst/>
                        </a:rPr>
                        <a:t>được sản xuất từ các nguyên liệu là sản phẩm của ngành công nghiệp hoá dầu.</a:t>
                      </a:r>
                      <a:br>
                        <a:rPr lang="en-US" sz="2200">
                          <a:effectLst/>
                        </a:rPr>
                      </a:br>
                      <a:r>
                        <a:rPr lang="en-US" sz="2200">
                          <a:effectLst/>
                        </a:rPr>
                        <a:t>4. Em hãy tìm hiểu tại sao xe máy, ô tô, máy bay,... thường phải bảo dưỡng định kì, một</a:t>
                      </a:r>
                      <a:br>
                        <a:rPr lang="en-US" sz="2200">
                          <a:effectLst/>
                        </a:rPr>
                      </a:br>
                      <a:r>
                        <a:rPr lang="en-US" sz="2200">
                          <a:effectLst/>
                        </a:rPr>
                        <a:t>thao tác trong quy trình bảo dưỡng là thay dầu bôi trơn.</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10000"/>
                        </a:lnSpc>
                        <a:spcBef>
                          <a:spcPts val="300"/>
                        </a:spcBef>
                        <a:spcAft>
                          <a:spcPts val="300"/>
                        </a:spcAft>
                      </a:pPr>
                      <a:r>
                        <a:rPr lang="en-US" sz="2200">
                          <a:effectLst/>
                        </a:rPr>
                        <a:t> </a:t>
                      </a:r>
                    </a:p>
                    <a:p>
                      <a:pPr>
                        <a:lnSpc>
                          <a:spcPct val="110000"/>
                        </a:lnSpc>
                        <a:spcBef>
                          <a:spcPts val="300"/>
                        </a:spcBef>
                        <a:spcAft>
                          <a:spcPts val="300"/>
                        </a:spcAft>
                      </a:pPr>
                      <a:r>
                        <a:rPr lang="en-US" sz="2200">
                          <a:effectLst/>
                        </a:rPr>
                        <a:t>Phương pháp: dạy học tìm tòi khám phá, tổ chức cho HS tham gia hoạt động nghiên cứu: Phân tích thông </a:t>
                      </a:r>
                      <a:r>
                        <a:rPr lang="en-US" sz="2200" smtClean="0">
                          <a:effectLst/>
                        </a:rPr>
                        <a:t>tin</a:t>
                      </a:r>
                      <a:r>
                        <a:rPr lang="en-US" sz="2200" baseline="0" smtClean="0">
                          <a:effectLst/>
                        </a:rPr>
                        <a:t> </a:t>
                      </a:r>
                      <a:r>
                        <a:rPr lang="en-US" sz="2200" smtClean="0">
                          <a:effectLst/>
                        </a:rPr>
                        <a:t>từ </a:t>
                      </a:r>
                      <a:r>
                        <a:rPr lang="en-US" sz="2200">
                          <a:effectLst/>
                        </a:rPr>
                        <a:t>thực tế, từ các trải nghiệm, kết hợp kiến thức đã được trang bị để hình thành kiến thức mới.</a:t>
                      </a:r>
                    </a:p>
                    <a:p>
                      <a:pPr>
                        <a:lnSpc>
                          <a:spcPct val="110000"/>
                        </a:lnSpc>
                        <a:spcBef>
                          <a:spcPts val="300"/>
                        </a:spcBef>
                        <a:spcAft>
                          <a:spcPts val="300"/>
                        </a:spcAft>
                      </a:pP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17376313"/>
      </p:ext>
    </p:extLst>
  </p:cSld>
  <p:clrMapOvr>
    <a:masterClrMapping/>
  </p:clrMapOvr>
  <p:transition/>
  <p:timing/>
</p:sld>
</file>

<file path=ppt/slides/slide2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571222" y="365126"/>
            <a:ext cx="9782577" cy="472002"/>
          </a:xfrm>
        </p:spPr>
        <p:txBody>
          <a:bodyPr>
            <a:normAutofit fontScale="90000"/>
          </a:bodyPr>
          <a:lstStyle/>
          <a:p>
            <a:pPr algn="ctr"/>
            <a:r>
              <a:rPr lang="en-US" b="1"/>
              <a:t>Hướng dẫn tổ chức hoạt động</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55331992"/>
              </p:ext>
            </p:extLst>
          </p:nvPr>
        </p:nvGraphicFramePr>
        <p:xfrm>
          <a:off x="1146221" y="1532586"/>
          <a:ext cx="9994004" cy="4758617"/>
        </p:xfrm>
        <a:graphic>
          <a:graphicData uri="http://schemas.openxmlformats.org/drawingml/2006/table">
            <a:tbl>
              <a:tblPr firstRow="1" firstCol="1" bandRow="1">
                <a:tableStyleId>{5C22544A-7EE6-4342-B048-85BDC9FD1C3A}</a:tableStyleId>
              </a:tblPr>
              <a:tblGrid>
                <a:gridCol w="1308182">
                  <a:extLst>
                    <a:ext uri="{9D8B030D-6E8A-4147-A177-3AD203B41FA5}">
                      <a16:colId xmlns:a16="http://schemas.microsoft.com/office/drawing/2014/main" val="20000"/>
                    </a:ext>
                  </a:extLst>
                </a:gridCol>
                <a:gridCol w="5903986">
                  <a:extLst>
                    <a:ext uri="{9D8B030D-6E8A-4147-A177-3AD203B41FA5}">
                      <a16:colId xmlns:a16="http://schemas.microsoft.com/office/drawing/2014/main" val="20001"/>
                    </a:ext>
                  </a:extLst>
                </a:gridCol>
                <a:gridCol w="2781836">
                  <a:extLst>
                    <a:ext uri="{9D8B030D-6E8A-4147-A177-3AD203B41FA5}">
                      <a16:colId xmlns:a16="http://schemas.microsoft.com/office/drawing/2014/main" val="20002"/>
                    </a:ext>
                  </a:extLst>
                </a:gridCol>
              </a:tblGrid>
              <a:tr h="643944">
                <a:tc>
                  <a:txBody>
                    <a:bodyPr vert="horz" wrap="square"/>
                    <a:lstStyle/>
                    <a:p>
                      <a:pPr algn="ctr">
                        <a:lnSpc>
                          <a:spcPct val="110000"/>
                        </a:lnSpc>
                        <a:spcBef>
                          <a:spcPts val="300"/>
                        </a:spcBef>
                        <a:spcAft>
                          <a:spcPts val="30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10000"/>
                        </a:lnSpc>
                        <a:spcBef>
                          <a:spcPts val="300"/>
                        </a:spcBef>
                        <a:spcAft>
                          <a:spcPts val="30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3984620">
                <a:tc>
                  <a:txBody>
                    <a:bodyPr vert="horz" wrap="square"/>
                    <a:lstStyle/>
                    <a:p>
                      <a:pPr>
                        <a:lnSpc>
                          <a:spcPct val="110000"/>
                        </a:lnSpc>
                        <a:spcBef>
                          <a:spcPts val="300"/>
                        </a:spcBef>
                        <a:spcAft>
                          <a:spcPts val="300"/>
                        </a:spcAft>
                        <a:tabLst>
                          <a:tab pos="269875"/>
                        </a:tabLst>
                      </a:pPr>
                      <a:r>
                        <a:rPr lang="en-US" sz="2200">
                          <a:effectLst/>
                        </a:rPr>
                        <a:t>I- Các giai đoạn chế biến dầu mỏ</a:t>
                      </a:r>
                      <a:endParaRPr lang="en-US" sz="2200" b="1">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10000"/>
                        </a:lnSpc>
                        <a:spcBef>
                          <a:spcPts val="300"/>
                        </a:spcBef>
                        <a:spcAft>
                          <a:spcPts val="300"/>
                        </a:spcAft>
                      </a:pPr>
                      <a:r>
                        <a:rPr lang="en-US" sz="2200">
                          <a:effectLst/>
                        </a:rPr>
                        <a:t>Hoạt động 3: Chỉ số octane và cách sử dụng nhiên liệu</a:t>
                      </a:r>
                    </a:p>
                    <a:p>
                      <a:pPr>
                        <a:lnSpc>
                          <a:spcPct val="110000"/>
                        </a:lnSpc>
                        <a:spcBef>
                          <a:spcPts val="300"/>
                        </a:spcBef>
                        <a:spcAft>
                          <a:spcPts val="300"/>
                        </a:spcAft>
                      </a:pPr>
                      <a:r>
                        <a:rPr lang="en-US" sz="2200">
                          <a:effectLst/>
                        </a:rPr>
                        <a:t>1. Chỉ số octane (Octane Number – ON)</a:t>
                      </a:r>
                      <a:br>
                        <a:rPr lang="en-US" sz="2200">
                          <a:effectLst/>
                        </a:rPr>
                      </a:br>
                      <a:r>
                        <a:rPr lang="en-US" sz="2200">
                          <a:effectLst/>
                        </a:rPr>
                        <a:t>GV yêu cầu HS đọc thông tin trong CĐHTHH và trả lời các câu hỏi:</a:t>
                      </a:r>
                      <a:br>
                        <a:rPr lang="en-US" sz="2200">
                          <a:effectLst/>
                        </a:rPr>
                      </a:br>
                      <a:r>
                        <a:rPr lang="en-US" sz="2200" smtClean="0">
                          <a:effectLst/>
                        </a:rPr>
                        <a:t>2. </a:t>
                      </a:r>
                      <a:r>
                        <a:rPr lang="en-US" sz="2200">
                          <a:effectLst/>
                        </a:rPr>
                        <a:t>Chỉ số octane là gì?</a:t>
                      </a:r>
                      <a:br>
                        <a:rPr lang="en-US" sz="2200">
                          <a:effectLst/>
                        </a:rPr>
                      </a:br>
                      <a:r>
                        <a:rPr lang="en-US" sz="2200" smtClean="0">
                          <a:effectLst/>
                        </a:rPr>
                        <a:t>3. </a:t>
                      </a:r>
                      <a:r>
                        <a:rPr lang="en-US" sz="2200">
                          <a:effectLst/>
                        </a:rPr>
                        <a:t>Hãy cho biết hai biện pháp nâng cao chỉ số octane.</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10000"/>
                        </a:lnSpc>
                        <a:spcBef>
                          <a:spcPts val="300"/>
                        </a:spcBef>
                        <a:spcAft>
                          <a:spcPts val="300"/>
                        </a:spcAft>
                      </a:pPr>
                      <a:r>
                        <a:rPr lang="en-US" sz="2200">
                          <a:effectLst/>
                        </a:rPr>
                        <a:t>Phương pháp: dạy học tìm tòi khám phá, tổ chức cho HS tham gia hoạt động nghiên cứu: Phân tích thông tin, từ thực tế, từ các trải nghiệm, kết hợp kiến thức đã được trang bị để hình thành kiến thức mới.</a:t>
                      </a:r>
                    </a:p>
                    <a:p>
                      <a:pPr>
                        <a:lnSpc>
                          <a:spcPct val="110000"/>
                        </a:lnSpc>
                        <a:spcBef>
                          <a:spcPts val="300"/>
                        </a:spcBef>
                        <a:spcAft>
                          <a:spcPts val="300"/>
                        </a:spcAft>
                      </a:pP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5651854"/>
      </p:ext>
    </p:extLst>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65"/>
            <a:ext cx="9144000" cy="6858000"/>
          </a:xfrm>
          <a:prstGeom prst="rect">
            <a:avLst/>
          </a:prstGeom>
          <a:solidFill>
            <a:srgbClr val="FFFF00"/>
          </a:solidFill>
        </p:spPr>
      </p:pic>
      <p:sp>
        <p:nvSpPr>
          <p:cNvPr id="30" name="Rounded Rectangle 29"/>
          <p:cNvSpPr/>
          <p:nvPr/>
        </p:nvSpPr>
        <p:spPr>
          <a:xfrm>
            <a:off x="502841" y="630925"/>
            <a:ext cx="7086600" cy="6352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800" b="1">
                <a:solidFill>
                  <a:schemeClr val="bg1"/>
                </a:solidFill>
              </a:rPr>
              <a:t>NỘI DUNG CHUYÊN ĐỀ HỌC TẬP HOÁ HỌC 11</a:t>
            </a:r>
            <a:endParaRPr lang="en-US" sz="2800" b="1">
              <a:solidFill>
                <a:schemeClr val="bg1"/>
              </a:solidFill>
              <a:latin typeface="Arial" pitchFamily="34" charset="0"/>
              <a:cs typeface="Arial" pitchFamily="34" charset="0"/>
            </a:endParaRPr>
          </a:p>
        </p:txBody>
      </p:sp>
      <p:sp>
        <p:nvSpPr>
          <p:cNvPr id="14" name="Slide Number Placeholder 13"/>
          <p:cNvSpPr>
            <a:spLocks noGrp="1"/>
          </p:cNvSpPr>
          <p:nvPr>
            <p:ph type="sldNum" sz="quarter" idx="12"/>
          </p:nvPr>
        </p:nvSpPr>
        <p:spPr/>
        <p:txBody>
          <a:bodyPr/>
          <a:lstStyle/>
          <a:p>
            <a:fld id="{05502AF4-5419-4C97-8941-6E8144AD9252}" type="slidenum">
              <a:rPr lang="en-US" smtClean="0">
                <a:solidFill>
                  <a:srgbClr val="FFFF00"/>
                </a:solidFill>
              </a:rPr>
              <a:t>25</a:t>
            </a:fld>
            <a:endParaRPr lang="en-US">
              <a:solidFill>
                <a:srgbClr val="FFFF00"/>
              </a:solidFill>
            </a:endParaRPr>
          </a:p>
        </p:txBody>
      </p:sp>
      <p:pic>
        <p:nvPicPr>
          <p:cNvPr id="6" name="Picture 5">
            <a:extLst>
              <a:ext uri="{FF2B5EF4-FFF2-40B4-BE49-F238E27FC236}">
                <a16:creationId xmlns:a16="http://schemas.microsoft.com/office/drawing/2014/main" id="{D62718E0-C99C-026E-ED7B-519796448697}"/>
              </a:ext>
            </a:extLst>
          </p:cNvPr>
          <p:cNvPicPr>
            <a:picLocks noChangeAspect="1"/>
          </p:cNvPicPr>
          <p:nvPr/>
        </p:nvPicPr>
        <p:blipFill>
          <a:blip r:embed="rId3"/>
          <a:stretch>
            <a:fillRect/>
          </a:stretch>
        </p:blipFill>
        <p:spPr>
          <a:xfrm>
            <a:off x="1212040" y="1371600"/>
            <a:ext cx="6719919" cy="5105400"/>
          </a:xfrm>
          <a:prstGeom prst="rect">
            <a:avLst/>
          </a:prstGeom>
        </p:spPr>
      </p:pic>
    </p:spTree>
    <p:extLst>
      <p:ext uri="{BB962C8B-B14F-4D97-AF65-F5344CB8AC3E}">
        <p14:creationId xmlns:p14="http://schemas.microsoft.com/office/powerpoint/2010/main" val="1607041865"/>
      </p:ext>
    </p:extLst>
  </p:cSld>
  <p:clrMapOvr>
    <a:masterClrMapping/>
  </p:clrMapOvr>
  <p:transition/>
  <p:timing/>
</p:sld>
</file>

<file path=ppt/slides/slide2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558343" y="171943"/>
            <a:ext cx="9692425" cy="510638"/>
          </a:xfrm>
        </p:spPr>
        <p:txBody>
          <a:bodyPr>
            <a:normAutofit fontScale="90000"/>
          </a:bodyPr>
          <a:lstStyle/>
          <a:p>
            <a:pPr algn="ctr"/>
            <a:r>
              <a:rPr lang="en-US" b="1"/>
              <a:t>Hướng dẫn tổ chức hoạt động</a:t>
            </a: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0535869"/>
              </p:ext>
            </p:extLst>
          </p:nvPr>
        </p:nvGraphicFramePr>
        <p:xfrm>
          <a:off x="1416677" y="1867437"/>
          <a:ext cx="9247030" cy="3934100"/>
        </p:xfrm>
        <a:graphic>
          <a:graphicData uri="http://schemas.openxmlformats.org/drawingml/2006/table">
            <a:tbl>
              <a:tblPr firstRow="1" firstCol="1" bandRow="1">
                <a:tableStyleId>{5C22544A-7EE6-4342-B048-85BDC9FD1C3A}</a:tableStyleId>
              </a:tblPr>
              <a:tblGrid>
                <a:gridCol w="1210406">
                  <a:extLst>
                    <a:ext uri="{9D8B030D-6E8A-4147-A177-3AD203B41FA5}">
                      <a16:colId xmlns:a16="http://schemas.microsoft.com/office/drawing/2014/main" val="20000"/>
                    </a:ext>
                  </a:extLst>
                </a:gridCol>
                <a:gridCol w="6089881">
                  <a:extLst>
                    <a:ext uri="{9D8B030D-6E8A-4147-A177-3AD203B41FA5}">
                      <a16:colId xmlns:a16="http://schemas.microsoft.com/office/drawing/2014/main" val="20001"/>
                    </a:ext>
                  </a:extLst>
                </a:gridCol>
                <a:gridCol w="1946743">
                  <a:extLst>
                    <a:ext uri="{9D8B030D-6E8A-4147-A177-3AD203B41FA5}">
                      <a16:colId xmlns:a16="http://schemas.microsoft.com/office/drawing/2014/main" val="20002"/>
                    </a:ext>
                  </a:extLst>
                </a:gridCol>
              </a:tblGrid>
              <a:tr h="553791">
                <a:tc>
                  <a:txBody>
                    <a:bodyPr vert="horz" wrap="square"/>
                    <a:lstStyle/>
                    <a:p>
                      <a:pPr algn="ctr">
                        <a:lnSpc>
                          <a:spcPct val="107000"/>
                        </a:lnSpc>
                        <a:spcBef>
                          <a:spcPts val="300"/>
                        </a:spcBef>
                        <a:spcAft>
                          <a:spcPts val="300"/>
                        </a:spcAft>
                      </a:pPr>
                      <a:r>
                        <a:rPr lang="en-US" sz="2200">
                          <a:effectLst/>
                        </a:rPr>
                        <a:t>Nội dung</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Bef>
                          <a:spcPts val="300"/>
                        </a:spcBef>
                        <a:spcAft>
                          <a:spcPts val="300"/>
                        </a:spcAft>
                      </a:pPr>
                      <a:r>
                        <a:rPr lang="en-US" sz="2200">
                          <a:effectLst/>
                        </a:rPr>
                        <a:t>Hướng dẫn tổ chức hoạt động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gn="ctr">
                        <a:lnSpc>
                          <a:spcPct val="107000"/>
                        </a:lnSpc>
                        <a:spcBef>
                          <a:spcPts val="300"/>
                        </a:spcBef>
                        <a:spcAft>
                          <a:spcPts val="300"/>
                        </a:spcAft>
                      </a:pPr>
                      <a:r>
                        <a:rPr lang="en-US" sz="2200">
                          <a:effectLst/>
                        </a:rPr>
                        <a:t>Phương pháp</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0"/>
                  </a:ext>
                </a:extLst>
              </a:tr>
              <a:tr h="3380309">
                <a:tc>
                  <a:txBody>
                    <a:bodyPr vert="horz" wrap="square"/>
                    <a:lstStyle/>
                    <a:p>
                      <a:pPr>
                        <a:lnSpc>
                          <a:spcPct val="110000"/>
                        </a:lnSpc>
                        <a:spcBef>
                          <a:spcPts val="1200"/>
                        </a:spcBef>
                        <a:spcAft>
                          <a:spcPts val="400"/>
                        </a:spcAft>
                        <a:tabLst>
                          <a:tab pos="269875"/>
                        </a:tabLst>
                      </a:pPr>
                      <a:r>
                        <a:rPr lang="en-US" sz="2200">
                          <a:effectLst/>
                        </a:rPr>
                        <a:t> </a:t>
                      </a:r>
                      <a:endParaRPr lang="en-US" sz="2200" b="1">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07000"/>
                        </a:lnSpc>
                        <a:spcBef>
                          <a:spcPts val="300"/>
                        </a:spcBef>
                        <a:spcAft>
                          <a:spcPts val="300"/>
                        </a:spcAft>
                      </a:pPr>
                      <a:r>
                        <a:rPr lang="en-US" sz="2200" b="1">
                          <a:effectLst/>
                        </a:rPr>
                        <a:t>Hoạt động 4: Ghi nhớ – Tổng kết</a:t>
                      </a:r>
                    </a:p>
                    <a:p>
                      <a:pPr>
                        <a:lnSpc>
                          <a:spcPct val="107000"/>
                        </a:lnSpc>
                        <a:spcBef>
                          <a:spcPts val="300"/>
                        </a:spcBef>
                        <a:spcAft>
                          <a:spcPts val="300"/>
                        </a:spcAft>
                      </a:pPr>
                      <a:r>
                        <a:rPr lang="en-US" sz="2200">
                          <a:effectLst/>
                        </a:rPr>
                        <a:t>Em đã học: GV yêu cầu HS tóm tắt các nội dung đã học hoặc các hình thức hoạt động khác</a:t>
                      </a:r>
                      <a:br>
                        <a:rPr lang="en-US" sz="2200">
                          <a:effectLst/>
                        </a:rPr>
                      </a:br>
                      <a:r>
                        <a:rPr lang="en-US" sz="2200">
                          <a:effectLst/>
                        </a:rPr>
                        <a:t>nhằm chốt kiến thức, kĩ năng cơ bản của bài học.</a:t>
                      </a:r>
                      <a:br>
                        <a:rPr lang="en-US" sz="2200">
                          <a:effectLst/>
                        </a:rPr>
                      </a:br>
                      <a:r>
                        <a:rPr lang="en-US" sz="2200">
                          <a:effectLst/>
                        </a:rPr>
                        <a:t>Em có thể: GV đưa ra các câu hỏi/nhiệm vụ/vấn đề cần giải quyết nhằm khuyến khích HS</a:t>
                      </a:r>
                      <a:br>
                        <a:rPr lang="en-US" sz="2200">
                          <a:effectLst/>
                        </a:rPr>
                      </a:br>
                      <a:r>
                        <a:rPr lang="en-US" sz="2200">
                          <a:effectLst/>
                        </a:rPr>
                        <a:t>phát huy NL sáng tạo/vận dụng/thực hành/... dựa trên các gợi ý trong SGK.</a:t>
                      </a:r>
                    </a:p>
                    <a:p>
                      <a:pPr>
                        <a:lnSpc>
                          <a:spcPct val="107000"/>
                        </a:lnSpc>
                        <a:spcBef>
                          <a:spcPts val="300"/>
                        </a:spcBef>
                        <a:spcAft>
                          <a:spcPts val="300"/>
                        </a:spcAft>
                      </a:pP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tc>
                  <a:txBody>
                    <a:bodyPr vert="horz" wrap="square"/>
                    <a:lstStyle/>
                    <a:p>
                      <a:pPr>
                        <a:lnSpc>
                          <a:spcPct val="107000"/>
                        </a:lnSpc>
                        <a:spcAft>
                          <a:spcPct val="0"/>
                        </a:spcAft>
                      </a:pPr>
                      <a:r>
                        <a:rPr lang="en-US" sz="2200">
                          <a:effectLst/>
                        </a:rPr>
                        <a:t> </a:t>
                      </a:r>
                      <a:endParaRPr lang="en-US" sz="2200">
                        <a:effectLst/>
                        <a:latin typeface="Calibri" panose="020f0502020204030204" pitchFamily="34" charset="0"/>
                        <a:ea typeface="Calibri" panose="020f0502020204030204" pitchFamily="34" charset="0"/>
                        <a:cs typeface="Times New Roman" pitchFamily="18" charset="0"/>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09528399"/>
      </p:ext>
    </p:extLst>
  </p:cSld>
  <p:clrMapOvr>
    <a:masterClrMapping/>
  </p:clrMapOvr>
  <p:transition/>
  <p:timing/>
</p:sld>
</file>

<file path=ppt/slides/slide2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1"/>
          <p:cNvSpPr>
            <a:spLocks noGrp="1"/>
          </p:cNvSpPr>
          <p:nvPr>
            <p:ph type="ctrTitle"/>
          </p:nvPr>
        </p:nvSpPr>
        <p:spPr>
          <a:xfrm>
            <a:off x="2101516" y="140943"/>
            <a:ext cx="7956884" cy="645120"/>
          </a:xfrm>
        </p:spPr>
        <p:txBody>
          <a:bodyPr>
            <a:normAutofit/>
          </a:bodyPr>
          <a:lstStyle/>
          <a:p>
            <a:pPr algn="l"/>
            <a:r>
              <a:rPr lang="en-US" sz="3200" b="1" smtClean="0"/>
              <a:t>CHUYÊN ĐỀ 3</a:t>
            </a:r>
            <a:endParaRPr lang="en-US" sz="3200" b="1"/>
          </a:p>
        </p:txBody>
      </p:sp>
      <p:sp>
        <p:nvSpPr>
          <p:cNvPr id="13" name="Subtitle 12"/>
          <p:cNvSpPr>
            <a:spLocks noGrp="1"/>
          </p:cNvSpPr>
          <p:nvPr>
            <p:ph type="subTitle" idx="1"/>
          </p:nvPr>
        </p:nvSpPr>
        <p:spPr/>
        <p:txBody>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43" y="1133412"/>
            <a:ext cx="9945258" cy="5554386"/>
          </a:xfrm>
          <a:prstGeom prst="rect">
            <a:avLst/>
          </a:prstGeom>
        </p:spPr>
      </p:pic>
    </p:spTree>
    <p:extLst>
      <p:ext uri="{BB962C8B-B14F-4D97-AF65-F5344CB8AC3E}">
        <p14:creationId xmlns:p14="http://schemas.microsoft.com/office/powerpoint/2010/main" val="3891944607"/>
      </p:ext>
    </p:extLst>
  </p:cSld>
  <p:clrMapOvr>
    <a:masterClrMapping/>
  </p:clrMapOvr>
  <p:transition/>
  <p:timing/>
</p:sld>
</file>

<file path=ppt/slides/slide2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p:cNvSpPr>
          <p:nvPr>
            <p:ph type="title"/>
          </p:nvPr>
        </p:nvSpPr>
        <p:spPr>
          <a:xfrm>
            <a:off x="1442433" y="159063"/>
            <a:ext cx="10522040" cy="549275"/>
          </a:xfrm>
        </p:spPr>
        <p:txBody>
          <a:bodyPr>
            <a:normAutofit/>
          </a:bodyPr>
          <a:lstStyle/>
          <a:p>
            <a:pPr algn="ctr"/>
            <a:r>
              <a:rPr lang="en-US" sz="3200" b="1"/>
              <a:t>So sánh nội dung chương trình 2018 và 2006 lớp 11</a:t>
            </a:r>
          </a:p>
        </p:txBody>
      </p:sp>
      <p:sp>
        <p:nvSpPr>
          <p:cNvPr id="3" name="Content Placeholder 2"/>
          <p:cNvSpPr>
            <a:spLocks noGrp="1"/>
          </p:cNvSpPr>
          <p:nvPr>
            <p:ph sz="half" idx="1"/>
          </p:nvPr>
        </p:nvSpPr>
        <p:spPr>
          <a:xfrm>
            <a:off x="838200" y="1236372"/>
            <a:ext cx="5181600" cy="4940591"/>
          </a:xfrm>
        </p:spPr>
        <p:txBody>
          <a:bodyPr>
            <a:normAutofit fontScale="92500"/>
          </a:bodyPr>
          <a:lstStyle/>
          <a:p>
            <a:pPr marL="0" indent="0">
              <a:buNone/>
            </a:pPr>
            <a:r>
              <a:rPr lang="en-US" b="1"/>
              <a:t>CHƯƠNG TRÌNH 2018</a:t>
            </a:r>
          </a:p>
          <a:p>
            <a:pPr marL="0" indent="0">
              <a:buNone/>
            </a:pPr>
            <a:r>
              <a:rPr lang="en-US" b="1"/>
              <a:t>Yêu cầu cần </a:t>
            </a:r>
            <a:r>
              <a:rPr lang="en-US" b="1" smtClean="0"/>
              <a:t>đạt</a:t>
            </a:r>
          </a:p>
          <a:p>
            <a:pPr marL="0" indent="0">
              <a:buNone/>
            </a:pPr>
            <a:r>
              <a:rPr lang="en-US" b="1"/>
              <a:t>Bài 9. Ngành sản xuất dầu mỏ trên thế giới và Việt Nam</a:t>
            </a:r>
          </a:p>
          <a:p>
            <a:pPr marL="0" indent="0">
              <a:buNone/>
            </a:pPr>
            <a:r>
              <a:rPr lang="en-US"/>
              <a:t>– Trình bày được trữ lượng dầu mỏ, sự tiêu thụ dầu mỏ và sự phát triển của </a:t>
            </a:r>
            <a:r>
              <a:rPr lang="en-US" smtClean="0"/>
              <a:t>công nghiệp </a:t>
            </a:r>
            <a:r>
              <a:rPr lang="en-US"/>
              <a:t>dầu mỏ của một số nước/khu vực trên thế giới.</a:t>
            </a:r>
          </a:p>
          <a:p>
            <a:pPr marL="0" indent="0">
              <a:buNone/>
            </a:pPr>
            <a:r>
              <a:rPr lang="en-US"/>
              <a:t>– Trình bày được lượng dầu mỏ, sự tiêu thụ dầu mỏ và sự phát triển của công </a:t>
            </a:r>
            <a:r>
              <a:rPr lang="en-US" smtClean="0"/>
              <a:t>nghiệpdầu </a:t>
            </a:r>
            <a:r>
              <a:rPr lang="en-US"/>
              <a:t>mỏ ở Việt Nam.</a:t>
            </a:r>
            <a:endParaRPr lang="en-US" b="1"/>
          </a:p>
        </p:txBody>
      </p:sp>
      <p:sp>
        <p:nvSpPr>
          <p:cNvPr id="4" name="Content Placeholder 3"/>
          <p:cNvSpPr>
            <a:spLocks noGrp="1"/>
          </p:cNvSpPr>
          <p:nvPr>
            <p:ph sz="half" idx="2"/>
          </p:nvPr>
        </p:nvSpPr>
        <p:spPr>
          <a:xfrm>
            <a:off x="6172200" y="1236372"/>
            <a:ext cx="5181600" cy="4940591"/>
          </a:xfrm>
        </p:spPr>
        <p:txBody>
          <a:bodyPr>
            <a:normAutofit fontScale="92500"/>
          </a:bodyPr>
          <a:lstStyle/>
          <a:p>
            <a:pPr marL="0" indent="0">
              <a:buNone/>
            </a:pPr>
            <a:r>
              <a:rPr lang="en-US" b="1"/>
              <a:t>CHƯƠNG TRÌNH 2006</a:t>
            </a:r>
          </a:p>
          <a:p>
            <a:pPr marL="0" indent="0">
              <a:buNone/>
            </a:pPr>
            <a:r>
              <a:rPr lang="en-US" b="1"/>
              <a:t>Chuẩn kiến thức và kĩ </a:t>
            </a:r>
            <a:r>
              <a:rPr lang="en-US" b="1" smtClean="0"/>
              <a:t>năng</a:t>
            </a:r>
          </a:p>
          <a:p>
            <a:pPr marL="0" indent="0">
              <a:buNone/>
            </a:pPr>
            <a:r>
              <a:rPr lang="en-US" b="1"/>
              <a:t>Kĩ năng</a:t>
            </a:r>
            <a:endParaRPr lang="en-US"/>
          </a:p>
          <a:p>
            <a:pPr marL="0" indent="0">
              <a:buNone/>
            </a:pPr>
            <a:r>
              <a:rPr lang="en-US"/>
              <a:t>– </a:t>
            </a:r>
            <a:r>
              <a:rPr lang="en-US" smtClean="0"/>
              <a:t>Đọc</a:t>
            </a:r>
            <a:r>
              <a:rPr lang="en-US"/>
              <a:t>, tóm tắt được thông tin trong bài học và trả lời câu hỏi.</a:t>
            </a:r>
          </a:p>
          <a:p>
            <a:pPr marL="0" indent="0">
              <a:buNone/>
            </a:pPr>
            <a:r>
              <a:rPr lang="en-US"/>
              <a:t>– </a:t>
            </a:r>
            <a:r>
              <a:rPr lang="en-US" smtClean="0"/>
              <a:t>Tìm </a:t>
            </a:r>
            <a:r>
              <a:rPr lang="en-US"/>
              <a:t>được thông tin tư liệu về dầu mỏ và than ở Việt Nam.</a:t>
            </a:r>
            <a:endParaRPr lang="en-US" b="1"/>
          </a:p>
        </p:txBody>
      </p:sp>
    </p:spTree>
    <p:extLst>
      <p:ext uri="{BB962C8B-B14F-4D97-AF65-F5344CB8AC3E}">
        <p14:creationId xmlns:p14="http://schemas.microsoft.com/office/powerpoint/2010/main" val="3957060990"/>
      </p:ext>
    </p:extLst>
  </p:cSld>
  <p:clrMapOvr>
    <a:masterClrMapping/>
  </p:clrMapOvr>
  <p:transition/>
  <p:timing/>
</p:sld>
</file>

<file path=ppt/slides/slide2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Title 6"/>
          <p:cNvSpPr>
            <a:spLocks noGrp="1"/>
          </p:cNvSpPr>
          <p:nvPr>
            <p:ph type="ctrTitle"/>
          </p:nvPr>
        </p:nvSpPr>
        <p:spPr>
          <a:xfrm>
            <a:off x="2356832" y="0"/>
            <a:ext cx="8912182" cy="848105"/>
          </a:xfrm>
        </p:spPr>
        <p:txBody>
          <a:bodyPr>
            <a:noAutofit/>
          </a:bodyPr>
          <a:lstStyle/>
          <a:p>
            <a:r>
              <a:rPr lang="en-US" sz="3200" b="1"/>
              <a:t>Ma trận Nội dung – Hoạt động – Năng lực</a:t>
            </a:r>
            <a:endParaRPr lang="en-US" sz="3200"/>
          </a:p>
        </p:txBody>
      </p:sp>
      <p:sp>
        <p:nvSpPr>
          <p:cNvPr id="8" name="Subtitle 7"/>
          <p:cNvSpPr>
            <a:spLocks noGrp="1"/>
          </p:cNvSpPr>
          <p:nvPr>
            <p:ph type="subTitle" idx="1"/>
          </p:nvPr>
        </p:nvSpPr>
        <p:spPr>
          <a:xfrm>
            <a:off x="1536878" y="1893194"/>
            <a:ext cx="9144000" cy="4108361"/>
          </a:xfrm>
        </p:spPr>
        <p:txBody>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31" y="1200605"/>
            <a:ext cx="10257742" cy="5493538"/>
          </a:xfrm>
          <a:prstGeom prst="rect">
            <a:avLst/>
          </a:prstGeom>
        </p:spPr>
      </p:pic>
    </p:spTree>
    <p:extLst>
      <p:ext uri="{BB962C8B-B14F-4D97-AF65-F5344CB8AC3E}">
        <p14:creationId xmlns:p14="http://schemas.microsoft.com/office/powerpoint/2010/main" val="410881573"/>
      </p:ext>
    </p:extLst>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
            <a:ext cx="9144000" cy="6858000"/>
          </a:xfrm>
          <a:prstGeom prst="rect">
            <a:avLst/>
          </a:prstGeom>
        </p:spPr>
      </p:pic>
      <p:sp>
        <p:nvSpPr>
          <p:cNvPr id="8" name="Slide Number Placeholder 7"/>
          <p:cNvSpPr>
            <a:spLocks noGrp="1"/>
          </p:cNvSpPr>
          <p:nvPr>
            <p:ph type="sldNum" sz="quarter" idx="12"/>
          </p:nvPr>
        </p:nvSpPr>
        <p:spPr/>
        <p:txBody>
          <a:bodyPr/>
          <a:lstStyle/>
          <a:p>
            <a:fld id="{05502AF4-5419-4C97-8941-6E8144AD9252}" type="slidenum">
              <a:rPr lang="en-US" smtClean="0">
                <a:solidFill>
                  <a:srgbClr val="FFFF00"/>
                </a:solidFill>
              </a:rPr>
              <a:t>26</a:t>
            </a:fld>
            <a:endParaRPr lang="en-US">
              <a:solidFill>
                <a:srgbClr val="FFFF00"/>
              </a:solidFill>
            </a:endParaRPr>
          </a:p>
        </p:txBody>
      </p:sp>
      <p:sp>
        <p:nvSpPr>
          <p:cNvPr id="4" name="Rectangle 1"/>
          <p:cNvSpPr>
            <a:spLocks noChangeArrowheads="1"/>
          </p:cNvSpPr>
          <p:nvPr/>
        </p:nvSpPr>
        <p:spPr bwMode="auto">
          <a:xfrm>
            <a:off x="1952625" y="2963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pPr>
            <a:br>
              <a:rPr kumimoji="0" lang="en-US" sz="1800" b="0" i="0" u="none" strike="noStrike" cap="none" normalizeH="0" baseline="0">
                <a:ln>
                  <a:noFill/>
                </a:ln>
                <a:solidFill>
                  <a:schemeClr val="tx1"/>
                </a:solidFill>
                <a:effectLst/>
                <a:latin typeface="Arial" pitchFamily="34" charset="0"/>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3" name="AutoShape 6" descr="Fragmentation Patterns in Mass Spectra - Chemistry LibreTex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AutoShape 8" descr="Fragmentation Patterns in Mass Spectra - Chemistry LibreTex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 name="AutoShape 2" descr="14: Schematic diagram of a mass spectrometer. | Download Scientific Diagr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AutoShape 4" descr="14: Schematic diagram of a mass spectrometer. | Download Scientific Diagram"/>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AutoShape 6" descr="14: Schematic diagram of a mass spectrometer. | Download Scientific Diagram"/>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AutoShape 10" descr="Mass spectrometry - Wikipedi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863" y="2123904"/>
            <a:ext cx="3317024" cy="4733925"/>
          </a:xfrm>
          <a:prstGeom prst="rect">
            <a:avLst/>
          </a:prstGeom>
        </p:spPr>
      </p:pic>
      <p:sp>
        <p:nvSpPr>
          <p:cNvPr id="12" name="TextBox 11">
            <a:extLst>
              <a:ext uri="{FF2B5EF4-FFF2-40B4-BE49-F238E27FC236}">
                <a16:creationId xmlns:a16="http://schemas.microsoft.com/office/drawing/2014/main" id="{78A84F09-D784-1FD7-42C5-3DDBE3643971}"/>
              </a:ext>
            </a:extLst>
          </p:cNvPr>
          <p:cNvSpPr txBox="1"/>
          <p:nvPr/>
        </p:nvSpPr>
        <p:spPr>
          <a:xfrm>
            <a:off x="2311820" y="922338"/>
            <a:ext cx="485098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FF0000"/>
                </a:solidFill>
                <a:latin typeface="Times New Roman" pitchFamily="18" charset="0"/>
                <a:cs typeface="Times New Roman" pitchFamily="18" charset="0"/>
              </a:rPr>
              <a:t>CẤU TRÚC MỖI CHƯƠNG</a:t>
            </a:r>
          </a:p>
        </p:txBody>
      </p:sp>
      <p:pic>
        <p:nvPicPr>
          <p:cNvPr id="15" name="Picture 14">
            <a:extLst>
              <a:ext uri="{FF2B5EF4-FFF2-40B4-BE49-F238E27FC236}">
                <a16:creationId xmlns:a16="http://schemas.microsoft.com/office/drawing/2014/main" id="{EC649157-1EEA-8EDE-9725-B617DFF2B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937"/>
            <a:ext cx="9144000" cy="6858000"/>
          </a:xfrm>
          <a:prstGeom prst="rect">
            <a:avLst/>
          </a:prstGeom>
        </p:spPr>
      </p:pic>
      <p:sp>
        <p:nvSpPr>
          <p:cNvPr id="16" name="TextBox 15">
            <a:extLst>
              <a:ext uri="{FF2B5EF4-FFF2-40B4-BE49-F238E27FC236}">
                <a16:creationId xmlns:a16="http://schemas.microsoft.com/office/drawing/2014/main" id="{F49FD0DE-77F1-51E6-3195-338F63A68D1C}"/>
              </a:ext>
            </a:extLst>
          </p:cNvPr>
          <p:cNvSpPr txBox="1"/>
          <p:nvPr/>
        </p:nvSpPr>
        <p:spPr>
          <a:xfrm>
            <a:off x="2311820" y="1076980"/>
            <a:ext cx="485098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rgbClr val="FF0000"/>
                </a:solidFill>
                <a:latin typeface="Times New Roman" pitchFamily="18" charset="0"/>
                <a:cs typeface="Times New Roman" pitchFamily="18" charset="0"/>
              </a:rPr>
              <a:t>CẤU TRÚC MỖI CHƯƠNG</a:t>
            </a:r>
          </a:p>
        </p:txBody>
      </p:sp>
      <p:sp>
        <p:nvSpPr>
          <p:cNvPr id="17" name="TextBox 16">
            <a:extLst>
              <a:ext uri="{FF2B5EF4-FFF2-40B4-BE49-F238E27FC236}">
                <a16:creationId xmlns:a16="http://schemas.microsoft.com/office/drawing/2014/main" id="{E9964ADF-708B-EA18-A672-BEDF227C5520}"/>
              </a:ext>
            </a:extLst>
          </p:cNvPr>
          <p:cNvSpPr txBox="1"/>
          <p:nvPr/>
        </p:nvSpPr>
        <p:spPr>
          <a:xfrm>
            <a:off x="1230396" y="1600684"/>
            <a:ext cx="2054225"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7030A0"/>
                </a:solidFill>
                <a:latin typeface="Times New Roman" pitchFamily="18" charset="0"/>
                <a:cs typeface="Times New Roman" pitchFamily="18" charset="0"/>
              </a:rPr>
              <a:t>BÀI HỌC</a:t>
            </a:r>
          </a:p>
        </p:txBody>
      </p:sp>
      <p:sp>
        <p:nvSpPr>
          <p:cNvPr id="18" name="TextBox 17">
            <a:extLst>
              <a:ext uri="{FF2B5EF4-FFF2-40B4-BE49-F238E27FC236}">
                <a16:creationId xmlns:a16="http://schemas.microsoft.com/office/drawing/2014/main" id="{29F67240-970C-7563-30AC-EE74E8908D59}"/>
              </a:ext>
            </a:extLst>
          </p:cNvPr>
          <p:cNvSpPr txBox="1"/>
          <p:nvPr/>
        </p:nvSpPr>
        <p:spPr>
          <a:xfrm>
            <a:off x="5915606" y="1589850"/>
            <a:ext cx="2054225"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7030A0"/>
                </a:solidFill>
                <a:latin typeface="Times New Roman" pitchFamily="18" charset="0"/>
                <a:cs typeface="Times New Roman" pitchFamily="18" charset="0"/>
              </a:rPr>
              <a:t>ÔN TẬP</a:t>
            </a:r>
          </a:p>
        </p:txBody>
      </p:sp>
      <p:pic>
        <p:nvPicPr>
          <p:cNvPr id="20" name="Picture 19">
            <a:extLst>
              <a:ext uri="{FF2B5EF4-FFF2-40B4-BE49-F238E27FC236}">
                <a16:creationId xmlns:a16="http://schemas.microsoft.com/office/drawing/2014/main" id="{8797FEBA-F7F9-0A5D-18A8-1DA19BB0BF12}"/>
              </a:ext>
            </a:extLst>
          </p:cNvPr>
          <p:cNvPicPr>
            <a:picLocks noChangeAspect="1"/>
          </p:cNvPicPr>
          <p:nvPr/>
        </p:nvPicPr>
        <p:blipFill>
          <a:blip r:embed="rId4"/>
          <a:stretch>
            <a:fillRect/>
          </a:stretch>
        </p:blipFill>
        <p:spPr>
          <a:xfrm>
            <a:off x="0" y="2186353"/>
            <a:ext cx="4724400" cy="1530297"/>
          </a:xfrm>
          <a:prstGeom prst="rect">
            <a:avLst/>
          </a:prstGeom>
        </p:spPr>
      </p:pic>
      <p:pic>
        <p:nvPicPr>
          <p:cNvPr id="22" name="Picture 21">
            <a:extLst>
              <a:ext uri="{FF2B5EF4-FFF2-40B4-BE49-F238E27FC236}">
                <a16:creationId xmlns:a16="http://schemas.microsoft.com/office/drawing/2014/main" id="{33014E1E-5A13-3F4D-FBD0-34D8050592B9}"/>
              </a:ext>
            </a:extLst>
          </p:cNvPr>
          <p:cNvPicPr>
            <a:picLocks noChangeAspect="1"/>
          </p:cNvPicPr>
          <p:nvPr/>
        </p:nvPicPr>
        <p:blipFill>
          <a:blip r:embed="rId5"/>
          <a:stretch>
            <a:fillRect/>
          </a:stretch>
        </p:blipFill>
        <p:spPr>
          <a:xfrm>
            <a:off x="26606" y="3997519"/>
            <a:ext cx="4724400" cy="983146"/>
          </a:xfrm>
          <a:prstGeom prst="rect">
            <a:avLst/>
          </a:prstGeom>
        </p:spPr>
      </p:pic>
      <p:pic>
        <p:nvPicPr>
          <p:cNvPr id="24" name="Picture 23">
            <a:extLst>
              <a:ext uri="{FF2B5EF4-FFF2-40B4-BE49-F238E27FC236}">
                <a16:creationId xmlns:a16="http://schemas.microsoft.com/office/drawing/2014/main" id="{CCB3BFD1-AE0C-11A7-2FFE-38355D4B1590}"/>
              </a:ext>
            </a:extLst>
          </p:cNvPr>
          <p:cNvPicPr>
            <a:picLocks noChangeAspect="1"/>
          </p:cNvPicPr>
          <p:nvPr/>
        </p:nvPicPr>
        <p:blipFill>
          <a:blip r:embed="rId6"/>
          <a:stretch>
            <a:fillRect/>
          </a:stretch>
        </p:blipFill>
        <p:spPr>
          <a:xfrm>
            <a:off x="4759524" y="2206859"/>
            <a:ext cx="4366387" cy="917341"/>
          </a:xfrm>
          <a:prstGeom prst="rect">
            <a:avLst/>
          </a:prstGeom>
        </p:spPr>
      </p:pic>
      <p:pic>
        <p:nvPicPr>
          <p:cNvPr id="26" name="Picture 25">
            <a:extLst>
              <a:ext uri="{FF2B5EF4-FFF2-40B4-BE49-F238E27FC236}">
                <a16:creationId xmlns:a16="http://schemas.microsoft.com/office/drawing/2014/main" id="{A91FEE88-9708-EA4C-C567-4E4783EEBE21}"/>
              </a:ext>
            </a:extLst>
          </p:cNvPr>
          <p:cNvPicPr>
            <a:picLocks noChangeAspect="1"/>
          </p:cNvPicPr>
          <p:nvPr/>
        </p:nvPicPr>
        <p:blipFill>
          <a:blip r:embed="rId7"/>
          <a:stretch>
            <a:fillRect/>
          </a:stretch>
        </p:blipFill>
        <p:spPr>
          <a:xfrm>
            <a:off x="4724400" y="3438525"/>
            <a:ext cx="2218427" cy="2733675"/>
          </a:xfrm>
          <a:prstGeom prst="rect">
            <a:avLst/>
          </a:prstGeom>
        </p:spPr>
      </p:pic>
      <p:pic>
        <p:nvPicPr>
          <p:cNvPr id="28" name="Picture 27">
            <a:extLst>
              <a:ext uri="{FF2B5EF4-FFF2-40B4-BE49-F238E27FC236}">
                <a16:creationId xmlns:a16="http://schemas.microsoft.com/office/drawing/2014/main" id="{FB9CAC25-BA14-4849-DBE3-3BA15952CD53}"/>
              </a:ext>
            </a:extLst>
          </p:cNvPr>
          <p:cNvPicPr>
            <a:picLocks noChangeAspect="1"/>
          </p:cNvPicPr>
          <p:nvPr/>
        </p:nvPicPr>
        <p:blipFill>
          <a:blip r:embed="rId8"/>
          <a:stretch>
            <a:fillRect/>
          </a:stretch>
        </p:blipFill>
        <p:spPr>
          <a:xfrm>
            <a:off x="6858000" y="3428999"/>
            <a:ext cx="2110313" cy="2733675"/>
          </a:xfrm>
          <a:prstGeom prst="rect">
            <a:avLst/>
          </a:prstGeom>
        </p:spPr>
      </p:pic>
    </p:spTree>
    <p:extLst>
      <p:ext uri="{BB962C8B-B14F-4D97-AF65-F5344CB8AC3E}">
        <p14:creationId xmlns:p14="http://schemas.microsoft.com/office/powerpoint/2010/main" val="1774542294"/>
      </p:ext>
    </p:extLst>
  </p:cSld>
  <p:clrMapOvr>
    <a:masterClrMapping/>
  </p:clrMapOvr>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674"/>
            <a:ext cx="9144000" cy="6858000"/>
          </a:xfrm>
          <a:prstGeom prst="rect">
            <a:avLst/>
          </a:prstGeom>
        </p:spPr>
      </p:pic>
      <p:sp>
        <p:nvSpPr>
          <p:cNvPr id="8" name="Rounded Rectangle 7"/>
          <p:cNvSpPr/>
          <p:nvPr/>
        </p:nvSpPr>
        <p:spPr>
          <a:xfrm>
            <a:off x="1066800" y="1660529"/>
            <a:ext cx="7351295" cy="12799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altLang="en-US" sz="2400" b="1">
                <a:solidFill>
                  <a:schemeClr val="bg1"/>
                </a:solidFill>
                <a:latin typeface="Arial" pitchFamily="34" charset="0"/>
                <a:cs typeface="Arial" pitchFamily="34" charset="0"/>
              </a:rPr>
              <a:t>Bao gồm hệ thống các hoạt động học tập đượ</a:t>
            </a:r>
            <a:r>
              <a:rPr lang="en-US" altLang="en-US" sz="2400" b="1">
                <a:latin typeface="Arial" pitchFamily="34" charset="0"/>
                <a:cs typeface="Arial" pitchFamily="34" charset="0"/>
              </a:rPr>
              <a:t>c chỉ dẫn bởi các kí hiệu biểu trưng cho các phương pháp và hình thức tổ chức dạy học.</a:t>
            </a:r>
            <a:endParaRPr lang="en-US" sz="2400" b="1"/>
          </a:p>
        </p:txBody>
      </p:sp>
      <p:sp>
        <p:nvSpPr>
          <p:cNvPr id="9" name="Rounded Rectangle 8"/>
          <p:cNvSpPr/>
          <p:nvPr/>
        </p:nvSpPr>
        <p:spPr>
          <a:xfrm>
            <a:off x="346517" y="3080084"/>
            <a:ext cx="1597794" cy="5582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a:solidFill>
                  <a:srgbClr val="002060"/>
                </a:solidFill>
              </a:rPr>
              <a:t>Mục tiêu</a:t>
            </a:r>
          </a:p>
        </p:txBody>
      </p:sp>
      <p:sp>
        <p:nvSpPr>
          <p:cNvPr id="11" name="Rounded Rectangle 10"/>
          <p:cNvSpPr/>
          <p:nvPr/>
        </p:nvSpPr>
        <p:spPr>
          <a:xfrm>
            <a:off x="2050191" y="3080084"/>
            <a:ext cx="1597794" cy="5582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a:solidFill>
                  <a:srgbClr val="002060"/>
                </a:solidFill>
              </a:rPr>
              <a:t>Mở đầu</a:t>
            </a:r>
          </a:p>
        </p:txBody>
      </p:sp>
      <p:sp>
        <p:nvSpPr>
          <p:cNvPr id="12" name="Rounded Rectangle 11"/>
          <p:cNvSpPr/>
          <p:nvPr/>
        </p:nvSpPr>
        <p:spPr>
          <a:xfrm>
            <a:off x="3734611" y="3089710"/>
            <a:ext cx="1597794" cy="5582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a:solidFill>
                  <a:srgbClr val="002060"/>
                </a:solidFill>
              </a:rPr>
              <a:t>Khám phá</a:t>
            </a:r>
          </a:p>
        </p:txBody>
      </p:sp>
      <p:sp>
        <p:nvSpPr>
          <p:cNvPr id="13" name="Rounded Rectangle 12"/>
          <p:cNvSpPr/>
          <p:nvPr/>
        </p:nvSpPr>
        <p:spPr>
          <a:xfrm>
            <a:off x="5438271" y="3089711"/>
            <a:ext cx="1597794" cy="5582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a:solidFill>
                  <a:srgbClr val="002060"/>
                </a:solidFill>
              </a:rPr>
              <a:t>Hoạt động</a:t>
            </a:r>
          </a:p>
        </p:txBody>
      </p:sp>
      <p:sp>
        <p:nvSpPr>
          <p:cNvPr id="15" name="Rounded Rectangle 14"/>
          <p:cNvSpPr/>
          <p:nvPr/>
        </p:nvSpPr>
        <p:spPr>
          <a:xfrm>
            <a:off x="7103444" y="3089710"/>
            <a:ext cx="1597794" cy="5582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a:solidFill>
                  <a:srgbClr val="002060"/>
                </a:solidFill>
              </a:rPr>
              <a:t>Câu hỏi</a:t>
            </a:r>
          </a:p>
        </p:txBody>
      </p:sp>
      <p:sp>
        <p:nvSpPr>
          <p:cNvPr id="16" name="Rectangle 15"/>
          <p:cNvSpPr/>
          <p:nvPr/>
        </p:nvSpPr>
        <p:spPr>
          <a:xfrm>
            <a:off x="279132" y="3012707"/>
            <a:ext cx="8527983" cy="71227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p>
        </p:txBody>
      </p:sp>
      <p:sp>
        <p:nvSpPr>
          <p:cNvPr id="17" name="Down Arrow 16"/>
          <p:cNvSpPr/>
          <p:nvPr/>
        </p:nvSpPr>
        <p:spPr>
          <a:xfrm>
            <a:off x="4233511" y="3763478"/>
            <a:ext cx="490889" cy="11069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p>
        </p:txBody>
      </p:sp>
      <p:sp>
        <p:nvSpPr>
          <p:cNvPr id="20" name="Rounded Rectangle 19"/>
          <p:cNvSpPr/>
          <p:nvPr/>
        </p:nvSpPr>
        <p:spPr>
          <a:xfrm>
            <a:off x="539006" y="4148490"/>
            <a:ext cx="2829829" cy="558265"/>
          </a:xfrm>
          <a:prstGeom prst="roundRect">
            <a:avLst>
              <a:gd name="adj" fmla="val 0"/>
            </a:avLst>
          </a:prstGeom>
          <a:solidFill>
            <a:srgbClr val="F103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a:solidFill>
                  <a:srgbClr val="002060"/>
                </a:solidFill>
              </a:rPr>
              <a:t>Em có biết</a:t>
            </a:r>
          </a:p>
        </p:txBody>
      </p:sp>
      <p:sp>
        <p:nvSpPr>
          <p:cNvPr id="23" name="Rounded Rectangle 22"/>
          <p:cNvSpPr/>
          <p:nvPr/>
        </p:nvSpPr>
        <p:spPr>
          <a:xfrm>
            <a:off x="2057400" y="5091765"/>
            <a:ext cx="2338930" cy="5582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a:solidFill>
                  <a:srgbClr val="002060"/>
                </a:solidFill>
              </a:rPr>
              <a:t>Em đã học</a:t>
            </a:r>
          </a:p>
        </p:txBody>
      </p:sp>
      <p:sp>
        <p:nvSpPr>
          <p:cNvPr id="24" name="Rounded Rectangle 23"/>
          <p:cNvSpPr/>
          <p:nvPr/>
        </p:nvSpPr>
        <p:spPr>
          <a:xfrm>
            <a:off x="4495800" y="5080535"/>
            <a:ext cx="2338930" cy="5582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2400">
                <a:solidFill>
                  <a:srgbClr val="002060"/>
                </a:solidFill>
              </a:rPr>
              <a:t>Em có thể</a:t>
            </a:r>
          </a:p>
        </p:txBody>
      </p:sp>
      <p:sp>
        <p:nvSpPr>
          <p:cNvPr id="18" name="Slide Number Placeholder 17"/>
          <p:cNvSpPr>
            <a:spLocks noGrp="1"/>
          </p:cNvSpPr>
          <p:nvPr>
            <p:ph type="sldNum" sz="quarter" idx="12"/>
          </p:nvPr>
        </p:nvSpPr>
        <p:spPr/>
        <p:txBody>
          <a:bodyPr/>
          <a:lstStyle/>
          <a:p>
            <a:fld id="{05502AF4-5419-4C97-8941-6E8144AD9252}" type="slidenum">
              <a:rPr lang="en-US" smtClean="0">
                <a:solidFill>
                  <a:srgbClr val="FFFF00"/>
                </a:solidFill>
              </a:rPr>
              <a:t>27</a:t>
            </a:fld>
            <a:endParaRPr lang="en-US">
              <a:solidFill>
                <a:srgbClr val="FFFF00"/>
              </a:solidFill>
            </a:endParaRPr>
          </a:p>
        </p:txBody>
      </p:sp>
      <p:sp>
        <p:nvSpPr>
          <p:cNvPr id="2" name="TextBox 1">
            <a:extLst>
              <a:ext uri="{FF2B5EF4-FFF2-40B4-BE49-F238E27FC236}">
                <a16:creationId xmlns:a16="http://schemas.microsoft.com/office/drawing/2014/main" id="{840785A7-12C3-BF5F-1857-852E57A8144A}"/>
              </a:ext>
            </a:extLst>
          </p:cNvPr>
          <p:cNvSpPr txBox="1"/>
          <p:nvPr/>
        </p:nvSpPr>
        <p:spPr>
          <a:xfrm>
            <a:off x="1944311" y="1104102"/>
            <a:ext cx="520044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800" b="1">
                <a:solidFill>
                  <a:srgbClr val="FF0000"/>
                </a:solidFill>
                <a:latin typeface="Times New Roman" pitchFamily="18" charset="0"/>
                <a:cs typeface="Times New Roman" pitchFamily="18" charset="0"/>
              </a:rPr>
              <a:t>CẤU TRÚC BÀI HỌC</a:t>
            </a:r>
            <a:endParaRPr lang="en-US" sz="2800">
              <a:solidFill>
                <a:srgbClr val="FF0000"/>
              </a:solidFill>
              <a:latin typeface="Times New Roman" pitchFamily="18" charset="0"/>
              <a:cs typeface="Times New Roman" pitchFamily="18" charset="0"/>
            </a:endParaRPr>
          </a:p>
        </p:txBody>
      </p:sp>
      <p:sp>
        <p:nvSpPr>
          <p:cNvPr id="3" name="Arrow: Right 2">
            <a:extLst>
              <a:ext uri="{FF2B5EF4-FFF2-40B4-BE49-F238E27FC236}">
                <a16:creationId xmlns:a16="http://schemas.microsoft.com/office/drawing/2014/main" id="{DD00F3C7-68C1-9ABA-B285-7A2732570BDE}"/>
              </a:ext>
            </a:extLst>
          </p:cNvPr>
          <p:cNvSpPr/>
          <p:nvPr/>
        </p:nvSpPr>
        <p:spPr>
          <a:xfrm>
            <a:off x="3368834" y="4267200"/>
            <a:ext cx="898365" cy="304800"/>
          </a:xfrm>
          <a:prstGeom prst="rightArrow">
            <a:avLst/>
          </a:prstGeom>
          <a:solidFill>
            <a:srgbClr val="B503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endParaRPr lang="en-US"/>
          </a:p>
        </p:txBody>
      </p:sp>
    </p:spTree>
    <p:extLst>
      <p:ext uri="{BB962C8B-B14F-4D97-AF65-F5344CB8AC3E}">
        <p14:creationId xmlns:p14="http://schemas.microsoft.com/office/powerpoint/2010/main" val="3556324633"/>
      </p:ext>
    </p:extLst>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28</a:t>
            </a:fld>
            <a:endParaRPr lang="en-US">
              <a:solidFill>
                <a:srgbClr val="FFFF00"/>
              </a:solidFill>
            </a:endParaRPr>
          </a:p>
        </p:txBody>
      </p:sp>
      <p:sp>
        <p:nvSpPr>
          <p:cNvPr id="13" name="Rounded Rectangle 12"/>
          <p:cNvSpPr/>
          <p:nvPr/>
        </p:nvSpPr>
        <p:spPr>
          <a:xfrm>
            <a:off x="3276600" y="522770"/>
            <a:ext cx="3631444" cy="78325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400" b="1">
                <a:solidFill>
                  <a:schemeClr val="bg1"/>
                </a:solidFill>
                <a:latin typeface="Arial" pitchFamily="34" charset="0"/>
                <a:cs typeface="Arial" pitchFamily="34" charset="0"/>
              </a:rPr>
              <a:t>CẤU TRÚC BÀI HỌC</a:t>
            </a:r>
          </a:p>
        </p:txBody>
      </p:sp>
      <p:sp>
        <p:nvSpPr>
          <p:cNvPr id="6" name="Rounded Rectangle 5"/>
          <p:cNvSpPr/>
          <p:nvPr/>
        </p:nvSpPr>
        <p:spPr>
          <a:xfrm>
            <a:off x="640023" y="2166208"/>
            <a:ext cx="2819400"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sz="2000" b="1">
                <a:solidFill>
                  <a:schemeClr val="tx1"/>
                </a:solidFill>
                <a:latin typeface="Arial" pitchFamily="34" charset="0"/>
                <a:cs typeface="Arial" pitchFamily="34" charset="0"/>
              </a:rPr>
              <a:t>1. Mục tiêu bài học</a:t>
            </a:r>
          </a:p>
        </p:txBody>
      </p:sp>
      <p:sp>
        <p:nvSpPr>
          <p:cNvPr id="8" name="Rounded Rectangle 7"/>
          <p:cNvSpPr/>
          <p:nvPr/>
        </p:nvSpPr>
        <p:spPr>
          <a:xfrm>
            <a:off x="588562" y="3200400"/>
            <a:ext cx="2922322" cy="27432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sz="2000" b="1">
                <a:solidFill>
                  <a:schemeClr val="tx1"/>
                </a:solidFill>
                <a:latin typeface="Arial" pitchFamily="34" charset="0"/>
                <a:cs typeface="Arial" pitchFamily="34" charset="0"/>
              </a:rPr>
              <a:t>2. Mở đầu: </a:t>
            </a:r>
          </a:p>
          <a:p>
            <a:r>
              <a:rPr lang="en-US" sz="2000">
                <a:solidFill>
                  <a:schemeClr val="tx1"/>
                </a:solidFill>
                <a:latin typeface="Arial" pitchFamily="34" charset="0"/>
                <a:cs typeface="Arial" pitchFamily="34" charset="0"/>
              </a:rPr>
              <a:t>Câu hỏi dẫn dắt đặt vấn đề giúp cho người học có tâm thế tiếp thu, tìm tòi kiến thức nhằm đạt được mục tiêu bài học</a:t>
            </a:r>
          </a:p>
          <a:p>
            <a:pPr algn="ctr"/>
            <a:endParaRPr lang="en-US">
              <a:solidFill>
                <a:srgbClr val="002060"/>
              </a:solidFill>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a:off x="3657600" y="1533619"/>
            <a:ext cx="5181600" cy="2743199"/>
          </a:xfrm>
          <a:prstGeom prst="rect">
            <a:avLst/>
          </a:prstGeom>
          <a:noFill/>
        </p:spPr>
      </p:pic>
      <p:pic>
        <p:nvPicPr>
          <p:cNvPr id="10" name="Picture 9"/>
          <p:cNvPicPr/>
          <p:nvPr/>
        </p:nvPicPr>
        <p:blipFill>
          <a:blip r:embed="rId4">
            <a:extLst>
              <a:ext uri="{28A0092B-C50C-407E-A947-70E740481C1C}">
                <a14:useLocalDpi xmlns:a14="http://schemas.microsoft.com/office/drawing/2010/main" val="0"/>
              </a:ext>
            </a:extLst>
          </a:blip>
          <a:stretch>
            <a:fillRect/>
          </a:stretch>
        </p:blipFill>
        <p:spPr bwMode="auto">
          <a:xfrm>
            <a:off x="3657600" y="4413171"/>
            <a:ext cx="5181600" cy="1454229"/>
          </a:xfrm>
          <a:prstGeom prst="rect">
            <a:avLst/>
          </a:prstGeom>
          <a:noFill/>
        </p:spPr>
      </p:pic>
    </p:spTree>
    <p:extLst>
      <p:ext uri="{BB962C8B-B14F-4D97-AF65-F5344CB8AC3E}">
        <p14:creationId xmlns:p14="http://schemas.microsoft.com/office/powerpoint/2010/main" val="2478434822"/>
      </p:ext>
    </p:extLst>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29</a:t>
            </a:fld>
            <a:endParaRPr lang="en-US">
              <a:solidFill>
                <a:srgbClr val="FFFF00"/>
              </a:solidFill>
            </a:endParaRPr>
          </a:p>
        </p:txBody>
      </p:sp>
      <p:sp>
        <p:nvSpPr>
          <p:cNvPr id="13" name="Rounded Rectangle 12"/>
          <p:cNvSpPr/>
          <p:nvPr/>
        </p:nvSpPr>
        <p:spPr>
          <a:xfrm>
            <a:off x="3385985" y="508248"/>
            <a:ext cx="3631444" cy="78325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400" b="1">
                <a:solidFill>
                  <a:schemeClr val="bg1"/>
                </a:solidFill>
                <a:latin typeface="Arial" pitchFamily="34" charset="0"/>
                <a:cs typeface="Arial" pitchFamily="34" charset="0"/>
              </a:rPr>
              <a:t>CẤU TRÚC BÀI HỌC</a:t>
            </a:r>
          </a:p>
        </p:txBody>
      </p:sp>
      <p:sp>
        <p:nvSpPr>
          <p:cNvPr id="4" name="Rectangle 3"/>
          <p:cNvSpPr/>
          <p:nvPr/>
        </p:nvSpPr>
        <p:spPr>
          <a:xfrm>
            <a:off x="381000" y="2128840"/>
            <a:ext cx="8305516" cy="1200329"/>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fontAlgn="base">
              <a:spcBef>
                <a:spcPts val="600"/>
              </a:spcBef>
              <a:spcAft>
                <a:spcPts val="800"/>
              </a:spcAft>
              <a:buFont typeface="Wingdings" panose="05000000000000000000" pitchFamily="2" charset="2"/>
              <a:buChar char="§"/>
            </a:pPr>
            <a:r>
              <a:rPr lang="en-US" sz="2400">
                <a:latin typeface="Arial" pitchFamily="34" charset="0"/>
                <a:ea typeface="Times New Roman" panose="02020603050405020304" pitchFamily="18" charset="0"/>
                <a:cs typeface="Arial" pitchFamily="34" charset="0"/>
              </a:rPr>
              <a:t>Hoạt động khám phá, tìm hiểu qua các thông tin được cung cấp ở bài đọc hiểu, kết hợp với các kiến thức đã có, trả lời câu hỏi gợi ý để hình thành tri thức mới.</a:t>
            </a:r>
            <a:endParaRPr lang="en-US" sz="2400">
              <a:effectLst/>
              <a:latin typeface="Arial" pitchFamily="34" charset="0"/>
              <a:ea typeface="Times New Roman" panose="02020603050405020304" pitchFamily="18" charset="0"/>
              <a:cs typeface="Arial" pitchFamily="34" charset="0"/>
            </a:endParaRPr>
          </a:p>
        </p:txBody>
      </p:sp>
      <p:sp>
        <p:nvSpPr>
          <p:cNvPr id="12" name="Rounded Rectangle 11"/>
          <p:cNvSpPr/>
          <p:nvPr/>
        </p:nvSpPr>
        <p:spPr>
          <a:xfrm>
            <a:off x="393032" y="1539832"/>
            <a:ext cx="6236368" cy="520188"/>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sz="2400" b="1">
                <a:solidFill>
                  <a:schemeClr val="tx1"/>
                </a:solidFill>
                <a:latin typeface="Arial" pitchFamily="34" charset="0"/>
                <a:cs typeface="Arial" pitchFamily="34" charset="0"/>
              </a:rPr>
              <a:t>3. Khám phá - Hình thành kiến thức mới</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28" y="3500799"/>
            <a:ext cx="5867401" cy="3037943"/>
          </a:xfrm>
          <a:prstGeom prst="rect">
            <a:avLst/>
          </a:prstGeom>
        </p:spPr>
      </p:pic>
    </p:spTree>
    <p:extLst>
      <p:ext uri="{BB962C8B-B14F-4D97-AF65-F5344CB8AC3E}">
        <p14:creationId xmlns:p14="http://schemas.microsoft.com/office/powerpoint/2010/main" val="2336607523"/>
      </p:ext>
    </p:extLst>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 y="0"/>
            <a:ext cx="9150135" cy="6858000"/>
          </a:xfrm>
          <a:prstGeom prst="rect">
            <a:avLst/>
          </a:prstGeom>
        </p:spPr>
      </p:pic>
      <p:sp>
        <p:nvSpPr>
          <p:cNvPr id="7" name="TextBox 6"/>
          <p:cNvSpPr txBox="1"/>
          <p:nvPr/>
        </p:nvSpPr>
        <p:spPr>
          <a:xfrm>
            <a:off x="457200" y="2107131"/>
            <a:ext cx="5664365" cy="3059235"/>
          </a:xfrm>
          <a:prstGeom prst="rect">
            <a:avLst/>
          </a:prstGeom>
          <a:noFill/>
          <a:ln w="25400">
            <a:solidFill>
              <a:schemeClr val="accent1">
                <a:lumMod val="75000"/>
              </a:schemeClr>
            </a:solidFill>
            <a:prstDash val="sysDash"/>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en-US" sz="2000" b="1">
                <a:solidFill>
                  <a:srgbClr val="002060"/>
                </a:solidFill>
                <a:latin typeface="Arial" pitchFamily="34" charset="0"/>
                <a:cs typeface="Arial" pitchFamily="34" charset="0"/>
              </a:rPr>
              <a:t>PGS.TS Lê Kim Long (Tổng Chủ biên)</a:t>
            </a:r>
          </a:p>
          <a:p>
            <a:pPr>
              <a:lnSpc>
                <a:spcPct val="140000"/>
              </a:lnSpc>
            </a:pPr>
            <a:r>
              <a:rPr lang="en-US" sz="2000" b="1">
                <a:solidFill>
                  <a:srgbClr val="002060"/>
                </a:solidFill>
                <a:latin typeface="Arial" pitchFamily="34" charset="0"/>
                <a:cs typeface="Arial" pitchFamily="34" charset="0"/>
              </a:rPr>
              <a:t>PGS.TS - NGƯT Đặng Xuân Thư (Chủ biên) </a:t>
            </a:r>
          </a:p>
          <a:p>
            <a:pPr>
              <a:lnSpc>
                <a:spcPct val="140000"/>
              </a:lnSpc>
            </a:pPr>
            <a:r>
              <a:rPr lang="en-US" sz="2000" b="1">
                <a:solidFill>
                  <a:srgbClr val="002060"/>
                </a:solidFill>
                <a:latin typeface="Arial" pitchFamily="34" charset="0"/>
                <a:cs typeface="Arial" pitchFamily="34" charset="0"/>
              </a:rPr>
              <a:t>TS Nguyễn Đăng Đạt </a:t>
            </a:r>
          </a:p>
          <a:p>
            <a:pPr>
              <a:lnSpc>
                <a:spcPct val="140000"/>
              </a:lnSpc>
            </a:pPr>
            <a:r>
              <a:rPr lang="en-US" sz="2000" b="1">
                <a:solidFill>
                  <a:srgbClr val="002060"/>
                </a:solidFill>
                <a:latin typeface="Arial" pitchFamily="34" charset="0"/>
                <a:cs typeface="Arial" pitchFamily="34" charset="0"/>
              </a:rPr>
              <a:t>PGS.TS Lê Thị Hồng Hải </a:t>
            </a:r>
          </a:p>
          <a:p>
            <a:pPr>
              <a:lnSpc>
                <a:spcPct val="140000"/>
              </a:lnSpc>
            </a:pPr>
            <a:r>
              <a:rPr lang="en-US" sz="2000" b="1">
                <a:solidFill>
                  <a:srgbClr val="002060"/>
                </a:solidFill>
                <a:latin typeface="Arial" pitchFamily="34" charset="0"/>
                <a:cs typeface="Arial" pitchFamily="34" charset="0"/>
              </a:rPr>
              <a:t>TS Nguyễn Văn Hải </a:t>
            </a:r>
          </a:p>
          <a:p>
            <a:pPr>
              <a:lnSpc>
                <a:spcPct val="140000"/>
              </a:lnSpc>
            </a:pPr>
            <a:r>
              <a:rPr lang="en-US" sz="2000" b="1">
                <a:solidFill>
                  <a:srgbClr val="002060"/>
                </a:solidFill>
                <a:latin typeface="Arial" pitchFamily="34" charset="0"/>
                <a:cs typeface="Arial" pitchFamily="34" charset="0"/>
              </a:rPr>
              <a:t>TS Đường Khánh Linh</a:t>
            </a:r>
          </a:p>
          <a:p>
            <a:pPr>
              <a:lnSpc>
                <a:spcPct val="140000"/>
              </a:lnSpc>
            </a:pPr>
            <a:r>
              <a:rPr lang="en-US" sz="2000" b="1">
                <a:solidFill>
                  <a:srgbClr val="002060"/>
                </a:solidFill>
                <a:latin typeface="Arial" pitchFamily="34" charset="0"/>
                <a:cs typeface="Arial" pitchFamily="34" charset="0"/>
              </a:rPr>
              <a:t>PGS.TS - NGƯT Trần Thị Như Mai</a:t>
            </a:r>
            <a:endParaRPr lang="en-US" sz="2000" b="1">
              <a:solidFill>
                <a:srgbClr val="002060"/>
              </a:solidFill>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E93BD386-4F21-E8C1-CC8F-B6881A4F307E}"/>
              </a:ext>
            </a:extLst>
          </p:cNvPr>
          <p:cNvSpPr>
            <a:spLocks noGrp="1"/>
          </p:cNvSpPr>
          <p:nvPr>
            <p:ph type="sldNum" sz="quarter" idx="12"/>
          </p:nvPr>
        </p:nvSpPr>
        <p:spPr/>
        <p:txBody>
          <a:bodyPr/>
          <a:lstStyle/>
          <a:p>
            <a:fld id="{2D365D73-22C2-4531-9F55-3B0ACD51563B}" type="slidenum">
              <a:rPr lang="en-US" sz="1600" b="1" smtClean="0">
                <a:solidFill>
                  <a:srgbClr val="FFFF00"/>
                </a:solidFill>
              </a:rPr>
              <a:t>3</a:t>
            </a:fld>
            <a:endParaRPr lang="en-US" sz="1600" b="1">
              <a:solidFill>
                <a:srgbClr val="FFFF00"/>
              </a:solidFill>
            </a:endParaRPr>
          </a:p>
        </p:txBody>
      </p:sp>
      <p:sp>
        <p:nvSpPr>
          <p:cNvPr id="5" name="TextBox 4">
            <a:extLst>
              <a:ext uri="{FF2B5EF4-FFF2-40B4-BE49-F238E27FC236}">
                <a16:creationId xmlns:a16="http://schemas.microsoft.com/office/drawing/2014/main" id="{D3CBFF0F-280B-43A7-8C33-B7CBB41B455A}"/>
              </a:ext>
            </a:extLst>
          </p:cNvPr>
          <p:cNvSpPr txBox="1"/>
          <p:nvPr/>
        </p:nvSpPr>
        <p:spPr>
          <a:xfrm>
            <a:off x="882515" y="857673"/>
            <a:ext cx="6925574"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FF0000"/>
                </a:solidFill>
                <a:cs typeface="Times New Roman" pitchFamily="18" charset="0"/>
              </a:rPr>
              <a:t>ĐỘI NGŨ TÁC GIẢ</a:t>
            </a:r>
          </a:p>
          <a:p>
            <a:pPr algn="ctr"/>
            <a:r>
              <a:rPr lang="en-US" sz="2800" b="1">
                <a:solidFill>
                  <a:srgbClr val="FF0000"/>
                </a:solidFill>
                <a:cs typeface="Arial" pitchFamily="34" charset="0"/>
              </a:rPr>
              <a:t>SGK</a:t>
            </a:r>
            <a:r>
              <a:rPr lang="en-US" sz="2800" b="1" i="1">
                <a:solidFill>
                  <a:srgbClr val="FF0000"/>
                </a:solidFill>
                <a:cs typeface="Arial" pitchFamily="34" charset="0"/>
              </a:rPr>
              <a:t> </a:t>
            </a:r>
            <a:r>
              <a:rPr lang="en-US" sz="2800" b="1">
                <a:solidFill>
                  <a:srgbClr val="FF0000"/>
                </a:solidFill>
                <a:cs typeface="Arial" pitchFamily="34" charset="0"/>
              </a:rPr>
              <a:t>HOÁ HỌC 11 và SGV HOÁ HỌC 11 </a:t>
            </a:r>
          </a:p>
          <a:p>
            <a:pPr algn="ctr"/>
            <a:endParaRPr lang="en-US" sz="2800" b="1">
              <a:solidFill>
                <a:srgbClr val="002060"/>
              </a:solidFill>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241C767E-A69D-4903-9465-DA1EA938B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254" y="2242668"/>
            <a:ext cx="3421346" cy="2837264"/>
          </a:xfrm>
          <a:prstGeom prst="rect">
            <a:avLst/>
          </a:prstGeom>
        </p:spPr>
      </p:pic>
    </p:spTree>
    <p:extLst>
      <p:ext uri="{BB962C8B-B14F-4D97-AF65-F5344CB8AC3E}">
        <p14:creationId xmlns:p14="http://schemas.microsoft.com/office/powerpoint/2010/main" val="3139551534"/>
      </p:ext>
    </p:extLst>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53"/>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30</a:t>
            </a:fld>
            <a:endParaRPr lang="en-US">
              <a:solidFill>
                <a:srgbClr val="FFFF00"/>
              </a:solidFill>
            </a:endParaRPr>
          </a:p>
        </p:txBody>
      </p:sp>
      <p:sp>
        <p:nvSpPr>
          <p:cNvPr id="13" name="Rounded Rectangle 12"/>
          <p:cNvSpPr/>
          <p:nvPr/>
        </p:nvSpPr>
        <p:spPr>
          <a:xfrm>
            <a:off x="3429000" y="359742"/>
            <a:ext cx="3631444" cy="78325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400" b="1">
                <a:solidFill>
                  <a:schemeClr val="bg1"/>
                </a:solidFill>
                <a:latin typeface="Arial" pitchFamily="34" charset="0"/>
                <a:cs typeface="Arial" pitchFamily="34" charset="0"/>
              </a:rPr>
              <a:t>CẤU TRÚC BÀI HỌC</a:t>
            </a:r>
          </a:p>
        </p:txBody>
      </p:sp>
      <p:sp>
        <p:nvSpPr>
          <p:cNvPr id="4" name="Rectangle 3"/>
          <p:cNvSpPr/>
          <p:nvPr/>
        </p:nvSpPr>
        <p:spPr>
          <a:xfrm>
            <a:off x="464893" y="2280412"/>
            <a:ext cx="4027225" cy="2719591"/>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fontAlgn="base">
              <a:lnSpc>
                <a:spcPct val="120000"/>
              </a:lnSpc>
              <a:spcBef>
                <a:spcPts val="600"/>
              </a:spcBef>
              <a:spcAft>
                <a:spcPts val="800"/>
              </a:spcAft>
              <a:buFont typeface="Wingdings" panose="05000000000000000000" pitchFamily="2" charset="2"/>
              <a:buChar char="§"/>
            </a:pPr>
            <a:r>
              <a:rPr lang="en-US" sz="2400">
                <a:latin typeface="Arial" pitchFamily="34" charset="0"/>
                <a:cs typeface="Arial" pitchFamily="34" charset="0"/>
              </a:rPr>
              <a:t>Hoạt động nghiên cứu: Phân tích thông tin, số liệu thực nghiệm được cung cấp và kết hợp kiến thức đã được trang bị để hình thành kiến thức mới.</a:t>
            </a:r>
            <a:endParaRPr lang="en-US" sz="2400">
              <a:effectLst/>
              <a:latin typeface="Calibri" panose="020f0502020204030204" pitchFamily="34" charset="0"/>
              <a:ea typeface="Times New Roman" panose="02020603050405020304" pitchFamily="18" charset="0"/>
              <a:cs typeface="Times New Roman" pitchFamily="18" charset="0"/>
            </a:endParaRPr>
          </a:p>
        </p:txBody>
      </p:sp>
      <p:sp>
        <p:nvSpPr>
          <p:cNvPr id="12" name="Rounded Rectangle 11"/>
          <p:cNvSpPr/>
          <p:nvPr/>
        </p:nvSpPr>
        <p:spPr>
          <a:xfrm>
            <a:off x="464893" y="1255183"/>
            <a:ext cx="6096000" cy="52672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sz="2400" b="1">
                <a:solidFill>
                  <a:schemeClr val="tx1"/>
                </a:solidFill>
                <a:latin typeface="Arial" pitchFamily="34" charset="0"/>
                <a:cs typeface="Arial" pitchFamily="34" charset="0"/>
              </a:rPr>
              <a:t>3. Hình thành kiến thức mới</a:t>
            </a:r>
          </a:p>
        </p:txBody>
      </p:sp>
      <p:pic>
        <p:nvPicPr>
          <p:cNvPr id="10" name="Picture 9"/>
          <p:cNvPicPr/>
          <p:nvPr/>
        </p:nvPicPr>
        <p:blipFill>
          <a:blip r:embed="rId3"/>
          <a:stretch>
            <a:fillRect/>
          </a:stretch>
        </p:blipFill>
        <p:spPr>
          <a:xfrm>
            <a:off x="4762785" y="1894085"/>
            <a:ext cx="4027225" cy="4827391"/>
          </a:xfrm>
          <a:prstGeom prst="rect">
            <a:avLst/>
          </a:prstGeom>
        </p:spPr>
      </p:pic>
    </p:spTree>
    <p:extLst>
      <p:ext uri="{BB962C8B-B14F-4D97-AF65-F5344CB8AC3E}">
        <p14:creationId xmlns:p14="http://schemas.microsoft.com/office/powerpoint/2010/main" val="2963060181"/>
      </p:ext>
    </p:extLst>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32"/>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31</a:t>
            </a:fld>
            <a:endParaRPr lang="en-US">
              <a:solidFill>
                <a:srgbClr val="FFFF00"/>
              </a:solidFill>
            </a:endParaRPr>
          </a:p>
        </p:txBody>
      </p:sp>
      <p:sp>
        <p:nvSpPr>
          <p:cNvPr id="13" name="Rounded Rectangle 12"/>
          <p:cNvSpPr/>
          <p:nvPr/>
        </p:nvSpPr>
        <p:spPr>
          <a:xfrm>
            <a:off x="3352800" y="524878"/>
            <a:ext cx="3631444" cy="78325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400" b="1">
                <a:solidFill>
                  <a:schemeClr val="bg1"/>
                </a:solidFill>
                <a:latin typeface="Arial" pitchFamily="34" charset="0"/>
                <a:cs typeface="Arial" pitchFamily="34" charset="0"/>
              </a:rPr>
              <a:t>CẤU TRÚC BÀI HỌC</a:t>
            </a:r>
          </a:p>
        </p:txBody>
      </p:sp>
      <p:sp>
        <p:nvSpPr>
          <p:cNvPr id="4" name="Rectangle 3"/>
          <p:cNvSpPr/>
          <p:nvPr/>
        </p:nvSpPr>
        <p:spPr>
          <a:xfrm>
            <a:off x="400334" y="2169616"/>
            <a:ext cx="3916077" cy="4154984"/>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fontAlgn="base">
              <a:buFont typeface="Wingdings" panose="05000000000000000000" pitchFamily="2" charset="2"/>
              <a:buChar char="§"/>
            </a:pPr>
            <a:r>
              <a:rPr lang="en-US" sz="2200">
                <a:latin typeface="Arial" pitchFamily="34" charset="0"/>
                <a:cs typeface="Arial" pitchFamily="34" charset="0"/>
              </a:rPr>
              <a:t>Hoạt động thí nghiệm: HS làm TN/quan sát TN qua video, trực tiếp tham gia vào quá trình nghiên cứu, tìm tòi, xây dựng kiến thức mới.</a:t>
            </a:r>
          </a:p>
          <a:p>
            <a:pPr marL="342900" indent="-342900" algn="just" fontAlgn="base">
              <a:buFont typeface="Courier New" panose="02070309020205020404" pitchFamily="49" charset="0"/>
              <a:buChar char="o"/>
            </a:pPr>
            <a:r>
              <a:rPr lang="en-US" sz="2200">
                <a:latin typeface="Arial" pitchFamily="34" charset="0"/>
                <a:cs typeface="Arial" pitchFamily="34" charset="0"/>
              </a:rPr>
              <a:t>Các lưu ý để đảm bảo an toàn khi tiến hành TN.</a:t>
            </a:r>
          </a:p>
          <a:p>
            <a:pPr marL="342900" indent="-342900" algn="just" fontAlgn="base">
              <a:buFont typeface="Courier New" panose="02070309020205020404" pitchFamily="49" charset="0"/>
              <a:buChar char="o"/>
            </a:pPr>
            <a:r>
              <a:rPr lang="en-US" sz="2200">
                <a:latin typeface="Arial" pitchFamily="34" charset="0"/>
                <a:cs typeface="Arial" pitchFamily="34" charset="0"/>
              </a:rPr>
              <a:t>Các yêu cầu trong hoạt động nghiên cứu và thực hành: giúp GV định hướng tổ chức các HĐ dạy, học; </a:t>
            </a:r>
            <a:endParaRPr lang="en-US" sz="2200">
              <a:effectLst/>
              <a:latin typeface="Arial" pitchFamily="34" charset="0"/>
              <a:ea typeface="Times New Roman" panose="02020603050405020304" pitchFamily="18" charset="0"/>
              <a:cs typeface="Arial" pitchFamily="34" charset="0"/>
            </a:endParaRPr>
          </a:p>
        </p:txBody>
      </p:sp>
      <p:sp>
        <p:nvSpPr>
          <p:cNvPr id="12" name="Rounded Rectangle 11"/>
          <p:cNvSpPr/>
          <p:nvPr/>
        </p:nvSpPr>
        <p:spPr>
          <a:xfrm>
            <a:off x="400334" y="1371600"/>
            <a:ext cx="5543265" cy="49173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sz="2400" b="1">
                <a:solidFill>
                  <a:schemeClr val="tx1"/>
                </a:solidFill>
                <a:latin typeface="Arial" pitchFamily="34" charset="0"/>
                <a:cs typeface="Arial" pitchFamily="34" charset="0"/>
              </a:rPr>
              <a:t>3. Hình thành kiến thức mới</a:t>
            </a:r>
          </a:p>
        </p:txBody>
      </p:sp>
      <p:pic>
        <p:nvPicPr>
          <p:cNvPr id="8" name="Picture 7"/>
          <p:cNvPicPr/>
          <p:nvPr/>
        </p:nvPicPr>
        <p:blipFill>
          <a:blip r:embed="rId3"/>
          <a:stretch>
            <a:fillRect/>
          </a:stretch>
        </p:blipFill>
        <p:spPr>
          <a:xfrm>
            <a:off x="4421668" y="2096757"/>
            <a:ext cx="4565921" cy="1713243"/>
          </a:xfrm>
          <a:prstGeom prst="rect">
            <a:avLst/>
          </a:prstGeom>
        </p:spPr>
      </p:pic>
      <p:pic>
        <p:nvPicPr>
          <p:cNvPr id="9" name="Picture 8"/>
          <p:cNvPicPr/>
          <p:nvPr/>
        </p:nvPicPr>
        <p:blipFill>
          <a:blip r:embed="rId4"/>
          <a:stretch>
            <a:fillRect/>
          </a:stretch>
        </p:blipFill>
        <p:spPr>
          <a:xfrm>
            <a:off x="4469897" y="3778885"/>
            <a:ext cx="4569932" cy="2698115"/>
          </a:xfrm>
          <a:prstGeom prst="rect">
            <a:avLst/>
          </a:prstGeom>
        </p:spPr>
      </p:pic>
    </p:spTree>
    <p:extLst>
      <p:ext uri="{BB962C8B-B14F-4D97-AF65-F5344CB8AC3E}">
        <p14:creationId xmlns:p14="http://schemas.microsoft.com/office/powerpoint/2010/main" val="2808883746"/>
      </p:ext>
    </p:extLst>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32"/>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32</a:t>
            </a:fld>
            <a:endParaRPr lang="en-US">
              <a:solidFill>
                <a:srgbClr val="FFFF00"/>
              </a:solidFill>
            </a:endParaRPr>
          </a:p>
        </p:txBody>
      </p:sp>
      <p:sp>
        <p:nvSpPr>
          <p:cNvPr id="13" name="Rounded Rectangle 12"/>
          <p:cNvSpPr/>
          <p:nvPr/>
        </p:nvSpPr>
        <p:spPr>
          <a:xfrm>
            <a:off x="3429000" y="514563"/>
            <a:ext cx="3631444" cy="783259"/>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400" b="1">
                <a:solidFill>
                  <a:schemeClr val="bg1"/>
                </a:solidFill>
                <a:latin typeface="Arial" pitchFamily="34" charset="0"/>
                <a:cs typeface="Arial" pitchFamily="34" charset="0"/>
              </a:rPr>
              <a:t>CẤU TRÚC BÀI HỌC</a:t>
            </a:r>
          </a:p>
        </p:txBody>
      </p:sp>
      <p:sp>
        <p:nvSpPr>
          <p:cNvPr id="4" name="Rectangle 3"/>
          <p:cNvSpPr/>
          <p:nvPr/>
        </p:nvSpPr>
        <p:spPr>
          <a:xfrm>
            <a:off x="458756" y="2496872"/>
            <a:ext cx="3674660" cy="3416320"/>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fontAlgn="base">
              <a:buFont typeface="Wingdings" panose="05000000000000000000" pitchFamily="2" charset="2"/>
              <a:buChar char="§"/>
            </a:pPr>
            <a:r>
              <a:rPr lang="vi-VN" sz="2400">
                <a:cs typeface="Arial" pitchFamily="34" charset="0"/>
              </a:rPr>
              <a:t>Trả lời câu hỏi và bài tập giúp HS hiểu rõ vấn đề của bài học, nâng cao năng lực tư duy, ứng dụng kiến thức đã được học vào các tình huống giả định mới/vấn đề nẩy sinh trong cuộc sống.</a:t>
            </a:r>
            <a:endParaRPr lang="en-US" sz="2400">
              <a:latin typeface="Arial" pitchFamily="34" charset="0"/>
              <a:cs typeface="Arial" pitchFamily="34" charset="0"/>
            </a:endParaRPr>
          </a:p>
        </p:txBody>
      </p:sp>
      <p:sp>
        <p:nvSpPr>
          <p:cNvPr id="12" name="Rounded Rectangle 11"/>
          <p:cNvSpPr/>
          <p:nvPr/>
        </p:nvSpPr>
        <p:spPr>
          <a:xfrm>
            <a:off x="458756" y="1683598"/>
            <a:ext cx="4418044" cy="52620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sz="2400" b="1">
                <a:solidFill>
                  <a:schemeClr val="tx1"/>
                </a:solidFill>
                <a:latin typeface="Arial" pitchFamily="34" charset="0"/>
                <a:cs typeface="Arial" pitchFamily="34" charset="0"/>
              </a:rPr>
              <a:t>4. Luyện tập và vận dụng</a:t>
            </a:r>
          </a:p>
        </p:txBody>
      </p:sp>
      <p:pic>
        <p:nvPicPr>
          <p:cNvPr id="10" name="Picture 9"/>
          <p:cNvPicPr/>
          <p:nvPr/>
        </p:nvPicPr>
        <p:blipFill>
          <a:blip r:embed="rId3"/>
          <a:stretch>
            <a:fillRect/>
          </a:stretch>
        </p:blipFill>
        <p:spPr>
          <a:xfrm>
            <a:off x="4309470" y="2595576"/>
            <a:ext cx="4529730" cy="3043224"/>
          </a:xfrm>
          <a:prstGeom prst="rect">
            <a:avLst/>
          </a:prstGeom>
        </p:spPr>
      </p:pic>
    </p:spTree>
    <p:extLst>
      <p:ext uri="{BB962C8B-B14F-4D97-AF65-F5344CB8AC3E}">
        <p14:creationId xmlns:p14="http://schemas.microsoft.com/office/powerpoint/2010/main" val="2296234818"/>
      </p:ext>
    </p:extLst>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32"/>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33</a:t>
            </a:fld>
            <a:endParaRPr lang="en-US">
              <a:solidFill>
                <a:srgbClr val="FFFF00"/>
              </a:solidFill>
            </a:endParaRPr>
          </a:p>
        </p:txBody>
      </p:sp>
      <p:sp>
        <p:nvSpPr>
          <p:cNvPr id="13" name="Rounded Rectangle 12"/>
          <p:cNvSpPr/>
          <p:nvPr/>
        </p:nvSpPr>
        <p:spPr>
          <a:xfrm>
            <a:off x="3505199" y="601505"/>
            <a:ext cx="3549677" cy="617695"/>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200" b="1">
                <a:solidFill>
                  <a:schemeClr val="bg1"/>
                </a:solidFill>
                <a:latin typeface="Arial" pitchFamily="34" charset="0"/>
                <a:cs typeface="Arial" pitchFamily="34" charset="0"/>
              </a:rPr>
              <a:t>CẤU TRÚC BÀI HỌC</a:t>
            </a:r>
          </a:p>
        </p:txBody>
      </p:sp>
      <p:sp>
        <p:nvSpPr>
          <p:cNvPr id="4" name="Rectangle 3"/>
          <p:cNvSpPr/>
          <p:nvPr/>
        </p:nvSpPr>
        <p:spPr>
          <a:xfrm>
            <a:off x="457200" y="2864690"/>
            <a:ext cx="2950191" cy="2308324"/>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r>
              <a:rPr lang="en-US" sz="2400">
                <a:latin typeface="Arial" pitchFamily="34" charset="0"/>
                <a:cs typeface="Arial" pitchFamily="34" charset="0"/>
              </a:rPr>
              <a:t>Cung cấp những kiến thức hoá học bổ trợ, kết nối với cuộc sống nhằm hoàn thiện, hiểu sâu kiến thức.</a:t>
            </a:r>
          </a:p>
        </p:txBody>
      </p:sp>
      <p:sp>
        <p:nvSpPr>
          <p:cNvPr id="12" name="Rounded Rectangle 11"/>
          <p:cNvSpPr/>
          <p:nvPr/>
        </p:nvSpPr>
        <p:spPr>
          <a:xfrm>
            <a:off x="685800" y="1384764"/>
            <a:ext cx="2133600" cy="52023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sz="2400" b="1">
                <a:solidFill>
                  <a:schemeClr val="tx1"/>
                </a:solidFill>
                <a:latin typeface="Arial" pitchFamily="34" charset="0"/>
                <a:cs typeface="Arial" pitchFamily="34" charset="0"/>
              </a:rPr>
              <a:t>Em có biết</a:t>
            </a:r>
          </a:p>
        </p:txBody>
      </p:sp>
      <p:pic>
        <p:nvPicPr>
          <p:cNvPr id="8" name="Picture 7"/>
          <p:cNvPicPr/>
          <p:nvPr/>
        </p:nvPicPr>
        <p:blipFill>
          <a:blip r:embed="rId3"/>
          <a:stretch>
            <a:fillRect/>
          </a:stretch>
        </p:blipFill>
        <p:spPr>
          <a:xfrm>
            <a:off x="3505200" y="2006801"/>
            <a:ext cx="5410200" cy="4233558"/>
          </a:xfrm>
          <a:prstGeom prst="rect">
            <a:avLst/>
          </a:prstGeom>
        </p:spPr>
      </p:pic>
    </p:spTree>
    <p:extLst>
      <p:ext uri="{BB962C8B-B14F-4D97-AF65-F5344CB8AC3E}">
        <p14:creationId xmlns:p14="http://schemas.microsoft.com/office/powerpoint/2010/main" val="1844785431"/>
      </p:ext>
    </p:extLst>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32"/>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34</a:t>
            </a:fld>
            <a:endParaRPr lang="en-US">
              <a:solidFill>
                <a:srgbClr val="FFFF00"/>
              </a:solidFill>
            </a:endParaRPr>
          </a:p>
        </p:txBody>
      </p:sp>
      <p:sp>
        <p:nvSpPr>
          <p:cNvPr id="13" name="Rounded Rectangle 12"/>
          <p:cNvSpPr/>
          <p:nvPr/>
        </p:nvSpPr>
        <p:spPr>
          <a:xfrm>
            <a:off x="3505199" y="601505"/>
            <a:ext cx="3549677" cy="617695"/>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200" b="1">
                <a:solidFill>
                  <a:schemeClr val="bg1"/>
                </a:solidFill>
                <a:latin typeface="Arial" pitchFamily="34" charset="0"/>
                <a:cs typeface="Arial" pitchFamily="34" charset="0"/>
              </a:rPr>
              <a:t>CẤU TRÚC BÀI HỌC</a:t>
            </a:r>
          </a:p>
        </p:txBody>
      </p:sp>
      <p:sp>
        <p:nvSpPr>
          <p:cNvPr id="4" name="Rectangle 3"/>
          <p:cNvSpPr/>
          <p:nvPr/>
        </p:nvSpPr>
        <p:spPr>
          <a:xfrm>
            <a:off x="457200" y="2514600"/>
            <a:ext cx="2590800" cy="2677656"/>
          </a:xfrm>
          <a:prstGeom prst="rect">
            <a:avLst/>
          </a:prstGeom>
          <a:solidFill>
            <a:schemeClr val="accent6">
              <a:lumMod val="40000"/>
              <a:lumOff val="60000"/>
            </a:schemeClr>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base"/>
            <a:r>
              <a:rPr lang="en-US" sz="2400">
                <a:latin typeface="Arial" pitchFamily="34" charset="0"/>
                <a:cs typeface="Arial" pitchFamily="34" charset="0"/>
              </a:rPr>
              <a:t>Cung cấp những kiến thức hoá học bổ trợ, kết nối với cuộc sống nhằm hoàn thiện, hiểu sâu kiến thức.</a:t>
            </a:r>
          </a:p>
        </p:txBody>
      </p:sp>
      <p:sp>
        <p:nvSpPr>
          <p:cNvPr id="12" name="Rounded Rectangle 11"/>
          <p:cNvSpPr/>
          <p:nvPr/>
        </p:nvSpPr>
        <p:spPr>
          <a:xfrm>
            <a:off x="685800" y="1384764"/>
            <a:ext cx="2133600" cy="52023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r>
              <a:rPr lang="en-US" sz="2400" b="1">
                <a:solidFill>
                  <a:schemeClr val="tx1"/>
                </a:solidFill>
                <a:latin typeface="Arial" pitchFamily="34" charset="0"/>
                <a:cs typeface="Arial" pitchFamily="34" charset="0"/>
              </a:rPr>
              <a:t>Em có biết</a:t>
            </a:r>
          </a:p>
        </p:txBody>
      </p:sp>
      <p:pic>
        <p:nvPicPr>
          <p:cNvPr id="9" name="Picture 8">
            <a:extLst>
              <a:ext uri="{FF2B5EF4-FFF2-40B4-BE49-F238E27FC236}">
                <a16:creationId xmlns:a16="http://schemas.microsoft.com/office/drawing/2014/main" id="{2867AB60-289F-47CF-9C14-E9C0AE3A1261}"/>
              </a:ext>
            </a:extLst>
          </p:cNvPr>
          <p:cNvPicPr>
            <a:picLocks noChangeAspect="1"/>
          </p:cNvPicPr>
          <p:nvPr/>
        </p:nvPicPr>
        <p:blipFill>
          <a:blip r:embed="rId3"/>
          <a:stretch>
            <a:fillRect/>
          </a:stretch>
        </p:blipFill>
        <p:spPr>
          <a:xfrm>
            <a:off x="3322786" y="2094618"/>
            <a:ext cx="5821214" cy="3391782"/>
          </a:xfrm>
          <a:prstGeom prst="rect">
            <a:avLst/>
          </a:prstGeom>
        </p:spPr>
      </p:pic>
    </p:spTree>
    <p:extLst>
      <p:ext uri="{BB962C8B-B14F-4D97-AF65-F5344CB8AC3E}">
        <p14:creationId xmlns:p14="http://schemas.microsoft.com/office/powerpoint/2010/main" val="1163426089"/>
      </p:ext>
    </p:extLst>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35</a:t>
            </a:fld>
            <a:endParaRPr lang="en-US">
              <a:solidFill>
                <a:srgbClr val="FFFF00"/>
              </a:solidFill>
            </a:endParaRPr>
          </a:p>
        </p:txBody>
      </p:sp>
      <p:sp>
        <p:nvSpPr>
          <p:cNvPr id="13" name="Rounded Rectangle 12"/>
          <p:cNvSpPr/>
          <p:nvPr/>
        </p:nvSpPr>
        <p:spPr>
          <a:xfrm>
            <a:off x="3657599" y="479237"/>
            <a:ext cx="3424393" cy="587563"/>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200" b="1">
                <a:solidFill>
                  <a:schemeClr val="bg1"/>
                </a:solidFill>
                <a:latin typeface="Arial" pitchFamily="34" charset="0"/>
                <a:cs typeface="Arial" pitchFamily="34" charset="0"/>
              </a:rPr>
              <a:t>CẤU TRÚC BÀI HỌC</a:t>
            </a:r>
          </a:p>
        </p:txBody>
      </p:sp>
      <p:sp>
        <p:nvSpPr>
          <p:cNvPr id="12" name="Rounded Rectangle 11"/>
          <p:cNvSpPr/>
          <p:nvPr/>
        </p:nvSpPr>
        <p:spPr>
          <a:xfrm>
            <a:off x="269542" y="1362201"/>
            <a:ext cx="3631444" cy="435279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just"/>
            <a:r>
              <a:rPr lang="en-US" sz="2400" b="1">
                <a:solidFill>
                  <a:schemeClr val="tx1"/>
                </a:solidFill>
                <a:latin typeface="Arial" pitchFamily="34" charset="0"/>
                <a:cs typeface="Arial" pitchFamily="34" charset="0"/>
              </a:rPr>
              <a:t>5. Kết bài: </a:t>
            </a:r>
          </a:p>
          <a:p>
            <a:pPr algn="just"/>
            <a:r>
              <a:rPr lang="en-US" sz="2400" b="1">
                <a:solidFill>
                  <a:schemeClr val="tx1"/>
                </a:solidFill>
                <a:latin typeface="Arial" pitchFamily="34" charset="0"/>
                <a:cs typeface="Arial" pitchFamily="34" charset="0"/>
              </a:rPr>
              <a:t>Tổng kết và ghi nhớ</a:t>
            </a:r>
          </a:p>
          <a:p>
            <a:pPr algn="just">
              <a:buFont typeface="Wingdings" panose="05000000000000000000" pitchFamily="2" charset="2"/>
              <a:buChar char="Ø"/>
            </a:pPr>
            <a:r>
              <a:rPr lang="en-US" sz="2400" b="1" i="1">
                <a:solidFill>
                  <a:srgbClr val="002060"/>
                </a:solidFill>
              </a:rPr>
              <a:t>Em đã học</a:t>
            </a:r>
            <a:r>
              <a:rPr lang="en-US" sz="2400" b="1">
                <a:solidFill>
                  <a:srgbClr val="002060"/>
                </a:solidFill>
              </a:rPr>
              <a:t>: </a:t>
            </a:r>
            <a:r>
              <a:rPr lang="en-US" sz="2400">
                <a:solidFill>
                  <a:schemeClr val="tx1"/>
                </a:solidFill>
              </a:rPr>
              <a:t>nhấn mạnh những kiến thức, kĩ năng cơ bản của bài học.</a:t>
            </a:r>
          </a:p>
          <a:p>
            <a:pPr algn="just">
              <a:buFont typeface="Wingdings" panose="05000000000000000000" pitchFamily="2" charset="2"/>
              <a:buChar char="Ø"/>
            </a:pPr>
            <a:r>
              <a:rPr lang="en-US" sz="2400" b="1" i="1">
                <a:solidFill>
                  <a:srgbClr val="002060"/>
                </a:solidFill>
              </a:rPr>
              <a:t>Em có thể</a:t>
            </a:r>
            <a:r>
              <a:rPr lang="en-US" sz="2400" b="1">
                <a:solidFill>
                  <a:srgbClr val="002060"/>
                </a:solidFill>
              </a:rPr>
              <a:t> </a:t>
            </a:r>
            <a:r>
              <a:rPr lang="en-US" sz="2400" b="1">
                <a:solidFill>
                  <a:schemeClr val="tx1"/>
                </a:solidFill>
              </a:rPr>
              <a:t>:</a:t>
            </a:r>
            <a:r>
              <a:rPr lang="en-US" sz="2400">
                <a:solidFill>
                  <a:schemeClr val="tx1"/>
                </a:solidFill>
              </a:rPr>
              <a:t> Gợi ý cho việc phát triển và hoàn thiện năng lực vận dụng kiến thức, kĩ năng đã học.</a:t>
            </a:r>
            <a:endParaRPr lang="en-US" sz="2400" b="1">
              <a:solidFill>
                <a:schemeClr val="tx1"/>
              </a:solidFill>
              <a:latin typeface="Arial" pitchFamily="34" charset="0"/>
              <a:cs typeface="Arial" pitchFamily="34" charset="0"/>
            </a:endParaRPr>
          </a:p>
        </p:txBody>
      </p:sp>
      <p:pic>
        <p:nvPicPr>
          <p:cNvPr id="8" name="Picture 7"/>
          <p:cNvPicPr/>
          <p:nvPr/>
        </p:nvPicPr>
        <p:blipFill>
          <a:blip r:embed="rId3"/>
          <a:stretch>
            <a:fillRect/>
          </a:stretch>
        </p:blipFill>
        <p:spPr>
          <a:xfrm>
            <a:off x="4038600" y="1466121"/>
            <a:ext cx="4835858" cy="3686038"/>
          </a:xfrm>
          <a:prstGeom prst="rect">
            <a:avLst/>
          </a:prstGeom>
        </p:spPr>
      </p:pic>
      <p:pic>
        <p:nvPicPr>
          <p:cNvPr id="9" name="Picture 8"/>
          <p:cNvPicPr/>
          <p:nvPr/>
        </p:nvPicPr>
        <p:blipFill>
          <a:blip r:embed="rId4"/>
          <a:stretch>
            <a:fillRect/>
          </a:stretch>
        </p:blipFill>
        <p:spPr>
          <a:xfrm>
            <a:off x="4038600" y="5355783"/>
            <a:ext cx="4835858" cy="1262497"/>
          </a:xfrm>
          <a:prstGeom prst="rect">
            <a:avLst/>
          </a:prstGeom>
        </p:spPr>
      </p:pic>
    </p:spTree>
    <p:extLst>
      <p:ext uri="{BB962C8B-B14F-4D97-AF65-F5344CB8AC3E}">
        <p14:creationId xmlns:p14="http://schemas.microsoft.com/office/powerpoint/2010/main" val="4219325609"/>
      </p:ext>
    </p:extLst>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8" y="24701"/>
            <a:ext cx="9144000" cy="6858000"/>
          </a:xfrm>
          <a:prstGeom prst="rect">
            <a:avLst/>
          </a:prstGeom>
          <a:solidFill>
            <a:srgbClr val="FFFF00"/>
          </a:solidFill>
        </p:spPr>
      </p:pic>
      <p:sp>
        <p:nvSpPr>
          <p:cNvPr id="15" name="TextBox 14"/>
          <p:cNvSpPr txBox="1"/>
          <p:nvPr/>
        </p:nvSpPr>
        <p:spPr>
          <a:xfrm>
            <a:off x="2415940" y="1145406"/>
            <a:ext cx="6468176" cy="1107996"/>
          </a:xfrm>
          <a:prstGeom prst="rect">
            <a:avLst/>
          </a:prstGeom>
          <a:solidFill>
            <a:schemeClr val="accent6">
              <a:lumMod val="40000"/>
              <a:lumOff val="6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200" b="1">
                <a:latin typeface="Arial" pitchFamily="34" charset="0"/>
                <a:cs typeface="Arial" pitchFamily="34" charset="0"/>
              </a:rPr>
              <a:t>Phần 1: Hướng dẫn chung </a:t>
            </a:r>
            <a:endParaRPr lang="en-US" sz="2200">
              <a:latin typeface="Arial" pitchFamily="34" charset="0"/>
              <a:cs typeface="Arial" pitchFamily="34" charset="0"/>
            </a:endParaRPr>
          </a:p>
          <a:p>
            <a:pPr algn="just"/>
            <a:r>
              <a:rPr lang="en-US" sz="2200">
                <a:latin typeface="Arial" pitchFamily="34" charset="0"/>
                <a:cs typeface="Arial" pitchFamily="34" charset="0"/>
              </a:rPr>
              <a:t>G</a:t>
            </a:r>
            <a:r>
              <a:rPr lang="vi-VN" sz="2200">
                <a:latin typeface="Arial" pitchFamily="34" charset="0"/>
                <a:cs typeface="Arial" pitchFamily="34" charset="0"/>
              </a:rPr>
              <a:t>iới thiệu những đặc điểm cơ bản của </a:t>
            </a:r>
            <a:r>
              <a:rPr lang="en-US" sz="2200">
                <a:latin typeface="Arial" pitchFamily="34" charset="0"/>
                <a:cs typeface="Arial" pitchFamily="34" charset="0"/>
              </a:rPr>
              <a:t>CT</a:t>
            </a:r>
            <a:r>
              <a:rPr lang="vi-VN" sz="2200">
                <a:latin typeface="Arial" pitchFamily="34" charset="0"/>
                <a:cs typeface="Arial" pitchFamily="34" charset="0"/>
              </a:rPr>
              <a:t> và </a:t>
            </a:r>
            <a:r>
              <a:rPr lang="en-US" sz="2200">
                <a:latin typeface="Arial" pitchFamily="34" charset="0"/>
                <a:cs typeface="Arial" pitchFamily="34" charset="0"/>
              </a:rPr>
              <a:t>SGK </a:t>
            </a:r>
            <a:r>
              <a:rPr lang="vi-VN" sz="2200">
                <a:latin typeface="Arial" pitchFamily="34" charset="0"/>
                <a:cs typeface="Arial" pitchFamily="34" charset="0"/>
              </a:rPr>
              <a:t>Hoá học 1</a:t>
            </a:r>
            <a:r>
              <a:rPr lang="en-US" sz="2200">
                <a:latin typeface="Arial" pitchFamily="34" charset="0"/>
                <a:cs typeface="Arial" pitchFamily="34" charset="0"/>
              </a:rPr>
              <a:t>1/Chuyên đề học tập Hoá học 11</a:t>
            </a:r>
          </a:p>
        </p:txBody>
      </p:sp>
      <p:sp>
        <p:nvSpPr>
          <p:cNvPr id="16" name="TextBox 15"/>
          <p:cNvSpPr txBox="1"/>
          <p:nvPr/>
        </p:nvSpPr>
        <p:spPr>
          <a:xfrm>
            <a:off x="2415939" y="2299173"/>
            <a:ext cx="6468177" cy="3000821"/>
          </a:xfrm>
          <a:prstGeom prst="rect">
            <a:avLst/>
          </a:prstGeom>
          <a:solidFill>
            <a:schemeClr val="accent6">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100" b="1">
                <a:latin typeface="Arial" pitchFamily="34" charset="0"/>
                <a:cs typeface="Arial" pitchFamily="34" charset="0"/>
              </a:rPr>
              <a:t>Phần 2: </a:t>
            </a:r>
            <a:r>
              <a:rPr lang="vi-VN" sz="2100" b="1">
                <a:latin typeface="Arial" pitchFamily="34" charset="0"/>
                <a:cs typeface="Arial" pitchFamily="34" charset="0"/>
              </a:rPr>
              <a:t>Hướng dẫn dạy học</a:t>
            </a:r>
            <a:r>
              <a:rPr lang="vi-VN" sz="2100">
                <a:latin typeface="Arial" pitchFamily="34" charset="0"/>
                <a:cs typeface="Arial" pitchFamily="34" charset="0"/>
              </a:rPr>
              <a:t> </a:t>
            </a:r>
            <a:endParaRPr lang="en-US" sz="2100">
              <a:latin typeface="Arial" pitchFamily="34" charset="0"/>
              <a:cs typeface="Arial" pitchFamily="34" charset="0"/>
            </a:endParaRPr>
          </a:p>
          <a:p>
            <a:pPr algn="just"/>
            <a:r>
              <a:rPr lang="en-US" sz="2100">
                <a:latin typeface="Arial" pitchFamily="34" charset="0"/>
                <a:cs typeface="Arial" pitchFamily="34" charset="0"/>
              </a:rPr>
              <a:t>G</a:t>
            </a:r>
            <a:r>
              <a:rPr lang="vi-VN" sz="2100">
                <a:latin typeface="Arial" pitchFamily="34" charset="0"/>
                <a:cs typeface="Arial" pitchFamily="34" charset="0"/>
              </a:rPr>
              <a:t>iới thiệu các phương án tổ chức hoạt động dạy</a:t>
            </a:r>
            <a:r>
              <a:rPr lang="en-US" sz="2100">
                <a:latin typeface="Arial" pitchFamily="34" charset="0"/>
                <a:cs typeface="Arial" pitchFamily="34" charset="0"/>
              </a:rPr>
              <a:t>, </a:t>
            </a:r>
            <a:r>
              <a:rPr lang="vi-VN" sz="2100">
                <a:latin typeface="Arial" pitchFamily="34" charset="0"/>
                <a:cs typeface="Arial" pitchFamily="34" charset="0"/>
              </a:rPr>
              <a:t>học cho từng bài trong </a:t>
            </a:r>
            <a:r>
              <a:rPr lang="en-US" sz="2100">
                <a:latin typeface="Arial" pitchFamily="34" charset="0"/>
                <a:cs typeface="Arial" pitchFamily="34" charset="0"/>
              </a:rPr>
              <a:t>SGK</a:t>
            </a:r>
            <a:r>
              <a:rPr lang="vi-VN" sz="2100">
                <a:latin typeface="Arial" pitchFamily="34" charset="0"/>
                <a:cs typeface="Arial" pitchFamily="34" charset="0"/>
              </a:rPr>
              <a:t>. </a:t>
            </a:r>
            <a:endParaRPr lang="en-US" sz="2100">
              <a:latin typeface="Arial" pitchFamily="34" charset="0"/>
              <a:cs typeface="Arial" pitchFamily="34" charset="0"/>
            </a:endParaRPr>
          </a:p>
          <a:p>
            <a:pPr marL="400050" indent="-400050">
              <a:buAutoNum type="arabicPeriod"/>
            </a:pPr>
            <a:r>
              <a:rPr lang="en-US" sz="2100"/>
              <a:t>Mục tiêu</a:t>
            </a:r>
          </a:p>
          <a:p>
            <a:pPr marL="400050" indent="-400050">
              <a:buAutoNum type="arabicPeriod"/>
            </a:pPr>
            <a:r>
              <a:rPr lang="en-US" sz="2100"/>
              <a:t>Chuẩn bị</a:t>
            </a:r>
          </a:p>
          <a:p>
            <a:pPr marL="400050" indent="-400050">
              <a:buAutoNum type="arabicPeriod"/>
            </a:pPr>
            <a:r>
              <a:rPr lang="en-US" sz="2100"/>
              <a:t>Thông tin bổ sung</a:t>
            </a:r>
          </a:p>
          <a:p>
            <a:pPr marL="400050" indent="-400050">
              <a:buAutoNum type="arabicPeriod"/>
            </a:pPr>
            <a:r>
              <a:rPr lang="en-US" sz="2100"/>
              <a:t>Gợi ý tổ chức các hoạt động dạy, học</a:t>
            </a:r>
          </a:p>
          <a:p>
            <a:pPr marL="400050" indent="-400050">
              <a:buAutoNum type="arabicPeriod"/>
            </a:pPr>
            <a:r>
              <a:rPr lang="en-US" sz="2100"/>
              <a:t>Hướng dẫn trả lời câu hỏi, bài tập trong SGK.</a:t>
            </a:r>
          </a:p>
          <a:p>
            <a:pPr marL="400050" indent="-400050">
              <a:buAutoNum type="arabicPeriod"/>
            </a:pPr>
            <a:r>
              <a:rPr lang="en-US" sz="2100"/>
              <a:t>Gợi ý kiểm tra, đánh giá</a:t>
            </a:r>
          </a:p>
        </p:txBody>
      </p:sp>
      <p:sp>
        <p:nvSpPr>
          <p:cNvPr id="9" name="TextBox 8"/>
          <p:cNvSpPr txBox="1"/>
          <p:nvPr/>
        </p:nvSpPr>
        <p:spPr>
          <a:xfrm>
            <a:off x="2415938" y="5379686"/>
            <a:ext cx="6468177" cy="1200329"/>
          </a:xfrm>
          <a:prstGeom prst="rect">
            <a:avLst/>
          </a:prstGeom>
          <a:solidFill>
            <a:srgbClr val="C000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a:solidFill>
                  <a:schemeClr val="bg1"/>
                </a:solidFill>
              </a:rPr>
              <a:t>Cung cấp các câu hỏi và bài tập bổ sung nhằm củng cố hoàn thiện kiến thức, kĩ năng và vận dụng giải quyết tình huống trong học tập và cuộc sống. </a:t>
            </a:r>
          </a:p>
        </p:txBody>
      </p:sp>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36</a:t>
            </a:fld>
            <a:endParaRPr lang="en-US">
              <a:solidFill>
                <a:srgbClr val="FFFF00"/>
              </a:solidFill>
            </a:endParaRPr>
          </a:p>
        </p:txBody>
      </p:sp>
      <p:sp>
        <p:nvSpPr>
          <p:cNvPr id="13" name="Rounded Rectangle 12"/>
          <p:cNvSpPr/>
          <p:nvPr/>
        </p:nvSpPr>
        <p:spPr>
          <a:xfrm>
            <a:off x="53029" y="1145406"/>
            <a:ext cx="2333426" cy="350279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400" b="1">
                <a:solidFill>
                  <a:srgbClr val="002060"/>
                </a:solidFill>
                <a:latin typeface="Arial" pitchFamily="34" charset="0"/>
                <a:cs typeface="Arial" pitchFamily="34" charset="0"/>
              </a:rPr>
              <a:t>1. SÁCH GIÁO VIÊN </a:t>
            </a:r>
            <a:r>
              <a:rPr lang="en-US" sz="2400" b="1">
                <a:solidFill>
                  <a:srgbClr val="C00000"/>
                </a:solidFill>
                <a:latin typeface="Arial" pitchFamily="34" charset="0"/>
                <a:cs typeface="Arial" pitchFamily="34" charset="0"/>
              </a:rPr>
              <a:t>HOÁ HỌC 11 </a:t>
            </a:r>
            <a:r>
              <a:rPr lang="en-US" sz="2400" b="1">
                <a:solidFill>
                  <a:srgbClr val="002060"/>
                </a:solidFill>
                <a:latin typeface="Arial" pitchFamily="34" charset="0"/>
                <a:cs typeface="Arial" pitchFamily="34" charset="0"/>
              </a:rPr>
              <a:t>VÀ </a:t>
            </a:r>
          </a:p>
          <a:p>
            <a:pPr algn="ctr">
              <a:defRPr/>
            </a:pPr>
            <a:r>
              <a:rPr lang="en-US" sz="2400" b="1">
                <a:solidFill>
                  <a:srgbClr val="C00000"/>
                </a:solidFill>
                <a:latin typeface="Arial" pitchFamily="34" charset="0"/>
                <a:cs typeface="Arial" pitchFamily="34" charset="0"/>
              </a:rPr>
              <a:t>CHUYÊN ĐỀ HỌC TẬP HOÁ HỌC 11</a:t>
            </a:r>
          </a:p>
        </p:txBody>
      </p:sp>
      <p:sp>
        <p:nvSpPr>
          <p:cNvPr id="14" name="Rounded Rectangle 13"/>
          <p:cNvSpPr/>
          <p:nvPr/>
        </p:nvSpPr>
        <p:spPr>
          <a:xfrm>
            <a:off x="149635" y="5299994"/>
            <a:ext cx="2169695" cy="1356527"/>
          </a:xfrm>
          <a:prstGeom prst="roundRect">
            <a:avLst/>
          </a:prstGeom>
          <a:solidFill>
            <a:srgbClr val="F87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2400" b="1">
                <a:solidFill>
                  <a:srgbClr val="002060"/>
                </a:solidFill>
                <a:latin typeface="Arial" pitchFamily="34" charset="0"/>
                <a:cs typeface="Arial" pitchFamily="34" charset="0"/>
              </a:rPr>
              <a:t>2. BÀI TẬP HOÁ HỌC 11</a:t>
            </a:r>
            <a:endParaRPr lang="en-US" sz="2400" b="1">
              <a:solidFill>
                <a:schemeClr val="tx1"/>
              </a:solidFill>
              <a:latin typeface="Arial" pitchFamily="34" charset="0"/>
              <a:cs typeface="Arial" pitchFamily="34" charset="0"/>
            </a:endParaRPr>
          </a:p>
        </p:txBody>
      </p:sp>
      <p:sp>
        <p:nvSpPr>
          <p:cNvPr id="18" name="Rounded Rectangle 17"/>
          <p:cNvSpPr/>
          <p:nvPr/>
        </p:nvSpPr>
        <p:spPr>
          <a:xfrm>
            <a:off x="381001" y="237139"/>
            <a:ext cx="8503114" cy="86249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3200" b="1">
                <a:solidFill>
                  <a:schemeClr val="bg1"/>
                </a:solidFill>
                <a:cs typeface="Arial" pitchFamily="34" charset="0"/>
              </a:rPr>
              <a:t>HỆ THỐNG TÀI LIỆU HỖ TRỢ</a:t>
            </a:r>
          </a:p>
        </p:txBody>
      </p:sp>
    </p:spTree>
    <p:extLst>
      <p:ext uri="{BB962C8B-B14F-4D97-AF65-F5344CB8AC3E}">
        <p14:creationId xmlns:p14="http://schemas.microsoft.com/office/powerpoint/2010/main" val="98928695"/>
      </p:ext>
    </p:extLst>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1"/>
            <a:ext cx="9144000" cy="6858000"/>
          </a:xfrm>
          <a:prstGeom prst="rect">
            <a:avLst/>
          </a:prstGeom>
          <a:solidFill>
            <a:srgbClr val="FFFF00"/>
          </a:solidFill>
        </p:spPr>
      </p:pic>
      <p:sp>
        <p:nvSpPr>
          <p:cNvPr id="16" name="TextBox 15"/>
          <p:cNvSpPr txBox="1"/>
          <p:nvPr/>
        </p:nvSpPr>
        <p:spPr>
          <a:xfrm>
            <a:off x="381000" y="2891950"/>
            <a:ext cx="8458200" cy="2062103"/>
          </a:xfrm>
          <a:prstGeom prst="rect">
            <a:avLst/>
          </a:prstGeom>
          <a:solidFill>
            <a:schemeClr val="accent6">
              <a:lumMod val="20000"/>
              <a:lumOff val="8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a:latin typeface="Arial" pitchFamily="34" charset="0"/>
                <a:cs typeface="Arial" pitchFamily="34" charset="0"/>
              </a:rPr>
              <a:t>Học liệu điện tử được cập nhật thường xuyên trên trang: </a:t>
            </a:r>
          </a:p>
          <a:p>
            <a:pPr algn="just"/>
            <a:r>
              <a:rPr lang="en-US" sz="3200">
                <a:latin typeface="Arial" pitchFamily="34" charset="0"/>
                <a:cs typeface="Arial" pitchFamily="34" charset="0"/>
                <a:hlinkClick r:id="rId3"/>
              </a:rPr>
              <a:t>http://taphuan.nxngd.vn</a:t>
            </a:r>
            <a:r>
              <a:rPr lang="en-US" sz="3200">
                <a:latin typeface="Arial" pitchFamily="34" charset="0"/>
                <a:cs typeface="Arial" pitchFamily="34" charset="0"/>
              </a:rPr>
              <a:t>; </a:t>
            </a:r>
            <a:r>
              <a:rPr lang="en-US" sz="3200">
                <a:latin typeface="Arial" pitchFamily="34" charset="0"/>
                <a:cs typeface="Arial" pitchFamily="34" charset="0"/>
                <a:hlinkClick r:id="rId4"/>
              </a:rPr>
              <a:t>http://hanhtrangso.nxngd.vn</a:t>
            </a:r>
            <a:endParaRPr lang="en-US" sz="3200">
              <a:latin typeface="Arial" pitchFamily="34" charset="0"/>
              <a:cs typeface="Arial" pitchFamily="34" charset="0"/>
            </a:endParaRPr>
          </a:p>
        </p:txBody>
      </p:sp>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37</a:t>
            </a:fld>
            <a:endParaRPr lang="en-US">
              <a:solidFill>
                <a:srgbClr val="FFFF00"/>
              </a:solidFill>
            </a:endParaRPr>
          </a:p>
        </p:txBody>
      </p:sp>
      <p:sp>
        <p:nvSpPr>
          <p:cNvPr id="13" name="Rounded Rectangle 12"/>
          <p:cNvSpPr/>
          <p:nvPr/>
        </p:nvSpPr>
        <p:spPr>
          <a:xfrm>
            <a:off x="1278554" y="1600200"/>
            <a:ext cx="6586890" cy="78325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en-US" sz="3200" b="1">
                <a:solidFill>
                  <a:schemeClr val="tx1"/>
                </a:solidFill>
                <a:latin typeface="Arial" pitchFamily="34" charset="0"/>
                <a:cs typeface="Arial" pitchFamily="34" charset="0"/>
              </a:rPr>
              <a:t>HỌC LIỆU ĐIỆN TỬ</a:t>
            </a:r>
          </a:p>
        </p:txBody>
      </p:sp>
    </p:spTree>
    <p:extLst>
      <p:ext uri="{BB962C8B-B14F-4D97-AF65-F5344CB8AC3E}">
        <p14:creationId xmlns:p14="http://schemas.microsoft.com/office/powerpoint/2010/main" val="2391952551"/>
      </p:ext>
    </p:extLst>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FFFF00"/>
          </a:solidFill>
        </p:spPr>
      </p:pic>
      <p:sp>
        <p:nvSpPr>
          <p:cNvPr id="11" name="Slide Number Placeholder 10"/>
          <p:cNvSpPr>
            <a:spLocks noGrp="1"/>
          </p:cNvSpPr>
          <p:nvPr>
            <p:ph type="sldNum" sz="quarter" idx="12"/>
          </p:nvPr>
        </p:nvSpPr>
        <p:spPr/>
        <p:txBody>
          <a:bodyPr/>
          <a:lstStyle/>
          <a:p>
            <a:fld id="{05502AF4-5419-4C97-8941-6E8144AD9252}" type="slidenum">
              <a:rPr lang="en-US" smtClean="0">
                <a:solidFill>
                  <a:srgbClr val="FFFF00"/>
                </a:solidFill>
              </a:rPr>
              <a:t>38</a:t>
            </a:fld>
            <a:endParaRPr lang="en-US">
              <a:solidFill>
                <a:srgbClr val="FFFF00"/>
              </a:solidFill>
            </a:endParaRPr>
          </a:p>
        </p:txBody>
      </p:sp>
      <p:pic>
        <p:nvPicPr>
          <p:cNvPr id="3" name="Picture 2">
            <a:extLst>
              <a:ext uri="{FF2B5EF4-FFF2-40B4-BE49-F238E27FC236}">
                <a16:creationId xmlns:a16="http://schemas.microsoft.com/office/drawing/2014/main" id="{6EE63D48-F4F4-9771-ADB6-594837D89D9C}"/>
              </a:ext>
            </a:extLst>
          </p:cNvPr>
          <p:cNvPicPr>
            <a:picLocks noChangeAspect="1"/>
          </p:cNvPicPr>
          <p:nvPr/>
        </p:nvPicPr>
        <p:blipFill>
          <a:blip r:embed="rId3"/>
          <a:stretch>
            <a:fillRect/>
          </a:stretch>
        </p:blipFill>
        <p:spPr>
          <a:xfrm>
            <a:off x="0" y="0"/>
            <a:ext cx="9067800" cy="6857999"/>
          </a:xfrm>
          <a:prstGeom prst="rect">
            <a:avLst/>
          </a:prstGeom>
        </p:spPr>
      </p:pic>
      <p:sp>
        <p:nvSpPr>
          <p:cNvPr id="4" name="Rectangle: Rounded Corners 3">
            <a:extLst>
              <a:ext uri="{FF2B5EF4-FFF2-40B4-BE49-F238E27FC236}">
                <a16:creationId xmlns:a16="http://schemas.microsoft.com/office/drawing/2014/main" id="{58D6DDFB-8C39-97B9-03AC-688F94E43973}"/>
              </a:ext>
            </a:extLst>
          </p:cNvPr>
          <p:cNvSpPr/>
          <p:nvPr/>
        </p:nvSpPr>
        <p:spPr>
          <a:xfrm>
            <a:off x="76200" y="2968626"/>
            <a:ext cx="8915400" cy="2073276"/>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3600" b="1">
                <a:latin typeface="Times New Roman" pitchFamily="18" charset="0"/>
                <a:cs typeface="Times New Roman" pitchFamily="18" charset="0"/>
              </a:rPr>
              <a:t>Nếu có những vấn đề gì cần trao đổi trong quá trình sử dụng cuốn sách này, chúng tôi sẽ luôn đồng hành và hỗ trợ quý vị.</a:t>
            </a:r>
          </a:p>
        </p:txBody>
      </p:sp>
      <p:sp>
        <p:nvSpPr>
          <p:cNvPr id="2" name="Rectangle: Rounded Corners 1">
            <a:extLst>
              <a:ext uri="{FF2B5EF4-FFF2-40B4-BE49-F238E27FC236}">
                <a16:creationId xmlns:a16="http://schemas.microsoft.com/office/drawing/2014/main" id="{AC9DBB43-4BC0-A512-D94A-7E08D2796CEF}"/>
              </a:ext>
            </a:extLst>
          </p:cNvPr>
          <p:cNvSpPr/>
          <p:nvPr/>
        </p:nvSpPr>
        <p:spPr>
          <a:xfrm>
            <a:off x="2171700" y="5800728"/>
            <a:ext cx="4800600" cy="8382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en-US" sz="4400" b="1">
                <a:solidFill>
                  <a:srgbClr val="FFFF00"/>
                </a:solidFill>
              </a:rPr>
              <a:t>Zalo : THPT KNTT</a:t>
            </a:r>
          </a:p>
        </p:txBody>
      </p:sp>
    </p:spTree>
    <p:extLst>
      <p:ext uri="{BB962C8B-B14F-4D97-AF65-F5344CB8AC3E}">
        <p14:creationId xmlns:p14="http://schemas.microsoft.com/office/powerpoint/2010/main" val="1282594778"/>
      </p:ext>
    </p:extLst>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1"/>
            <a:ext cx="9583287" cy="6858000"/>
          </a:xfrm>
          <a:prstGeom prst="rect">
            <a:avLst/>
          </a:prstGeom>
        </p:spPr>
      </p:pic>
      <p:sp>
        <p:nvSpPr>
          <p:cNvPr id="11" name="Slide Number Placeholder 10"/>
          <p:cNvSpPr>
            <a:spLocks noGrp="1"/>
          </p:cNvSpPr>
          <p:nvPr>
            <p:ph type="sldNum" sz="quarter" idx="12"/>
          </p:nvPr>
        </p:nvSpPr>
        <p:spPr>
          <a:xfrm>
            <a:off x="6440037" y="6367502"/>
            <a:ext cx="2057400" cy="365125"/>
          </a:xfrm>
        </p:spPr>
        <p:txBody>
          <a:bodyPr/>
          <a:lstStyle/>
          <a:p>
            <a:fld id="{05502AF4-5419-4C97-8941-6E8144AD9252}" type="slidenum">
              <a:rPr lang="en-US" sz="2000" smtClean="0">
                <a:solidFill>
                  <a:srgbClr val="FFFF00"/>
                </a:solidFill>
              </a:rPr>
              <a:t>39</a:t>
            </a:fld>
            <a:endParaRPr lang="en-US" sz="2000">
              <a:solidFill>
                <a:srgbClr val="FFFF00"/>
              </a:solidFill>
            </a:endParaRPr>
          </a:p>
        </p:txBody>
      </p:sp>
      <p:sp>
        <p:nvSpPr>
          <p:cNvPr id="3" name="Rectangle 1"/>
          <p:cNvSpPr>
            <a:spLocks noChangeArrowheads="1"/>
          </p:cNvSpPr>
          <p:nvPr/>
        </p:nvSpPr>
        <p:spPr bwMode="auto">
          <a:xfrm>
            <a:off x="914400" y="2056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smtClean="0">
                <a:ln>
                  <a:noFill/>
                </a:ln>
                <a:solidFill>
                  <a:schemeClr val="tx1"/>
                </a:solidFill>
                <a:effectLst/>
                <a:latin typeface="Arial" pitchFamily="34" charset="0"/>
              </a:rPr>
            </a:br>
            <a:endParaRPr kumimoji="0" lang="en-US" altLang="en-US" sz="1800" b="0" i="0" u="none" strike="noStrike" cap="none" normalizeH="0" baseline="0" smtClean="0">
              <a:ln>
                <a:noFill/>
              </a:ln>
              <a:solidFill>
                <a:schemeClr val="tx1"/>
              </a:solidFill>
              <a:effectLst/>
              <a:latin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335571464"/>
              </p:ext>
            </p:extLst>
          </p:nvPr>
        </p:nvGraphicFramePr>
        <p:xfrm>
          <a:off x="837606" y="2819400"/>
          <a:ext cx="7908073" cy="2098040"/>
        </p:xfrm>
        <a:graphic>
          <a:graphicData uri="http://schemas.openxmlformats.org/drawingml/2006/table">
            <a:tbl>
              <a:tblPr firstRow="1" bandRow="1">
                <a:tableStyleId>{5C22544A-7EE6-4342-B048-85BDC9FD1C3A}</a:tableStyleId>
              </a:tblPr>
              <a:tblGrid>
                <a:gridCol w="1521424">
                  <a:extLst>
                    <a:ext uri="{9D8B030D-6E8A-4147-A177-3AD203B41FA5}">
                      <a16:colId xmlns:a16="http://schemas.microsoft.com/office/drawing/2014/main" val="1260890934"/>
                    </a:ext>
                  </a:extLst>
                </a:gridCol>
                <a:gridCol w="4176849">
                  <a:extLst>
                    <a:ext uri="{9D8B030D-6E8A-4147-A177-3AD203B41FA5}">
                      <a16:colId xmlns:a16="http://schemas.microsoft.com/office/drawing/2014/main" val="885978731"/>
                    </a:ext>
                  </a:extLst>
                </a:gridCol>
                <a:gridCol w="2209800">
                  <a:extLst>
                    <a:ext uri="{9D8B030D-6E8A-4147-A177-3AD203B41FA5}">
                      <a16:colId xmlns:a16="http://schemas.microsoft.com/office/drawing/2014/main" val="3625558790"/>
                    </a:ext>
                  </a:extLst>
                </a:gridCol>
              </a:tblGrid>
              <a:tr h="358775">
                <a:tc>
                  <a:txBody>
                    <a:bodyPr vert="horz" wrap="square"/>
                    <a:lstStyle/>
                    <a:p>
                      <a:pPr>
                        <a:lnSpc>
                          <a:spcPct val="107000"/>
                        </a:lnSpc>
                        <a:spcAft>
                          <a:spcPts val="800"/>
                        </a:spcAft>
                      </a:pPr>
                      <a:r>
                        <a:rPr lang="en-US" sz="2000">
                          <a:effectLst/>
                          <a:latin typeface="Arial" pitchFamily="34" charset="0"/>
                          <a:cs typeface="Arial" pitchFamily="34" charset="0"/>
                        </a:rPr>
                        <a:t>Bài</a:t>
                      </a:r>
                      <a:endParaRPr lang="en-US" sz="2000">
                        <a:effectLst/>
                        <a:latin typeface="Arial" pitchFamily="34" charset="0"/>
                        <a:ea typeface="Calibri" panose="020f0502020204030204" pitchFamily="34" charset="0"/>
                        <a:cs typeface="Arial" pitchFamily="34" charset="0"/>
                      </a:endParaRPr>
                    </a:p>
                  </a:txBody>
                  <a:tcPr/>
                </a:tc>
                <a:tc>
                  <a:txBody>
                    <a:bodyPr vert="horz" wrap="square"/>
                    <a:lstStyle/>
                    <a:p>
                      <a:pPr>
                        <a:lnSpc>
                          <a:spcPct val="107000"/>
                        </a:lnSpc>
                        <a:spcAft>
                          <a:spcPts val="800"/>
                        </a:spcAft>
                      </a:pPr>
                      <a:r>
                        <a:rPr lang="en-US" sz="2000">
                          <a:effectLst/>
                          <a:latin typeface="Arial" pitchFamily="34" charset="0"/>
                          <a:cs typeface="Arial" pitchFamily="34" charset="0"/>
                        </a:rPr>
                        <a:t>Tên bài</a:t>
                      </a:r>
                      <a:endParaRPr lang="en-US" sz="2000">
                        <a:effectLst/>
                        <a:latin typeface="Arial" pitchFamily="34" charset="0"/>
                        <a:ea typeface="Calibri" panose="020f0502020204030204" pitchFamily="34" charset="0"/>
                        <a:cs typeface="Arial" pitchFamily="34" charset="0"/>
                      </a:endParaRPr>
                    </a:p>
                  </a:txBody>
                  <a:tcPr/>
                </a:tc>
                <a:tc>
                  <a:txBody>
                    <a:bodyPr vert="horz" wrap="square"/>
                    <a:lstStyle/>
                    <a:p>
                      <a:pPr algn="ctr">
                        <a:lnSpc>
                          <a:spcPct val="107000"/>
                        </a:lnSpc>
                        <a:spcAft>
                          <a:spcPts val="800"/>
                        </a:spcAft>
                      </a:pPr>
                      <a:r>
                        <a:rPr lang="en-US" sz="2000">
                          <a:effectLst/>
                          <a:latin typeface="Arial" pitchFamily="34" charset="0"/>
                          <a:cs typeface="Arial" pitchFamily="34" charset="0"/>
                        </a:rPr>
                        <a:t>Thời lượng (tiết)</a:t>
                      </a:r>
                      <a:endParaRPr lang="en-US" sz="2000">
                        <a:effectLst/>
                        <a:latin typeface="Arial" pitchFamily="34" charset="0"/>
                        <a:ea typeface="Calibri" panose="020f0502020204030204" pitchFamily="34" charset="0"/>
                        <a:cs typeface="Arial" pitchFamily="34" charset="0"/>
                      </a:endParaRPr>
                    </a:p>
                  </a:txBody>
                  <a:tcPr/>
                </a:tc>
                <a:extLst>
                  <a:ext uri="{0D108BD9-81ED-4DB2-BD59-A6C34878D82A}">
                    <a16:rowId xmlns:a16="http://schemas.microsoft.com/office/drawing/2014/main" val="511571586"/>
                  </a:ext>
                </a:extLst>
              </a:tr>
              <a:tr h="304800">
                <a:tc>
                  <a:txBody>
                    <a:bodyPr vert="horz" wrap="square"/>
                    <a:lstStyle/>
                    <a:p>
                      <a:pPr>
                        <a:lnSpc>
                          <a:spcPct val="107000"/>
                        </a:lnSpc>
                        <a:spcAft>
                          <a:spcPts val="800"/>
                        </a:spcAft>
                      </a:pPr>
                      <a:r>
                        <a:rPr lang="en-US" sz="2000">
                          <a:effectLst/>
                          <a:latin typeface="Arial" pitchFamily="34" charset="0"/>
                          <a:cs typeface="Arial" pitchFamily="34" charset="0"/>
                        </a:rPr>
                        <a:t>Bài 1</a:t>
                      </a:r>
                      <a:endParaRPr lang="en-US" sz="2000">
                        <a:effectLst/>
                        <a:latin typeface="Arial" pitchFamily="34" charset="0"/>
                        <a:ea typeface="Calibri" panose="020f0502020204030204" pitchFamily="34" charset="0"/>
                        <a:cs typeface="Arial" pitchFamily="34" charset="0"/>
                      </a:endParaRPr>
                    </a:p>
                  </a:txBody>
                  <a:tcPr/>
                </a:tc>
                <a:tc>
                  <a:txBody>
                    <a:bodyPr vert="horz" wrap="square"/>
                    <a:lstStyle/>
                    <a:p>
                      <a:pPr>
                        <a:lnSpc>
                          <a:spcPct val="107000"/>
                        </a:lnSpc>
                        <a:spcAft>
                          <a:spcPts val="800"/>
                        </a:spcAft>
                      </a:pPr>
                      <a:r>
                        <a:rPr lang="en-US" sz="2000">
                          <a:effectLst/>
                          <a:latin typeface="Arial" pitchFamily="34" charset="0"/>
                          <a:cs typeface="Arial" pitchFamily="34" charset="0"/>
                        </a:rPr>
                        <a:t>Khái niệm về cân bằng hóa học</a:t>
                      </a:r>
                      <a:endParaRPr lang="en-US" sz="2000">
                        <a:effectLst/>
                        <a:latin typeface="Arial" pitchFamily="34" charset="0"/>
                        <a:ea typeface="Calibri" panose="020f0502020204030204" pitchFamily="34" charset="0"/>
                        <a:cs typeface="Arial" pitchFamily="34" charset="0"/>
                      </a:endParaRPr>
                    </a:p>
                  </a:txBody>
                  <a:tcPr/>
                </a:tc>
                <a:tc>
                  <a:txBody>
                    <a:bodyPr vert="horz" wrap="square"/>
                    <a:lstStyle/>
                    <a:p>
                      <a:pPr algn="ctr">
                        <a:lnSpc>
                          <a:spcPct val="107000"/>
                        </a:lnSpc>
                        <a:spcAft>
                          <a:spcPts val="800"/>
                        </a:spcAft>
                      </a:pPr>
                      <a:r>
                        <a:rPr lang="en-US" sz="2000">
                          <a:effectLst/>
                          <a:latin typeface="Arial" pitchFamily="34" charset="0"/>
                          <a:cs typeface="Arial" pitchFamily="34" charset="0"/>
                        </a:rPr>
                        <a:t>4</a:t>
                      </a:r>
                      <a:endParaRPr lang="en-US" sz="2000">
                        <a:effectLst/>
                        <a:latin typeface="Arial" pitchFamily="34" charset="0"/>
                        <a:ea typeface="Calibri" panose="020f0502020204030204" pitchFamily="34" charset="0"/>
                        <a:cs typeface="Arial" pitchFamily="34" charset="0"/>
                      </a:endParaRPr>
                    </a:p>
                  </a:txBody>
                  <a:tcPr/>
                </a:tc>
                <a:extLst>
                  <a:ext uri="{0D108BD9-81ED-4DB2-BD59-A6C34878D82A}">
                    <a16:rowId xmlns:a16="http://schemas.microsoft.com/office/drawing/2014/main" val="1626435982"/>
                  </a:ext>
                </a:extLst>
              </a:tr>
              <a:tr h="273050">
                <a:tc>
                  <a:txBody>
                    <a:bodyPr vert="horz" wrap="square"/>
                    <a:lstStyle/>
                    <a:p>
                      <a:pPr>
                        <a:lnSpc>
                          <a:spcPct val="107000"/>
                        </a:lnSpc>
                        <a:spcAft>
                          <a:spcPts val="800"/>
                        </a:spcAft>
                      </a:pPr>
                      <a:r>
                        <a:rPr lang="en-US" sz="2000">
                          <a:effectLst/>
                          <a:latin typeface="Arial" pitchFamily="34" charset="0"/>
                          <a:cs typeface="Arial" pitchFamily="34" charset="0"/>
                        </a:rPr>
                        <a:t>Bài 2</a:t>
                      </a:r>
                      <a:endParaRPr lang="en-US" sz="2000">
                        <a:effectLst/>
                        <a:latin typeface="Arial" pitchFamily="34" charset="0"/>
                        <a:ea typeface="Calibri" panose="020f0502020204030204" pitchFamily="34" charset="0"/>
                        <a:cs typeface="Arial" pitchFamily="34" charset="0"/>
                      </a:endParaRPr>
                    </a:p>
                  </a:txBody>
                  <a:tcPr/>
                </a:tc>
                <a:tc>
                  <a:txBody>
                    <a:bodyPr vert="horz" wrap="square"/>
                    <a:lstStyle/>
                    <a:p>
                      <a:pPr>
                        <a:lnSpc>
                          <a:spcPct val="107000"/>
                        </a:lnSpc>
                        <a:spcAft>
                          <a:spcPts val="800"/>
                        </a:spcAft>
                      </a:pPr>
                      <a:r>
                        <a:rPr lang="en-US" sz="2000">
                          <a:effectLst/>
                          <a:latin typeface="Arial" pitchFamily="34" charset="0"/>
                          <a:cs typeface="Arial" pitchFamily="34" charset="0"/>
                        </a:rPr>
                        <a:t>Cân bằng trong dung dịch nước</a:t>
                      </a:r>
                      <a:endParaRPr lang="en-US" sz="2000">
                        <a:effectLst/>
                        <a:latin typeface="Arial" pitchFamily="34" charset="0"/>
                        <a:ea typeface="Calibri" panose="020f0502020204030204" pitchFamily="34" charset="0"/>
                        <a:cs typeface="Arial" pitchFamily="34" charset="0"/>
                      </a:endParaRPr>
                    </a:p>
                  </a:txBody>
                  <a:tcPr/>
                </a:tc>
                <a:tc>
                  <a:txBody>
                    <a:bodyPr vert="horz" wrap="square"/>
                    <a:lstStyle/>
                    <a:p>
                      <a:pPr algn="ctr">
                        <a:lnSpc>
                          <a:spcPct val="107000"/>
                        </a:lnSpc>
                        <a:spcAft>
                          <a:spcPts val="800"/>
                        </a:spcAft>
                      </a:pPr>
                      <a:r>
                        <a:rPr lang="en-US" sz="2000">
                          <a:effectLst/>
                          <a:latin typeface="Arial" pitchFamily="34" charset="0"/>
                          <a:cs typeface="Arial" pitchFamily="34" charset="0"/>
                        </a:rPr>
                        <a:t>5</a:t>
                      </a:r>
                      <a:endParaRPr lang="en-US" sz="2000">
                        <a:effectLst/>
                        <a:latin typeface="Arial" pitchFamily="34" charset="0"/>
                        <a:ea typeface="Calibri" panose="020f0502020204030204" pitchFamily="34" charset="0"/>
                        <a:cs typeface="Arial" pitchFamily="34" charset="0"/>
                      </a:endParaRPr>
                    </a:p>
                  </a:txBody>
                  <a:tcPr/>
                </a:tc>
                <a:extLst>
                  <a:ext uri="{0D108BD9-81ED-4DB2-BD59-A6C34878D82A}">
                    <a16:rowId xmlns:a16="http://schemas.microsoft.com/office/drawing/2014/main" val="3614010352"/>
                  </a:ext>
                </a:extLst>
              </a:tr>
              <a:tr h="627380">
                <a:tc>
                  <a:txBody>
                    <a:bodyPr vert="horz" wrap="square"/>
                    <a:lstStyle/>
                    <a:p>
                      <a:pPr>
                        <a:lnSpc>
                          <a:spcPct val="107000"/>
                        </a:lnSpc>
                        <a:spcAft>
                          <a:spcPts val="800"/>
                        </a:spcAft>
                      </a:pPr>
                      <a:r>
                        <a:rPr lang="en-US" sz="2000">
                          <a:effectLst/>
                          <a:latin typeface="Arial" pitchFamily="34" charset="0"/>
                          <a:cs typeface="Arial" pitchFamily="34" charset="0"/>
                        </a:rPr>
                        <a:t>Bài 3</a:t>
                      </a:r>
                      <a:endParaRPr lang="en-US" sz="2000">
                        <a:effectLst/>
                        <a:latin typeface="Arial" pitchFamily="34" charset="0"/>
                        <a:ea typeface="Calibri" panose="020f0502020204030204" pitchFamily="34" charset="0"/>
                        <a:cs typeface="Arial" pitchFamily="34" charset="0"/>
                      </a:endParaRPr>
                    </a:p>
                  </a:txBody>
                  <a:tcPr/>
                </a:tc>
                <a:tc>
                  <a:txBody>
                    <a:bodyPr vert="horz" wrap="square"/>
                    <a:lstStyle/>
                    <a:p>
                      <a:pPr>
                        <a:lnSpc>
                          <a:spcPct val="107000"/>
                        </a:lnSpc>
                        <a:spcAft>
                          <a:spcPts val="800"/>
                        </a:spcAft>
                      </a:pPr>
                      <a:r>
                        <a:rPr lang="en-US" sz="2000">
                          <a:effectLst/>
                          <a:latin typeface="Arial" pitchFamily="34" charset="0"/>
                          <a:cs typeface="Arial" pitchFamily="34" charset="0"/>
                        </a:rPr>
                        <a:t>Ôn tập chương</a:t>
                      </a:r>
                    </a:p>
                    <a:p>
                      <a:pPr>
                        <a:lnSpc>
                          <a:spcPct val="107000"/>
                        </a:lnSpc>
                        <a:spcAft>
                          <a:spcPts val="800"/>
                        </a:spcAft>
                      </a:pPr>
                      <a:r>
                        <a:rPr lang="en-US" sz="2000">
                          <a:effectLst/>
                          <a:latin typeface="Arial" pitchFamily="34" charset="0"/>
                          <a:cs typeface="Arial" pitchFamily="34" charset="0"/>
                        </a:rPr>
                        <a:t>Kiểm tra, đánh giá</a:t>
                      </a:r>
                      <a:endParaRPr lang="en-US" sz="2000">
                        <a:effectLst/>
                        <a:latin typeface="Arial" pitchFamily="34" charset="0"/>
                        <a:ea typeface="Calibri" panose="020f0502020204030204" pitchFamily="34" charset="0"/>
                        <a:cs typeface="Arial" pitchFamily="34" charset="0"/>
                      </a:endParaRPr>
                    </a:p>
                  </a:txBody>
                  <a:tcPr/>
                </a:tc>
                <a:tc>
                  <a:txBody>
                    <a:bodyPr vert="horz" wrap="square"/>
                    <a:lstStyle/>
                    <a:p>
                      <a:pPr algn="ctr">
                        <a:lnSpc>
                          <a:spcPct val="107000"/>
                        </a:lnSpc>
                        <a:spcAft>
                          <a:spcPts val="800"/>
                        </a:spcAft>
                      </a:pPr>
                      <a:r>
                        <a:rPr lang="en-US" sz="2000">
                          <a:effectLst/>
                          <a:latin typeface="Arial" pitchFamily="34" charset="0"/>
                          <a:cs typeface="Arial" pitchFamily="34" charset="0"/>
                        </a:rPr>
                        <a:t>1</a:t>
                      </a:r>
                    </a:p>
                    <a:p>
                      <a:pPr algn="ctr">
                        <a:lnSpc>
                          <a:spcPct val="107000"/>
                        </a:lnSpc>
                        <a:spcAft>
                          <a:spcPts val="800"/>
                        </a:spcAft>
                      </a:pPr>
                      <a:r>
                        <a:rPr lang="en-US" sz="2000">
                          <a:effectLst/>
                          <a:latin typeface="Arial" pitchFamily="34" charset="0"/>
                          <a:cs typeface="Arial" pitchFamily="34" charset="0"/>
                        </a:rPr>
                        <a:t>1</a:t>
                      </a:r>
                      <a:endParaRPr lang="en-US" sz="2000">
                        <a:effectLst/>
                        <a:latin typeface="Arial" pitchFamily="34" charset="0"/>
                        <a:ea typeface="Calibri" panose="020f0502020204030204" pitchFamily="34" charset="0"/>
                        <a:cs typeface="Arial" pitchFamily="34" charset="0"/>
                      </a:endParaRPr>
                    </a:p>
                  </a:txBody>
                  <a:tcPr/>
                </a:tc>
                <a:extLst>
                  <a:ext uri="{0D108BD9-81ED-4DB2-BD59-A6C34878D82A}">
                    <a16:rowId xmlns:a16="http://schemas.microsoft.com/office/drawing/2014/main" val="1258701830"/>
                  </a:ext>
                </a:extLst>
              </a:tr>
            </a:tbl>
          </a:graphicData>
        </a:graphic>
      </p:graphicFrame>
      <p:sp>
        <p:nvSpPr>
          <p:cNvPr id="7" name="Rectangle 2"/>
          <p:cNvSpPr>
            <a:spLocks noChangeArrowheads="1"/>
          </p:cNvSpPr>
          <p:nvPr/>
        </p:nvSpPr>
        <p:spPr bwMode="auto">
          <a:xfrm>
            <a:off x="822738" y="1853257"/>
            <a:ext cx="6629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200" b="1" i="0" u="none" strike="noStrike" cap="none" normalizeH="0" baseline="0" smtClean="0">
                <a:ln>
                  <a:noFill/>
                </a:ln>
                <a:solidFill>
                  <a:schemeClr val="tx1"/>
                </a:solidFill>
                <a:effectLst/>
                <a:latin typeface="Arial" pitchFamily="34" charset="0"/>
                <a:ea typeface="Calibri" panose="020f0502020204030204" pitchFamily="34" charset="0"/>
                <a:cs typeface="Arial" pitchFamily="34" charset="0"/>
              </a:rPr>
              <a:t>Chương 1: </a:t>
            </a:r>
            <a:r>
              <a:rPr kumimoji="0" lang="en-US" altLang="en-US" sz="3200" b="0" i="0" u="none" strike="noStrike" cap="none" normalizeH="0" baseline="0" smtClean="0">
                <a:ln>
                  <a:noFill/>
                </a:ln>
                <a:solidFill>
                  <a:schemeClr val="tx1"/>
                </a:solidFill>
                <a:effectLst/>
                <a:latin typeface="Arial" pitchFamily="34" charset="0"/>
                <a:ea typeface="Calibri" panose="020f0502020204030204" pitchFamily="34" charset="0"/>
                <a:cs typeface="Arial" pitchFamily="34" charset="0"/>
              </a:rPr>
              <a:t>CÂN BẰNG HOÁ HỌC</a:t>
            </a:r>
            <a:endParaRPr kumimoji="0" lang="en-US" altLang="en-US" sz="32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25604801"/>
      </p:ext>
    </p:extLst>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5" y="0"/>
            <a:ext cx="9150135" cy="6858000"/>
          </a:xfrm>
          <a:prstGeom prst="rect">
            <a:avLst/>
          </a:prstGeom>
        </p:spPr>
      </p:pic>
      <p:sp>
        <p:nvSpPr>
          <p:cNvPr id="7" name="TextBox 6"/>
          <p:cNvSpPr txBox="1"/>
          <p:nvPr/>
        </p:nvSpPr>
        <p:spPr>
          <a:xfrm>
            <a:off x="431635" y="2242668"/>
            <a:ext cx="5588165" cy="3059235"/>
          </a:xfrm>
          <a:prstGeom prst="rect">
            <a:avLst/>
          </a:prstGeom>
          <a:noFill/>
          <a:ln w="25400">
            <a:solidFill>
              <a:schemeClr val="accent1">
                <a:lumMod val="75000"/>
              </a:schemeClr>
            </a:solidFill>
            <a:prstDash val="sysDash"/>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40000"/>
              </a:lnSpc>
            </a:pPr>
            <a:r>
              <a:rPr lang="en-US" sz="2000" b="1">
                <a:solidFill>
                  <a:srgbClr val="002060"/>
                </a:solidFill>
                <a:latin typeface="Arial" pitchFamily="34" charset="0"/>
                <a:cs typeface="Arial" pitchFamily="34" charset="0"/>
              </a:rPr>
              <a:t>PGS.TS Lê Kim Long (Tổng Chủ biên)</a:t>
            </a:r>
          </a:p>
          <a:p>
            <a:pPr>
              <a:lnSpc>
                <a:spcPct val="140000"/>
              </a:lnSpc>
            </a:pPr>
            <a:r>
              <a:rPr lang="en-US" sz="2000" b="1">
                <a:solidFill>
                  <a:srgbClr val="002060"/>
                </a:solidFill>
                <a:latin typeface="Arial" pitchFamily="34" charset="0"/>
                <a:cs typeface="Arial" pitchFamily="34" charset="0"/>
              </a:rPr>
              <a:t>PGS.TS - NGƯT Đặng Xuân Thư (Chủ biên) </a:t>
            </a:r>
          </a:p>
          <a:p>
            <a:pPr>
              <a:lnSpc>
                <a:spcPct val="140000"/>
              </a:lnSpc>
            </a:pPr>
            <a:r>
              <a:rPr lang="en-US" sz="2000" b="1">
                <a:solidFill>
                  <a:srgbClr val="002060"/>
                </a:solidFill>
                <a:latin typeface="Arial" pitchFamily="34" charset="0"/>
                <a:cs typeface="Arial" pitchFamily="34" charset="0"/>
              </a:rPr>
              <a:t>TS Nguyễn Hữu Chung  </a:t>
            </a:r>
          </a:p>
          <a:p>
            <a:pPr>
              <a:lnSpc>
                <a:spcPct val="140000"/>
              </a:lnSpc>
            </a:pPr>
            <a:r>
              <a:rPr lang="en-US" sz="2000" b="1">
                <a:solidFill>
                  <a:srgbClr val="002060"/>
                </a:solidFill>
                <a:latin typeface="Arial" pitchFamily="34" charset="0"/>
                <a:cs typeface="Arial" pitchFamily="34" charset="0"/>
              </a:rPr>
              <a:t>TS Nguyễn Đăng Đạt </a:t>
            </a:r>
          </a:p>
          <a:p>
            <a:pPr>
              <a:lnSpc>
                <a:spcPct val="140000"/>
              </a:lnSpc>
            </a:pPr>
            <a:r>
              <a:rPr lang="en-US" sz="2000" b="1">
                <a:solidFill>
                  <a:srgbClr val="002060"/>
                </a:solidFill>
                <a:latin typeface="Arial" pitchFamily="34" charset="0"/>
                <a:cs typeface="Arial" pitchFamily="34" charset="0"/>
              </a:rPr>
              <a:t>TS Nguyễn Văn Hải </a:t>
            </a:r>
          </a:p>
          <a:p>
            <a:pPr>
              <a:lnSpc>
                <a:spcPct val="140000"/>
              </a:lnSpc>
            </a:pPr>
            <a:r>
              <a:rPr lang="en-US" sz="2000" b="1">
                <a:solidFill>
                  <a:srgbClr val="002060"/>
                </a:solidFill>
                <a:latin typeface="Arial" pitchFamily="34" charset="0"/>
                <a:cs typeface="Arial" pitchFamily="34" charset="0"/>
              </a:rPr>
              <a:t>TS Đường Khánh Linh </a:t>
            </a:r>
            <a:br>
              <a:rPr lang="en-US" sz="2000" b="1">
                <a:solidFill>
                  <a:srgbClr val="002060"/>
                </a:solidFill>
                <a:latin typeface="Arial" pitchFamily="34" charset="0"/>
                <a:cs typeface="Arial" pitchFamily="34" charset="0"/>
              </a:rPr>
            </a:br>
            <a:r>
              <a:rPr lang="en-US" sz="2000" b="1">
                <a:solidFill>
                  <a:srgbClr val="002060"/>
                </a:solidFill>
                <a:latin typeface="Arial" pitchFamily="34" charset="0"/>
                <a:cs typeface="Arial" pitchFamily="34" charset="0"/>
              </a:rPr>
              <a:t>PGS.TS - NGƯT Trần Thị Như Mai</a:t>
            </a:r>
            <a:endParaRPr lang="en-US" sz="2000" b="1">
              <a:solidFill>
                <a:srgbClr val="002060"/>
              </a:solidFill>
              <a:latin typeface="Arial" pitchFamily="34" charset="0"/>
              <a:cs typeface="Arial" pitchFamily="34" charset="0"/>
            </a:endParaRPr>
          </a:p>
        </p:txBody>
      </p:sp>
      <p:sp>
        <p:nvSpPr>
          <p:cNvPr id="3" name="Slide Number Placeholder 2">
            <a:extLst>
              <a:ext uri="{FF2B5EF4-FFF2-40B4-BE49-F238E27FC236}">
                <a16:creationId xmlns:a16="http://schemas.microsoft.com/office/drawing/2014/main" id="{E93BD386-4F21-E8C1-CC8F-B6881A4F307E}"/>
              </a:ext>
            </a:extLst>
          </p:cNvPr>
          <p:cNvSpPr>
            <a:spLocks noGrp="1"/>
          </p:cNvSpPr>
          <p:nvPr>
            <p:ph type="sldNum" sz="quarter" idx="12"/>
          </p:nvPr>
        </p:nvSpPr>
        <p:spPr/>
        <p:txBody>
          <a:bodyPr/>
          <a:lstStyle/>
          <a:p>
            <a:fld id="{2D365D73-22C2-4531-9F55-3B0ACD51563B}" type="slidenum">
              <a:rPr lang="en-US" sz="1600" b="1" smtClean="0">
                <a:solidFill>
                  <a:srgbClr val="FFFF00"/>
                </a:solidFill>
              </a:rPr>
              <a:t>4</a:t>
            </a:fld>
            <a:endParaRPr lang="en-US" sz="1600" b="1">
              <a:solidFill>
                <a:srgbClr val="FFFF00"/>
              </a:solidFill>
            </a:endParaRPr>
          </a:p>
        </p:txBody>
      </p:sp>
      <p:sp>
        <p:nvSpPr>
          <p:cNvPr id="5" name="TextBox 4">
            <a:extLst>
              <a:ext uri="{FF2B5EF4-FFF2-40B4-BE49-F238E27FC236}">
                <a16:creationId xmlns:a16="http://schemas.microsoft.com/office/drawing/2014/main" id="{D3CBFF0F-280B-43A7-8C33-B7CBB41B455A}"/>
              </a:ext>
            </a:extLst>
          </p:cNvPr>
          <p:cNvSpPr txBox="1"/>
          <p:nvPr/>
        </p:nvSpPr>
        <p:spPr>
          <a:xfrm>
            <a:off x="431636" y="857673"/>
            <a:ext cx="7493164"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FF0000"/>
                </a:solidFill>
                <a:cs typeface="Times New Roman" pitchFamily="18" charset="0"/>
              </a:rPr>
              <a:t>ĐỘI NGŨ TÁC GIẢ</a:t>
            </a:r>
          </a:p>
          <a:p>
            <a:pPr algn="ctr"/>
            <a:r>
              <a:rPr lang="en-US" sz="2800" b="1">
                <a:solidFill>
                  <a:srgbClr val="FF0000"/>
                </a:solidFill>
                <a:cs typeface="Arial" pitchFamily="34" charset="0"/>
              </a:rPr>
              <a:t>SGK VÀ SGV</a:t>
            </a:r>
            <a:r>
              <a:rPr lang="en-US" sz="2800" b="1" i="1">
                <a:solidFill>
                  <a:srgbClr val="FF0000"/>
                </a:solidFill>
                <a:cs typeface="Arial" pitchFamily="34" charset="0"/>
              </a:rPr>
              <a:t> </a:t>
            </a:r>
            <a:r>
              <a:rPr lang="en-US" sz="2800" b="1">
                <a:solidFill>
                  <a:srgbClr val="FF0000"/>
                </a:solidFill>
                <a:cs typeface="Arial" pitchFamily="34" charset="0"/>
              </a:rPr>
              <a:t>CHUYÊN ĐỀ HỌC TẬP HOÁ HỌC 11</a:t>
            </a:r>
            <a:endParaRPr lang="en-US" sz="2800" b="1">
              <a:solidFill>
                <a:srgbClr val="00206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BA224E84-0794-452F-92A7-7A8A4E80F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732" y="2241531"/>
            <a:ext cx="3457268" cy="2951156"/>
          </a:xfrm>
          <a:prstGeom prst="rect">
            <a:avLst/>
          </a:prstGeom>
        </p:spPr>
      </p:pic>
    </p:spTree>
    <p:extLst>
      <p:ext uri="{BB962C8B-B14F-4D97-AF65-F5344CB8AC3E}">
        <p14:creationId xmlns:p14="http://schemas.microsoft.com/office/powerpoint/2010/main" val="3155475560"/>
      </p:ext>
    </p:extLst>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5502AF4-5419-4C97-8941-6E8144AD9252}" type="slidenum">
              <a:rPr kumimoji="0" lang="en-US" sz="2000" b="0" i="0" u="none" strike="noStrike" kern="1200" cap="none" spc="0" normalizeH="0" baseline="0" noProof="0" smtClean="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40</a:t>
            </a:fld>
            <a:endParaRPr kumimoji="0" lang="en-US" sz="2000" b="0" i="0" u="none" strike="noStrike" kern="1200" cap="none" spc="0" normalizeH="0" baseline="0" noProof="0">
              <a:ln>
                <a:noFill/>
              </a:ln>
              <a:solidFill>
                <a:srgbClr val="FFFF00"/>
              </a:solidFill>
              <a:effectLst/>
              <a:uLnTx/>
              <a:uFillTx/>
              <a:latin typeface="Calibri"/>
              <a:ea typeface="+mn-ea"/>
              <a:cs typeface="+mn-cs"/>
            </a:endParaRPr>
          </a:p>
        </p:txBody>
      </p:sp>
      <p:sp>
        <p:nvSpPr>
          <p:cNvPr id="3" name="Rectangle 2"/>
          <p:cNvSpPr/>
          <p:nvPr/>
        </p:nvSpPr>
        <p:spPr>
          <a:xfrm>
            <a:off x="590550" y="457200"/>
            <a:ext cx="7696200" cy="128887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6050">
              <a:lnSpc>
                <a:spcPct val="110000"/>
              </a:lnSpc>
              <a:spcBef>
                <a:spcPts val="540"/>
              </a:spcBef>
              <a:spcAft>
                <a:spcPts val="800"/>
              </a:spcAft>
            </a:pPr>
            <a:r>
              <a:rPr lang="en-US" sz="2400">
                <a:latin typeface="Times New Roman" pitchFamily="18" charset="0"/>
                <a:ea typeface="Calibri" panose="020f0502020204030204" pitchFamily="34" charset="0"/>
                <a:cs typeface="Times New Roman" pitchFamily="18" charset="0"/>
              </a:rPr>
              <a:t>Bảng</a:t>
            </a:r>
            <a:r>
              <a:rPr lang="en-US" sz="2400" spc="7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so</a:t>
            </a:r>
            <a:r>
              <a:rPr lang="en-US" sz="2400" spc="7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sánh</a:t>
            </a:r>
            <a:r>
              <a:rPr lang="en-US" sz="2400" spc="7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các</a:t>
            </a:r>
            <a:r>
              <a:rPr lang="en-US" sz="2400" spc="7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chương</a:t>
            </a:r>
            <a:r>
              <a:rPr lang="en-US" sz="2400" spc="7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của</a:t>
            </a:r>
            <a:r>
              <a:rPr lang="en-US" sz="2400" spc="7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SGK</a:t>
            </a:r>
            <a:r>
              <a:rPr lang="en-US" sz="2400" spc="75">
                <a:latin typeface="Times New Roman" pitchFamily="18" charset="0"/>
                <a:ea typeface="Calibri" panose="020f0502020204030204" pitchFamily="34" charset="0"/>
                <a:cs typeface="Times New Roman" pitchFamily="18" charset="0"/>
              </a:rPr>
              <a:t> </a:t>
            </a:r>
            <a:r>
              <a:rPr lang="en-US" sz="2400" i="1">
                <a:latin typeface="Times New Roman" pitchFamily="18" charset="0"/>
                <a:ea typeface="Calibri" panose="020f0502020204030204" pitchFamily="34" charset="0"/>
                <a:cs typeface="Times New Roman" pitchFamily="18" charset="0"/>
              </a:rPr>
              <a:t>Hoá học 11</a:t>
            </a:r>
            <a:r>
              <a:rPr lang="en-US" sz="2400" i="1" spc="70">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(CTGDPT</a:t>
            </a:r>
            <a:r>
              <a:rPr lang="en-US" sz="2400" spc="80">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2018</a:t>
            </a:r>
            <a:r>
              <a:rPr lang="en-US" sz="2400" spc="8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môn</a:t>
            </a:r>
            <a:r>
              <a:rPr lang="en-US" sz="2400" spc="80">
                <a:latin typeface="Times New Roman" pitchFamily="18" charset="0"/>
                <a:ea typeface="Calibri" panose="020f0502020204030204" pitchFamily="34" charset="0"/>
                <a:cs typeface="Times New Roman" pitchFamily="18" charset="0"/>
              </a:rPr>
              <a:t> </a:t>
            </a:r>
            <a:r>
              <a:rPr lang="en-US" sz="2400" i="1">
                <a:latin typeface="Times New Roman" pitchFamily="18" charset="0"/>
                <a:ea typeface="Calibri" panose="020f0502020204030204" pitchFamily="34" charset="0"/>
                <a:cs typeface="Times New Roman" pitchFamily="18" charset="0"/>
              </a:rPr>
              <a:t>Hoá</a:t>
            </a:r>
            <a:r>
              <a:rPr lang="en-US" sz="2400" i="1" spc="80">
                <a:latin typeface="Times New Roman" pitchFamily="18" charset="0"/>
                <a:ea typeface="Calibri" panose="020f0502020204030204" pitchFamily="34" charset="0"/>
                <a:cs typeface="Times New Roman" pitchFamily="18" charset="0"/>
              </a:rPr>
              <a:t> </a:t>
            </a:r>
            <a:r>
              <a:rPr lang="en-US" sz="2400" i="1">
                <a:latin typeface="Times New Roman" pitchFamily="18" charset="0"/>
                <a:ea typeface="Calibri" panose="020f0502020204030204" pitchFamily="34" charset="0"/>
                <a:cs typeface="Times New Roman" pitchFamily="18" charset="0"/>
              </a:rPr>
              <a:t>học</a:t>
            </a:r>
            <a:r>
              <a:rPr lang="en-US" sz="2400">
                <a:latin typeface="Times New Roman" pitchFamily="18" charset="0"/>
                <a:ea typeface="Calibri" panose="020f0502020204030204" pitchFamily="34" charset="0"/>
                <a:cs typeface="Times New Roman" pitchFamily="18" charset="0"/>
              </a:rPr>
              <a:t>)</a:t>
            </a:r>
            <a:r>
              <a:rPr lang="en-US" sz="2400" spc="80">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với</a:t>
            </a:r>
            <a:r>
              <a:rPr lang="en-US" sz="2400" spc="80">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các</a:t>
            </a:r>
            <a:r>
              <a:rPr lang="en-US" sz="2400" spc="-28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chương</a:t>
            </a:r>
            <a:r>
              <a:rPr lang="en-US" sz="2400" spc="-10">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của</a:t>
            </a:r>
            <a:r>
              <a:rPr lang="en-US" sz="2400" spc="-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SGK </a:t>
            </a:r>
            <a:r>
              <a:rPr lang="en-US" sz="2400" i="1">
                <a:latin typeface="Times New Roman" pitchFamily="18" charset="0"/>
                <a:ea typeface="Calibri" panose="020f0502020204030204" pitchFamily="34" charset="0"/>
                <a:cs typeface="Times New Roman" pitchFamily="18" charset="0"/>
              </a:rPr>
              <a:t>Hoá học 11</a:t>
            </a:r>
            <a:r>
              <a:rPr lang="en-US" sz="2400" i="1" spc="-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(CTGDPT</a:t>
            </a:r>
            <a:r>
              <a:rPr lang="en-US" sz="2400" spc="-5">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2006</a:t>
            </a:r>
            <a:r>
              <a:rPr lang="en-US" sz="2400" spc="-10">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môn Hoá</a:t>
            </a:r>
            <a:r>
              <a:rPr lang="en-US" sz="2400" spc="-10">
                <a:latin typeface="Times New Roman" pitchFamily="18" charset="0"/>
                <a:ea typeface="Calibri" panose="020f0502020204030204" pitchFamily="34" charset="0"/>
                <a:cs typeface="Times New Roman" pitchFamily="18" charset="0"/>
              </a:rPr>
              <a:t> </a:t>
            </a:r>
            <a:r>
              <a:rPr lang="en-US" sz="2400">
                <a:latin typeface="Times New Roman" pitchFamily="18" charset="0"/>
                <a:ea typeface="Calibri" panose="020f0502020204030204" pitchFamily="34" charset="0"/>
                <a:cs typeface="Times New Roman" pitchFamily="18" charset="0"/>
              </a:rPr>
              <a:t>học):</a:t>
            </a:r>
            <a:endParaRPr lang="en-US" sz="2400">
              <a:effectLst/>
              <a:latin typeface="Calibri" panose="020f0502020204030204" pitchFamily="34" charset="0"/>
              <a:ea typeface="Calibri" panose="020f0502020204030204" pitchFamily="34"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35771519"/>
              </p:ext>
            </p:extLst>
          </p:nvPr>
        </p:nvGraphicFramePr>
        <p:xfrm>
          <a:off x="609600" y="1833563"/>
          <a:ext cx="8229600" cy="4216146"/>
        </p:xfrm>
        <a:graphic>
          <a:graphicData uri="http://schemas.openxmlformats.org/drawingml/2006/table">
            <a:tbl>
              <a:tblPr firstRow="1" firstCol="1" lastRow="1" lastCol="1" bandRow="1" bandCol="1">
                <a:tableStyleId>{5C22544A-7EE6-4342-B048-85BDC9FD1C3A}</a:tableStyleId>
              </a:tblPr>
              <a:tblGrid>
                <a:gridCol w="3352800">
                  <a:extLst>
                    <a:ext uri="{9D8B030D-6E8A-4147-A177-3AD203B41FA5}">
                      <a16:colId xmlns:a16="http://schemas.microsoft.com/office/drawing/2014/main" val="3104108049"/>
                    </a:ext>
                  </a:extLst>
                </a:gridCol>
                <a:gridCol w="4876800">
                  <a:extLst>
                    <a:ext uri="{9D8B030D-6E8A-4147-A177-3AD203B41FA5}">
                      <a16:colId xmlns:a16="http://schemas.microsoft.com/office/drawing/2014/main" val="3192865156"/>
                    </a:ext>
                  </a:extLst>
                </a:gridCol>
              </a:tblGrid>
              <a:tr h="399466">
                <a:tc>
                  <a:txBody>
                    <a:bodyPr vert="horz" wrap="square"/>
                    <a:lstStyle/>
                    <a:p>
                      <a:pPr marL="67945" algn="ctr">
                        <a:lnSpc>
                          <a:spcPct val="107000"/>
                        </a:lnSpc>
                        <a:spcBef>
                          <a:spcPts val="400"/>
                        </a:spcBef>
                        <a:spcAft>
                          <a:spcPts val="400"/>
                        </a:spcAft>
                      </a:pPr>
                      <a:r>
                        <a:rPr lang="en-US" sz="1500">
                          <a:effectLst/>
                          <a:latin typeface="Arial" pitchFamily="34" charset="0"/>
                          <a:cs typeface="Arial" pitchFamily="34" charset="0"/>
                        </a:rPr>
                        <a:t>SGK</a:t>
                      </a:r>
                      <a:r>
                        <a:rPr lang="en-US" sz="1500" spc="-5">
                          <a:effectLst/>
                          <a:latin typeface="Arial" pitchFamily="34" charset="0"/>
                          <a:cs typeface="Arial" pitchFamily="34" charset="0"/>
                        </a:rPr>
                        <a:t> </a:t>
                      </a:r>
                      <a:r>
                        <a:rPr lang="en-US" sz="1500">
                          <a:effectLst/>
                          <a:latin typeface="Arial" pitchFamily="34" charset="0"/>
                          <a:cs typeface="Arial" pitchFamily="34" charset="0"/>
                        </a:rPr>
                        <a:t>Hoá học 11</a:t>
                      </a:r>
                      <a:r>
                        <a:rPr lang="en-US" sz="1500" spc="-10">
                          <a:effectLst/>
                          <a:latin typeface="Arial" pitchFamily="34" charset="0"/>
                          <a:cs typeface="Arial" pitchFamily="34" charset="0"/>
                        </a:rPr>
                        <a:t> </a:t>
                      </a:r>
                      <a:r>
                        <a:rPr lang="en-US" sz="1500">
                          <a:effectLst/>
                          <a:latin typeface="Arial" pitchFamily="34" charset="0"/>
                          <a:cs typeface="Arial" pitchFamily="34" charset="0"/>
                        </a:rPr>
                        <a:t>CTGDPT</a:t>
                      </a:r>
                      <a:r>
                        <a:rPr lang="en-US" sz="1500" spc="-5">
                          <a:effectLst/>
                          <a:latin typeface="Arial" pitchFamily="34" charset="0"/>
                          <a:cs typeface="Arial" pitchFamily="34" charset="0"/>
                        </a:rPr>
                        <a:t> </a:t>
                      </a:r>
                      <a:r>
                        <a:rPr lang="en-US" sz="1500">
                          <a:effectLst/>
                          <a:latin typeface="Arial" pitchFamily="34" charset="0"/>
                          <a:cs typeface="Arial" pitchFamily="34" charset="0"/>
                        </a:rPr>
                        <a:t>2018</a:t>
                      </a:r>
                      <a:endParaRPr lang="en-US" sz="1500">
                        <a:effectLst/>
                        <a:latin typeface="Arial" pitchFamily="34" charset="0"/>
                        <a:ea typeface="Times New Roman" panose="02020603050405020304" pitchFamily="18" charset="0"/>
                        <a:cs typeface="Arial" pitchFamily="34" charset="0"/>
                      </a:endParaRPr>
                    </a:p>
                  </a:txBody>
                  <a:tcPr marL="90170" marR="90170" marT="90170" marB="90170"/>
                </a:tc>
                <a:tc>
                  <a:txBody>
                    <a:bodyPr vert="horz" wrap="square"/>
                    <a:lstStyle/>
                    <a:p>
                      <a:pPr marL="67945" algn="ctr">
                        <a:lnSpc>
                          <a:spcPct val="107000"/>
                        </a:lnSpc>
                        <a:spcBef>
                          <a:spcPts val="400"/>
                        </a:spcBef>
                        <a:spcAft>
                          <a:spcPts val="400"/>
                        </a:spcAft>
                      </a:pPr>
                      <a:r>
                        <a:rPr lang="en-US" sz="1500">
                          <a:effectLst/>
                          <a:latin typeface="Arial" pitchFamily="34" charset="0"/>
                          <a:cs typeface="Arial" pitchFamily="34" charset="0"/>
                        </a:rPr>
                        <a:t>SGK</a:t>
                      </a:r>
                      <a:r>
                        <a:rPr lang="en-US" sz="1500" spc="-5">
                          <a:effectLst/>
                          <a:latin typeface="Arial" pitchFamily="34" charset="0"/>
                          <a:cs typeface="Arial" pitchFamily="34" charset="0"/>
                        </a:rPr>
                        <a:t> </a:t>
                      </a:r>
                      <a:r>
                        <a:rPr lang="en-US" sz="1500">
                          <a:effectLst/>
                          <a:latin typeface="Arial" pitchFamily="34" charset="0"/>
                          <a:cs typeface="Arial" pitchFamily="34" charset="0"/>
                        </a:rPr>
                        <a:t>Hoá học 11</a:t>
                      </a:r>
                      <a:r>
                        <a:rPr lang="en-US" sz="1500" spc="-10">
                          <a:effectLst/>
                          <a:latin typeface="Arial" pitchFamily="34" charset="0"/>
                          <a:cs typeface="Arial" pitchFamily="34" charset="0"/>
                        </a:rPr>
                        <a:t> </a:t>
                      </a:r>
                      <a:r>
                        <a:rPr lang="en-US" sz="1500">
                          <a:effectLst/>
                          <a:latin typeface="Arial" pitchFamily="34" charset="0"/>
                          <a:cs typeface="Arial" pitchFamily="34" charset="0"/>
                        </a:rPr>
                        <a:t>CTGDPT</a:t>
                      </a:r>
                      <a:r>
                        <a:rPr lang="en-US" sz="1500" spc="-5">
                          <a:effectLst/>
                          <a:latin typeface="Arial" pitchFamily="34" charset="0"/>
                          <a:cs typeface="Arial" pitchFamily="34" charset="0"/>
                        </a:rPr>
                        <a:t> </a:t>
                      </a:r>
                      <a:r>
                        <a:rPr lang="en-US" sz="1500">
                          <a:effectLst/>
                          <a:latin typeface="Arial" pitchFamily="34" charset="0"/>
                          <a:cs typeface="Arial" pitchFamily="34" charset="0"/>
                        </a:rPr>
                        <a:t>2006</a:t>
                      </a:r>
                      <a:endParaRPr lang="en-US" sz="1500">
                        <a:effectLst/>
                        <a:latin typeface="Arial" pitchFamily="34" charset="0"/>
                        <a:ea typeface="Times New Roman" panose="02020603050405020304" pitchFamily="18" charset="0"/>
                        <a:cs typeface="Arial" pitchFamily="34" charset="0"/>
                      </a:endParaRPr>
                    </a:p>
                  </a:txBody>
                  <a:tcPr marL="90170" marR="90170" marT="90170" marB="90170"/>
                </a:tc>
                <a:extLst>
                  <a:ext uri="{0D108BD9-81ED-4DB2-BD59-A6C34878D82A}">
                    <a16:rowId xmlns:a16="http://schemas.microsoft.com/office/drawing/2014/main" val="2423979601"/>
                  </a:ext>
                </a:extLst>
              </a:tr>
              <a:tr h="2343734">
                <a:tc>
                  <a:txBody>
                    <a:bodyPr vert="horz" wrap="square"/>
                    <a:lstStyle/>
                    <a:p>
                      <a:pPr>
                        <a:lnSpc>
                          <a:spcPct val="107000"/>
                        </a:lnSpc>
                        <a:spcBef>
                          <a:spcPts val="400"/>
                        </a:spcBef>
                        <a:spcAft>
                          <a:spcPts val="400"/>
                        </a:spcAft>
                      </a:pPr>
                      <a:r>
                        <a:rPr lang="en-US" sz="1500">
                          <a:effectLst/>
                          <a:latin typeface="Arial" pitchFamily="34" charset="0"/>
                          <a:cs typeface="Arial" pitchFamily="34" charset="0"/>
                        </a:rPr>
                        <a:t>Chương 1. CÂN BẰNG HOÁ HỌC</a:t>
                      </a:r>
                    </a:p>
                    <a:p>
                      <a:pPr>
                        <a:lnSpc>
                          <a:spcPct val="107000"/>
                        </a:lnSpc>
                        <a:spcBef>
                          <a:spcPts val="400"/>
                        </a:spcBef>
                        <a:spcAft>
                          <a:spcPts val="400"/>
                        </a:spcAft>
                      </a:pPr>
                      <a:r>
                        <a:rPr lang="en-US" sz="1500">
                          <a:effectLst/>
                          <a:latin typeface="Arial" pitchFamily="34" charset="0"/>
                          <a:cs typeface="Arial" pitchFamily="34" charset="0"/>
                        </a:rPr>
                        <a:t>Bài 1. </a:t>
                      </a:r>
                      <a:endParaRPr lang="en-US" sz="1500" smtClean="0">
                        <a:effectLst/>
                        <a:latin typeface="Arial" pitchFamily="34" charset="0"/>
                        <a:cs typeface="Arial" pitchFamily="34" charset="0"/>
                      </a:endParaRPr>
                    </a:p>
                    <a:p>
                      <a:pPr>
                        <a:lnSpc>
                          <a:spcPct val="107000"/>
                        </a:lnSpc>
                        <a:spcBef>
                          <a:spcPts val="400"/>
                        </a:spcBef>
                        <a:spcAft>
                          <a:spcPts val="400"/>
                        </a:spcAft>
                      </a:pPr>
                      <a:r>
                        <a:rPr lang="en-US" sz="1500" smtClean="0">
                          <a:effectLst/>
                          <a:latin typeface="Arial" pitchFamily="34" charset="0"/>
                          <a:cs typeface="Arial" pitchFamily="34" charset="0"/>
                        </a:rPr>
                        <a:t>Khái </a:t>
                      </a:r>
                      <a:r>
                        <a:rPr lang="en-US" sz="1500">
                          <a:effectLst/>
                          <a:latin typeface="Arial" pitchFamily="34" charset="0"/>
                          <a:cs typeface="Arial" pitchFamily="34" charset="0"/>
                        </a:rPr>
                        <a:t>niệm về cân bằng hoá học</a:t>
                      </a:r>
                    </a:p>
                    <a:p>
                      <a:pPr>
                        <a:lnSpc>
                          <a:spcPct val="107000"/>
                        </a:lnSpc>
                        <a:spcBef>
                          <a:spcPts val="400"/>
                        </a:spcBef>
                        <a:spcAft>
                          <a:spcPts val="400"/>
                        </a:spcAft>
                      </a:pPr>
                      <a:r>
                        <a:rPr lang="en-US" sz="1500">
                          <a:effectLst/>
                          <a:latin typeface="Arial" pitchFamily="34" charset="0"/>
                          <a:cs typeface="Arial" pitchFamily="34" charset="0"/>
                        </a:rPr>
                        <a:t>Bài 2. </a:t>
                      </a:r>
                      <a:endParaRPr lang="en-US" sz="1500" smtClean="0">
                        <a:effectLst/>
                        <a:latin typeface="Arial" pitchFamily="34" charset="0"/>
                        <a:cs typeface="Arial" pitchFamily="34" charset="0"/>
                      </a:endParaRPr>
                    </a:p>
                    <a:p>
                      <a:pPr>
                        <a:lnSpc>
                          <a:spcPct val="107000"/>
                        </a:lnSpc>
                        <a:spcBef>
                          <a:spcPts val="400"/>
                        </a:spcBef>
                        <a:spcAft>
                          <a:spcPts val="400"/>
                        </a:spcAft>
                      </a:pPr>
                      <a:r>
                        <a:rPr lang="en-US" sz="1500" smtClean="0">
                          <a:effectLst/>
                          <a:latin typeface="Arial" pitchFamily="34" charset="0"/>
                          <a:cs typeface="Arial" pitchFamily="34" charset="0"/>
                        </a:rPr>
                        <a:t>Cân </a:t>
                      </a:r>
                      <a:r>
                        <a:rPr lang="en-US" sz="1500">
                          <a:effectLst/>
                          <a:latin typeface="Arial" pitchFamily="34" charset="0"/>
                          <a:cs typeface="Arial" pitchFamily="34" charset="0"/>
                        </a:rPr>
                        <a:t>bằng trong dung dịch nước</a:t>
                      </a:r>
                    </a:p>
                    <a:p>
                      <a:pPr>
                        <a:lnSpc>
                          <a:spcPct val="107000"/>
                        </a:lnSpc>
                        <a:spcBef>
                          <a:spcPts val="400"/>
                        </a:spcBef>
                        <a:spcAft>
                          <a:spcPts val="400"/>
                        </a:spcAft>
                      </a:pPr>
                      <a:r>
                        <a:rPr lang="en-US" sz="1500">
                          <a:effectLst/>
                          <a:latin typeface="Arial" pitchFamily="34" charset="0"/>
                          <a:cs typeface="Arial" pitchFamily="34" charset="0"/>
                        </a:rPr>
                        <a:t>Bài 3. </a:t>
                      </a:r>
                      <a:endParaRPr lang="en-US" sz="1500" smtClean="0">
                        <a:effectLst/>
                        <a:latin typeface="Arial" pitchFamily="34" charset="0"/>
                        <a:cs typeface="Arial" pitchFamily="34" charset="0"/>
                      </a:endParaRPr>
                    </a:p>
                    <a:p>
                      <a:pPr>
                        <a:lnSpc>
                          <a:spcPct val="107000"/>
                        </a:lnSpc>
                        <a:spcBef>
                          <a:spcPts val="400"/>
                        </a:spcBef>
                        <a:spcAft>
                          <a:spcPts val="400"/>
                        </a:spcAft>
                      </a:pPr>
                      <a:r>
                        <a:rPr lang="en-US" sz="1500" smtClean="0">
                          <a:effectLst/>
                          <a:latin typeface="Arial" pitchFamily="34" charset="0"/>
                          <a:cs typeface="Arial" pitchFamily="34" charset="0"/>
                        </a:rPr>
                        <a:t>Ôn </a:t>
                      </a:r>
                      <a:r>
                        <a:rPr lang="en-US" sz="1500">
                          <a:effectLst/>
                          <a:latin typeface="Arial" pitchFamily="34" charset="0"/>
                          <a:cs typeface="Arial" pitchFamily="34" charset="0"/>
                        </a:rPr>
                        <a:t>tập chương 1</a:t>
                      </a:r>
                      <a:endParaRPr lang="en-US" sz="1500">
                        <a:effectLst/>
                        <a:latin typeface="Arial" pitchFamily="34" charset="0"/>
                        <a:ea typeface="Calibri" panose="020f0502020204030204" pitchFamily="34" charset="0"/>
                        <a:cs typeface="Arial" pitchFamily="34" charset="0"/>
                      </a:endParaRPr>
                    </a:p>
                  </a:txBody>
                  <a:tcPr marL="90170" marR="90170" marT="90170" marB="90170"/>
                </a:tc>
                <a:tc>
                  <a:txBody>
                    <a:bodyPr vert="horz" wrap="square"/>
                    <a:lstStyle/>
                    <a:p>
                      <a:pPr>
                        <a:lnSpc>
                          <a:spcPct val="107000"/>
                        </a:lnSpc>
                        <a:spcBef>
                          <a:spcPts val="400"/>
                        </a:spcBef>
                        <a:spcAft>
                          <a:spcPts val="400"/>
                        </a:spcAft>
                      </a:pPr>
                      <a:r>
                        <a:rPr lang="en-US" sz="1500">
                          <a:effectLst/>
                          <a:latin typeface="Arial" pitchFamily="34" charset="0"/>
                          <a:cs typeface="Arial" pitchFamily="34" charset="0"/>
                        </a:rPr>
                        <a:t>Chương 1. SỰ ĐIỆN LI</a:t>
                      </a:r>
                    </a:p>
                    <a:p>
                      <a:pPr>
                        <a:lnSpc>
                          <a:spcPct val="107000"/>
                        </a:lnSpc>
                        <a:spcBef>
                          <a:spcPts val="400"/>
                        </a:spcBef>
                        <a:spcAft>
                          <a:spcPts val="400"/>
                        </a:spcAft>
                      </a:pPr>
                      <a:r>
                        <a:rPr lang="en-US" sz="1500">
                          <a:effectLst/>
                          <a:latin typeface="Arial" pitchFamily="34" charset="0"/>
                          <a:cs typeface="Arial" pitchFamily="34" charset="0"/>
                        </a:rPr>
                        <a:t>Bài 1. Sự điện li</a:t>
                      </a:r>
                    </a:p>
                    <a:p>
                      <a:pPr>
                        <a:lnSpc>
                          <a:spcPct val="107000"/>
                        </a:lnSpc>
                        <a:spcBef>
                          <a:spcPts val="400"/>
                        </a:spcBef>
                        <a:spcAft>
                          <a:spcPts val="400"/>
                        </a:spcAft>
                      </a:pPr>
                      <a:r>
                        <a:rPr lang="en-US" sz="1500">
                          <a:effectLst/>
                          <a:latin typeface="Arial" pitchFamily="34" charset="0"/>
                          <a:cs typeface="Arial" pitchFamily="34" charset="0"/>
                        </a:rPr>
                        <a:t>Bài 2. Axit, bazơ và muối</a:t>
                      </a:r>
                    </a:p>
                    <a:p>
                      <a:pPr>
                        <a:lnSpc>
                          <a:spcPct val="107000"/>
                        </a:lnSpc>
                        <a:spcBef>
                          <a:spcPts val="400"/>
                        </a:spcBef>
                        <a:spcAft>
                          <a:spcPts val="400"/>
                        </a:spcAft>
                      </a:pPr>
                      <a:r>
                        <a:rPr lang="en-US" sz="1500">
                          <a:effectLst/>
                          <a:latin typeface="Arial" pitchFamily="34" charset="0"/>
                          <a:cs typeface="Arial" pitchFamily="34" charset="0"/>
                        </a:rPr>
                        <a:t>Bài 3. Sự điện li của nước. pH. Chất chỉ thị axit-bazơ</a:t>
                      </a:r>
                    </a:p>
                    <a:p>
                      <a:pPr>
                        <a:lnSpc>
                          <a:spcPct val="107000"/>
                        </a:lnSpc>
                        <a:spcBef>
                          <a:spcPts val="400"/>
                        </a:spcBef>
                        <a:spcAft>
                          <a:spcPts val="400"/>
                        </a:spcAft>
                      </a:pPr>
                      <a:r>
                        <a:rPr lang="en-US" sz="1500">
                          <a:effectLst/>
                          <a:latin typeface="Arial" pitchFamily="34" charset="0"/>
                          <a:cs typeface="Arial" pitchFamily="34" charset="0"/>
                        </a:rPr>
                        <a:t>Bài 4. Phản ứng trao đổi ion trong dung dịch các chất điện li</a:t>
                      </a:r>
                    </a:p>
                    <a:p>
                      <a:pPr>
                        <a:lnSpc>
                          <a:spcPct val="107000"/>
                        </a:lnSpc>
                        <a:spcBef>
                          <a:spcPts val="400"/>
                        </a:spcBef>
                        <a:spcAft>
                          <a:spcPts val="400"/>
                        </a:spcAft>
                      </a:pPr>
                      <a:r>
                        <a:rPr lang="en-US" sz="1500">
                          <a:effectLst/>
                          <a:latin typeface="Arial" pitchFamily="34" charset="0"/>
                          <a:cs typeface="Arial" pitchFamily="34" charset="0"/>
                        </a:rPr>
                        <a:t>Bài 5. Luyện tập: Axit, bazơ và muối. Phản ứng trao đổi ion trong dung dịch các chất điện li</a:t>
                      </a:r>
                    </a:p>
                    <a:p>
                      <a:pPr>
                        <a:lnSpc>
                          <a:spcPct val="107000"/>
                        </a:lnSpc>
                        <a:spcBef>
                          <a:spcPts val="400"/>
                        </a:spcBef>
                        <a:spcAft>
                          <a:spcPts val="400"/>
                        </a:spcAft>
                      </a:pPr>
                      <a:r>
                        <a:rPr lang="en-US" sz="1500">
                          <a:effectLst/>
                          <a:latin typeface="Arial" pitchFamily="34" charset="0"/>
                          <a:cs typeface="Arial" pitchFamily="34" charset="0"/>
                        </a:rPr>
                        <a:t>Bài 6. Bài thực hành số 1: Tính axit-bazơ. Phản ứng trao đổi ion trong dung dịch các chất điện li</a:t>
                      </a:r>
                    </a:p>
                    <a:p>
                      <a:pPr>
                        <a:lnSpc>
                          <a:spcPct val="107000"/>
                        </a:lnSpc>
                        <a:spcBef>
                          <a:spcPts val="400"/>
                        </a:spcBef>
                        <a:spcAft>
                          <a:spcPts val="400"/>
                        </a:spcAft>
                      </a:pPr>
                      <a:r>
                        <a:rPr lang="en-US" sz="1500">
                          <a:effectLst/>
                          <a:latin typeface="Arial" pitchFamily="34" charset="0"/>
                          <a:cs typeface="Arial" pitchFamily="34" charset="0"/>
                        </a:rPr>
                        <a:t>Bài đọc thêm: Độ điện li và hằng số điện li</a:t>
                      </a:r>
                      <a:endParaRPr lang="en-US" sz="1500">
                        <a:effectLst/>
                        <a:latin typeface="Arial" pitchFamily="34" charset="0"/>
                        <a:ea typeface="Calibri" panose="020f0502020204030204" pitchFamily="34" charset="0"/>
                        <a:cs typeface="Arial" pitchFamily="34" charset="0"/>
                      </a:endParaRPr>
                    </a:p>
                  </a:txBody>
                  <a:tcPr marL="90170" marR="90170" marT="90170" marB="90170"/>
                </a:tc>
                <a:extLst>
                  <a:ext uri="{0D108BD9-81ED-4DB2-BD59-A6C34878D82A}">
                    <a16:rowId xmlns:a16="http://schemas.microsoft.com/office/drawing/2014/main" val="3175991366"/>
                  </a:ext>
                </a:extLst>
              </a:tr>
            </a:tbl>
          </a:graphicData>
        </a:graphic>
      </p:graphicFrame>
      <p:sp>
        <p:nvSpPr>
          <p:cNvPr id="8" name="Rectangle 7"/>
          <p:cNvSpPr/>
          <p:nvPr/>
        </p:nvSpPr>
        <p:spPr>
          <a:xfrm>
            <a:off x="8362950" y="6162593"/>
            <a:ext cx="457200" cy="49859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6050">
              <a:lnSpc>
                <a:spcPct val="110000"/>
              </a:lnSpc>
              <a:spcBef>
                <a:spcPts val="540"/>
              </a:spcBef>
              <a:spcAft>
                <a:spcPts val="800"/>
              </a:spcAft>
            </a:pPr>
            <a:r>
              <a:rPr lang="en-US" sz="2400" smtClean="0">
                <a:latin typeface="Times New Roman" pitchFamily="18" charset="0"/>
                <a:ea typeface="Calibri" panose="020f0502020204030204" pitchFamily="34" charset="0"/>
                <a:cs typeface="Times New Roman" pitchFamily="18" charset="0"/>
              </a:rPr>
              <a:t>2</a:t>
            </a:r>
            <a:endParaRPr lang="en-US" sz="2400">
              <a:effectLst/>
              <a:latin typeface="Calibri" panose="020f0502020204030204" pitchFamily="34"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689157784"/>
      </p:ext>
    </p:extLst>
  </p:cSld>
  <p:clrMapOvr>
    <a:masterClrMapping/>
  </p:clrMapOvr>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a:xfrm>
            <a:off x="6705600" y="6255937"/>
            <a:ext cx="2057400" cy="365125"/>
          </a:xfrm>
        </p:spPr>
        <p:txBody>
          <a:bodyPr/>
          <a:lstStyle/>
          <a:p>
            <a:fld id="{05502AF4-5419-4C97-8941-6E8144AD9252}" type="slidenum">
              <a:rPr lang="en-US" sz="2000" smtClean="0">
                <a:solidFill>
                  <a:schemeClr val="tx1"/>
                </a:solidFill>
              </a:rPr>
              <a:t>41</a:t>
            </a:fld>
            <a:endParaRPr lang="en-US" sz="2000">
              <a:solidFill>
                <a:schemeClr val="tx1"/>
              </a:solidFill>
            </a:endParaRPr>
          </a:p>
        </p:txBody>
      </p:sp>
      <p:sp>
        <p:nvSpPr>
          <p:cNvPr id="10" name="Rectangle 9"/>
          <p:cNvSpPr/>
          <p:nvPr/>
        </p:nvSpPr>
        <p:spPr>
          <a:xfrm>
            <a:off x="1538501" y="758188"/>
            <a:ext cx="6351419" cy="56194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3000" b="1">
                <a:solidFill>
                  <a:srgbClr val="FF0000"/>
                </a:solidFill>
                <a:latin typeface="Times New Roman" pitchFamily="18" charset="0"/>
                <a:ea typeface="Calibri" panose="020f0502020204030204" pitchFamily="34" charset="0"/>
                <a:cs typeface="Times New Roman" pitchFamily="18" charset="0"/>
              </a:rPr>
              <a:t>Bài 1. Khái niệm về cân bằng hoá học</a:t>
            </a:r>
            <a:endParaRPr lang="en-US" sz="3000">
              <a:solidFill>
                <a:srgbClr val="FF0000"/>
              </a:solidFill>
              <a:effectLst/>
              <a:latin typeface="Calibri" panose="020f0502020204030204" pitchFamily="34" charset="0"/>
              <a:ea typeface="Calibri" panose="020f0502020204030204" pitchFamily="34" charset="0"/>
              <a:cs typeface="Times New Roman" pitchFamily="18" charset="0"/>
            </a:endParaRPr>
          </a:p>
        </p:txBody>
      </p:sp>
      <p:sp>
        <p:nvSpPr>
          <p:cNvPr id="13" name="Rectangle 12"/>
          <p:cNvSpPr/>
          <p:nvPr/>
        </p:nvSpPr>
        <p:spPr>
          <a:xfrm>
            <a:off x="762000" y="1668431"/>
            <a:ext cx="7924800" cy="460433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Bef>
                <a:spcPts val="600"/>
              </a:spcBef>
              <a:spcAft>
                <a:spcPts val="600"/>
              </a:spcAft>
            </a:pPr>
            <a:r>
              <a:rPr lang="en-US" b="1">
                <a:solidFill>
                  <a:srgbClr val="0000CC"/>
                </a:solidFill>
                <a:latin typeface="Arial" pitchFamily="34" charset="0"/>
                <a:ea typeface="Calibri" panose="020f0502020204030204" pitchFamily="34" charset="0"/>
                <a:cs typeface="Arial" pitchFamily="34" charset="0"/>
              </a:rPr>
              <a:t>Yêu cầu cần </a:t>
            </a:r>
            <a:r>
              <a:rPr lang="en-US" b="1" smtClean="0">
                <a:solidFill>
                  <a:srgbClr val="0000CC"/>
                </a:solidFill>
                <a:latin typeface="Arial" pitchFamily="34" charset="0"/>
                <a:ea typeface="Calibri" panose="020f0502020204030204" pitchFamily="34" charset="0"/>
                <a:cs typeface="Arial" pitchFamily="34" charset="0"/>
              </a:rPr>
              <a:t>đạt</a:t>
            </a:r>
          </a:p>
          <a:p>
            <a:pPr>
              <a:lnSpc>
                <a:spcPct val="107000"/>
              </a:lnSpc>
              <a:spcBef>
                <a:spcPts val="600"/>
              </a:spcBef>
              <a:spcAft>
                <a:spcPts val="600"/>
              </a:spcAft>
            </a:pPr>
            <a:r>
              <a:rPr lang="vi-VN">
                <a:solidFill>
                  <a:srgbClr val="0000CC"/>
                </a:solidFill>
                <a:latin typeface="Arial" pitchFamily="34" charset="0"/>
                <a:ea typeface="Calibri" panose="020f0502020204030204" pitchFamily="34" charset="0"/>
                <a:cs typeface="Arial" pitchFamily="34" charset="0"/>
              </a:rPr>
              <a:t>– Trình bày được khái niệm phản ứng thuận nghịch và trạng thái cân bằng của phản ứng thuận nghịch.</a:t>
            </a:r>
          </a:p>
          <a:p>
            <a:pPr>
              <a:lnSpc>
                <a:spcPct val="107000"/>
              </a:lnSpc>
              <a:spcBef>
                <a:spcPts val="600"/>
              </a:spcBef>
              <a:spcAft>
                <a:spcPts val="600"/>
              </a:spcAft>
            </a:pPr>
            <a:r>
              <a:rPr lang="vi-VN">
                <a:solidFill>
                  <a:srgbClr val="0000CC"/>
                </a:solidFill>
                <a:latin typeface="Arial" pitchFamily="34" charset="0"/>
                <a:ea typeface="Calibri" panose="020f0502020204030204" pitchFamily="34" charset="0"/>
                <a:cs typeface="Arial" pitchFamily="34" charset="0"/>
              </a:rPr>
              <a:t>– Viết được biểu thức hằng số cân bằng (KC) của một phản ứng thuận nghịch.</a:t>
            </a:r>
          </a:p>
          <a:p>
            <a:pPr>
              <a:lnSpc>
                <a:spcPct val="107000"/>
              </a:lnSpc>
              <a:spcBef>
                <a:spcPts val="600"/>
              </a:spcBef>
              <a:spcAft>
                <a:spcPts val="600"/>
              </a:spcAft>
            </a:pPr>
            <a:r>
              <a:rPr lang="vi-VN">
                <a:solidFill>
                  <a:srgbClr val="0000CC"/>
                </a:solidFill>
                <a:latin typeface="Arial" pitchFamily="34" charset="0"/>
                <a:ea typeface="Calibri" panose="020f0502020204030204" pitchFamily="34" charset="0"/>
                <a:cs typeface="Arial" pitchFamily="34" charset="0"/>
              </a:rPr>
              <a:t>– Thực hiện được thí nghiệm nghiên cứu ảnh hưởng của nhiệt độ tới chuyển dịch cân bằng:</a:t>
            </a:r>
          </a:p>
          <a:p>
            <a:pPr>
              <a:lnSpc>
                <a:spcPct val="107000"/>
              </a:lnSpc>
              <a:spcBef>
                <a:spcPts val="600"/>
              </a:spcBef>
              <a:spcAft>
                <a:spcPts val="600"/>
              </a:spcAft>
            </a:pPr>
            <a:r>
              <a:rPr lang="en-US" smtClean="0">
                <a:solidFill>
                  <a:srgbClr val="0000CC"/>
                </a:solidFill>
                <a:latin typeface="Arial" pitchFamily="34" charset="0"/>
                <a:ea typeface="Calibri" panose="020f0502020204030204" pitchFamily="34" charset="0"/>
                <a:cs typeface="Arial" pitchFamily="34" charset="0"/>
              </a:rPr>
              <a:t>	(</a:t>
            </a:r>
            <a:r>
              <a:rPr lang="en-US">
                <a:solidFill>
                  <a:srgbClr val="0000CC"/>
                </a:solidFill>
                <a:latin typeface="Arial" pitchFamily="34" charset="0"/>
                <a:ea typeface="Calibri" panose="020f0502020204030204" pitchFamily="34" charset="0"/>
                <a:cs typeface="Arial" pitchFamily="34" charset="0"/>
              </a:rPr>
              <a:t>1)  Phản ứng: 2NO</a:t>
            </a:r>
            <a:r>
              <a:rPr lang="en-US" baseline="-25000">
                <a:solidFill>
                  <a:srgbClr val="0000CC"/>
                </a:solidFill>
                <a:latin typeface="Arial" pitchFamily="34" charset="0"/>
                <a:ea typeface="Calibri" panose="020f0502020204030204" pitchFamily="34" charset="0"/>
                <a:cs typeface="Arial" pitchFamily="34" charset="0"/>
              </a:rPr>
              <a:t>2</a:t>
            </a:r>
            <a:r>
              <a:rPr lang="en-US">
                <a:solidFill>
                  <a:srgbClr val="0000CC"/>
                </a:solidFill>
                <a:latin typeface="Arial" pitchFamily="34" charset="0"/>
                <a:ea typeface="Calibri" panose="020f0502020204030204" pitchFamily="34" charset="0"/>
                <a:cs typeface="Arial" pitchFamily="34" charset="0"/>
              </a:rPr>
              <a:t>          N</a:t>
            </a:r>
            <a:r>
              <a:rPr lang="en-US" baseline="-25000">
                <a:solidFill>
                  <a:srgbClr val="0000CC"/>
                </a:solidFill>
                <a:latin typeface="Arial" pitchFamily="34" charset="0"/>
                <a:ea typeface="Calibri" panose="020f0502020204030204" pitchFamily="34" charset="0"/>
                <a:cs typeface="Arial" pitchFamily="34" charset="0"/>
              </a:rPr>
              <a:t>2</a:t>
            </a:r>
            <a:r>
              <a:rPr lang="en-US">
                <a:solidFill>
                  <a:srgbClr val="0000CC"/>
                </a:solidFill>
                <a:latin typeface="Arial" pitchFamily="34" charset="0"/>
                <a:ea typeface="Calibri" panose="020f0502020204030204" pitchFamily="34" charset="0"/>
                <a:cs typeface="Arial" pitchFamily="34" charset="0"/>
              </a:rPr>
              <a:t>O</a:t>
            </a:r>
            <a:r>
              <a:rPr lang="en-US" baseline="-25000">
                <a:solidFill>
                  <a:srgbClr val="0000CC"/>
                </a:solidFill>
                <a:latin typeface="Arial" pitchFamily="34" charset="0"/>
                <a:ea typeface="Calibri" panose="020f0502020204030204" pitchFamily="34" charset="0"/>
                <a:cs typeface="Arial" pitchFamily="34" charset="0"/>
              </a:rPr>
              <a:t>4</a:t>
            </a:r>
            <a:r>
              <a:rPr lang="en-US">
                <a:solidFill>
                  <a:srgbClr val="0000CC"/>
                </a:solidFill>
                <a:latin typeface="Arial" pitchFamily="34" charset="0"/>
                <a:ea typeface="Calibri" panose="020f0502020204030204" pitchFamily="34" charset="0"/>
                <a:cs typeface="Arial" pitchFamily="34" charset="0"/>
              </a:rPr>
              <a:t> </a:t>
            </a:r>
          </a:p>
          <a:p>
            <a:pPr>
              <a:lnSpc>
                <a:spcPct val="107000"/>
              </a:lnSpc>
              <a:spcBef>
                <a:spcPts val="600"/>
              </a:spcBef>
              <a:spcAft>
                <a:spcPts val="600"/>
              </a:spcAft>
            </a:pPr>
            <a:r>
              <a:rPr lang="en-US" smtClean="0">
                <a:solidFill>
                  <a:srgbClr val="0000CC"/>
                </a:solidFill>
                <a:latin typeface="Arial" pitchFamily="34" charset="0"/>
                <a:ea typeface="Calibri" panose="020f0502020204030204" pitchFamily="34" charset="0"/>
                <a:cs typeface="Arial" pitchFamily="34" charset="0"/>
              </a:rPr>
              <a:t>	(</a:t>
            </a:r>
            <a:r>
              <a:rPr lang="en-US">
                <a:solidFill>
                  <a:srgbClr val="0000CC"/>
                </a:solidFill>
                <a:latin typeface="Arial" pitchFamily="34" charset="0"/>
                <a:ea typeface="Calibri" panose="020f0502020204030204" pitchFamily="34" charset="0"/>
                <a:cs typeface="Arial" pitchFamily="34" charset="0"/>
              </a:rPr>
              <a:t>2) Phản ứng thuỷ phân sodium acetate</a:t>
            </a:r>
            <a:r>
              <a:rPr lang="en-US" smtClean="0">
                <a:solidFill>
                  <a:srgbClr val="0000CC"/>
                </a:solidFill>
                <a:latin typeface="Arial" pitchFamily="34" charset="0"/>
                <a:ea typeface="Calibri" panose="020f0502020204030204" pitchFamily="34" charset="0"/>
                <a:cs typeface="Arial" pitchFamily="34" charset="0"/>
              </a:rPr>
              <a:t>.</a:t>
            </a:r>
          </a:p>
          <a:p>
            <a:pPr>
              <a:lnSpc>
                <a:spcPct val="107000"/>
              </a:lnSpc>
              <a:spcBef>
                <a:spcPts val="600"/>
              </a:spcBef>
              <a:spcAft>
                <a:spcPts val="600"/>
              </a:spcAft>
            </a:pPr>
            <a:r>
              <a:rPr lang="vi-VN">
                <a:solidFill>
                  <a:srgbClr val="0000CC"/>
                </a:solidFill>
                <a:latin typeface="Arial" pitchFamily="34" charset="0"/>
                <a:ea typeface="Calibri" panose="020f0502020204030204" pitchFamily="34" charset="0"/>
                <a:cs typeface="Arial" pitchFamily="34" charset="0"/>
              </a:rPr>
              <a:t>– Vận dụng được nguyên lí chuyển dịch cân bằng Le Chatelier để giải thích ảnh hưởng của nhiệt độ, nồng độ, áp suất đến cân bằng hoá </a:t>
            </a:r>
            <a:r>
              <a:rPr lang="vi-VN" smtClean="0">
                <a:solidFill>
                  <a:srgbClr val="0000CC"/>
                </a:solidFill>
                <a:latin typeface="Arial" pitchFamily="34" charset="0"/>
                <a:ea typeface="Calibri" panose="020f0502020204030204" pitchFamily="34" charset="0"/>
                <a:cs typeface="Arial" pitchFamily="34" charset="0"/>
              </a:rPr>
              <a:t>học</a:t>
            </a:r>
            <a:r>
              <a:rPr lang="en-US" smtClean="0">
                <a:solidFill>
                  <a:srgbClr val="0000CC"/>
                </a:solidFill>
                <a:latin typeface="Arial" pitchFamily="34" charset="0"/>
                <a:ea typeface="Calibri" panose="020f0502020204030204" pitchFamily="34" charset="0"/>
                <a:cs typeface="Arial" pitchFamily="34" charset="0"/>
              </a:rPr>
              <a:t>.</a:t>
            </a:r>
            <a:endParaRPr lang="en-US">
              <a:solidFill>
                <a:srgbClr val="0000CC"/>
              </a:solidFill>
              <a:latin typeface="Arial" pitchFamily="34" charset="0"/>
              <a:ea typeface="Calibri" panose="020f0502020204030204" pitchFamily="34" charset="0"/>
              <a:cs typeface="Arial" pitchFamily="34" charset="0"/>
            </a:endParaRPr>
          </a:p>
          <a:p>
            <a:pPr>
              <a:lnSpc>
                <a:spcPct val="107000"/>
              </a:lnSpc>
              <a:spcAft>
                <a:spcPts val="800"/>
              </a:spcAft>
            </a:pPr>
            <a:endParaRPr lang="en-US" sz="1600">
              <a:effectLst/>
              <a:latin typeface="Calibri" panose="020f0502020204030204" pitchFamily="34" charset="0"/>
              <a:ea typeface="Calibri" panose="020f0502020204030204" pitchFamily="34" charset="0"/>
              <a:cs typeface="Times New Roman"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498278854"/>
              </p:ext>
            </p:extLst>
          </p:nvPr>
        </p:nvGraphicFramePr>
        <p:xfrm>
          <a:off x="4153332" y="3810000"/>
          <a:ext cx="425450" cy="321200"/>
        </p:xfrm>
        <a:graphic>
          <a:graphicData uri="http://schemas.openxmlformats.org/presentationml/2006/ole">
            <mc:AlternateContent>
              <mc:Choice xmlns:v="urn:schemas-microsoft-com:vml" Requires="v">
                <p:oleObj spid="_x0000_s1038" name="Equation" r:id="rId2" imgW="238956" imgH="181340" progId="Equation.DSMT4">
                  <p:embed/>
                </p:oleObj>
              </mc:Choice>
              <mc:Fallback>
                <p:oleObj name="Equation" r:id="rId2" imgW="238956" imgH="181340" progId="Equation.DSMT4">
                  <p:embed/>
                  <p:pic>
                    <p:nvPicPr>
                      <p:cNvPr id="0" name="OLE substitute image"/>
                      <p:cNvPicPr/>
                      <p:nvPr/>
                    </p:nvPicPr>
                    <p:blipFill>
                      <a:blip r:embed="rId3"/>
                      <a:stretch>
                        <a:fillRect/>
                      </a:stretch>
                    </p:blipFill>
                    <p:spPr>
                      <a:xfrm>
                        <a:off x="4153332" y="3810000"/>
                        <a:ext cx="425450" cy="321200"/>
                      </a:xfrm>
                      <a:prstGeom prst="rect">
                        <a:avLst/>
                      </a:prstGeom>
                    </p:spPr>
                  </p:pic>
                </p:oleObj>
              </mc:Fallback>
            </mc:AlternateContent>
          </a:graphicData>
        </a:graphic>
      </p:graphicFrame>
    </p:spTree>
    <p:extLst>
      <p:ext uri="{BB962C8B-B14F-4D97-AF65-F5344CB8AC3E}">
        <p14:creationId xmlns:p14="http://schemas.microsoft.com/office/powerpoint/2010/main" val="954713925"/>
      </p:ext>
    </p:extLst>
  </p:cSld>
  <p:clrMapOvr>
    <a:masterClrMapping/>
  </p:clrMapOvr>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Rectangle 2"/>
          <p:cNvSpPr/>
          <p:nvPr/>
        </p:nvSpPr>
        <p:spPr>
          <a:xfrm>
            <a:off x="1066799" y="422677"/>
            <a:ext cx="7114448" cy="56194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3000" b="1" smtClean="0">
                <a:solidFill>
                  <a:srgbClr val="ED1E32"/>
                </a:solidFill>
                <a:latin typeface="Times New Roman" pitchFamily="18" charset="0"/>
                <a:ea typeface="Calibri" panose="020f0502020204030204" pitchFamily="34" charset="0"/>
                <a:cs typeface="Times New Roman" pitchFamily="18" charset="0"/>
              </a:rPr>
              <a:t>Ma trận Nội dung – Hoạt động – Năng lực</a:t>
            </a:r>
            <a:endParaRPr lang="en-US" sz="3000">
              <a:effectLst/>
              <a:latin typeface="Calibri" panose="020f0502020204030204" pitchFamily="34" charset="0"/>
              <a:ea typeface="Calibri" panose="020f0502020204030204" pitchFamily="34"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236014296"/>
              </p:ext>
            </p:extLst>
          </p:nvPr>
        </p:nvGraphicFramePr>
        <p:xfrm>
          <a:off x="480648" y="1180001"/>
          <a:ext cx="8286751" cy="4982592"/>
        </p:xfrm>
        <a:graphic>
          <a:graphicData uri="http://schemas.openxmlformats.org/drawingml/2006/table">
            <a:tbl>
              <a:tblPr firstRow="1" firstCol="1" bandRow="1">
                <a:tableStyleId>{5C22544A-7EE6-4342-B048-85BDC9FD1C3A}</a:tableStyleId>
              </a:tblPr>
              <a:tblGrid>
                <a:gridCol w="997964">
                  <a:extLst>
                    <a:ext uri="{9D8B030D-6E8A-4147-A177-3AD203B41FA5}">
                      <a16:colId xmlns:a16="http://schemas.microsoft.com/office/drawing/2014/main" val="3179990793"/>
                    </a:ext>
                  </a:extLst>
                </a:gridCol>
                <a:gridCol w="3988682">
                  <a:extLst>
                    <a:ext uri="{9D8B030D-6E8A-4147-A177-3AD203B41FA5}">
                      <a16:colId xmlns:a16="http://schemas.microsoft.com/office/drawing/2014/main" val="1205387802"/>
                    </a:ext>
                  </a:extLst>
                </a:gridCol>
                <a:gridCol w="985272">
                  <a:extLst>
                    <a:ext uri="{9D8B030D-6E8A-4147-A177-3AD203B41FA5}">
                      <a16:colId xmlns:a16="http://schemas.microsoft.com/office/drawing/2014/main" val="1368788951"/>
                    </a:ext>
                  </a:extLst>
                </a:gridCol>
                <a:gridCol w="773462">
                  <a:extLst>
                    <a:ext uri="{9D8B030D-6E8A-4147-A177-3AD203B41FA5}">
                      <a16:colId xmlns:a16="http://schemas.microsoft.com/office/drawing/2014/main" val="3034366316"/>
                    </a:ext>
                  </a:extLst>
                </a:gridCol>
                <a:gridCol w="773462">
                  <a:extLst>
                    <a:ext uri="{9D8B030D-6E8A-4147-A177-3AD203B41FA5}">
                      <a16:colId xmlns:a16="http://schemas.microsoft.com/office/drawing/2014/main" val="2260777046"/>
                    </a:ext>
                  </a:extLst>
                </a:gridCol>
                <a:gridCol w="767909">
                  <a:extLst>
                    <a:ext uri="{9D8B030D-6E8A-4147-A177-3AD203B41FA5}">
                      <a16:colId xmlns:a16="http://schemas.microsoft.com/office/drawing/2014/main" val="1418003551"/>
                    </a:ext>
                  </a:extLst>
                </a:gridCol>
              </a:tblGrid>
              <a:tr h="0">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Nội dung</a:t>
                      </a:r>
                      <a:endParaRPr lang="en-US" sz="1400">
                        <a:effectLst/>
                        <a:latin typeface="Arial" pitchFamily="34" charset="0"/>
                        <a:ea typeface="Calibri" panose="020f0502020204030204" pitchFamily="34" charset="0"/>
                        <a:cs typeface="Arial" pitchFamily="34" charset="0"/>
                      </a:endParaRPr>
                    </a:p>
                  </a:txBody>
                  <a:tcPr marL="68580" marR="68580" marT="0" marB="0"/>
                </a:tc>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Hoạt động </a:t>
                      </a:r>
                      <a:endParaRPr lang="en-US" sz="1400">
                        <a:effectLst/>
                        <a:latin typeface="Arial" pitchFamily="34" charset="0"/>
                        <a:ea typeface="Calibri" panose="020f0502020204030204" pitchFamily="34" charset="0"/>
                        <a:cs typeface="Arial" pitchFamily="34" charset="0"/>
                      </a:endParaRPr>
                    </a:p>
                  </a:txBody>
                  <a:tcPr marL="68580" marR="68580" marT="0" marB="0"/>
                </a:tc>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NL </a:t>
                      </a:r>
                    </a:p>
                    <a:p>
                      <a:pPr algn="ctr">
                        <a:lnSpc>
                          <a:spcPct val="107000"/>
                        </a:lnSpc>
                        <a:spcBef>
                          <a:spcPts val="400"/>
                        </a:spcBef>
                        <a:spcAft>
                          <a:spcPts val="400"/>
                        </a:spcAft>
                      </a:pPr>
                      <a:r>
                        <a:rPr lang="en-US" sz="1400">
                          <a:effectLst/>
                          <a:latin typeface="Arial" pitchFamily="34" charset="0"/>
                          <a:cs typeface="Arial" pitchFamily="34" charset="0"/>
                        </a:rPr>
                        <a:t>Hóa học</a:t>
                      </a:r>
                      <a:endParaRPr lang="en-US" sz="1400">
                        <a:effectLst/>
                        <a:latin typeface="Arial" pitchFamily="34" charset="0"/>
                        <a:ea typeface="Calibri" panose="020f0502020204030204" pitchFamily="34" charset="0"/>
                        <a:cs typeface="Arial" pitchFamily="34" charset="0"/>
                      </a:endParaRPr>
                    </a:p>
                  </a:txBody>
                  <a:tcPr marL="68580" marR="68580" marT="0" marB="0"/>
                </a:tc>
                <a:tc gridSpan="3">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Năng lực chung</a:t>
                      </a:r>
                      <a:endParaRPr lang="en-US" sz="1400">
                        <a:effectLst/>
                        <a:latin typeface="Arial" pitchFamily="34" charset="0"/>
                        <a:ea typeface="Calibri" panose="020f0502020204030204" pitchFamily="34" charset="0"/>
                        <a:cs typeface="Arial" pitchFamily="34" charset="0"/>
                      </a:endParaRPr>
                    </a:p>
                  </a:txBody>
                  <a:tcPr marL="68580" marR="68580" marT="0" marB="0"/>
                </a:tc>
                <a:tc hMerge="1">
                  <a:txBody>
                    <a:bodyPr vert="horz" wrap="square"/>
                    <a:lstStyle/>
                    <a:p>
                      <a:endParaRPr lang="en-US"/>
                    </a:p>
                  </a:txBody>
                  <a:tcPr/>
                </a:tc>
                <a:tc hMerge="1">
                  <a:txBody>
                    <a:bodyPr vert="horz" wrap="square"/>
                    <a:lstStyle/>
                    <a:p>
                      <a:endParaRPr lang="en-US"/>
                    </a:p>
                  </a:txBody>
                  <a:tcPr/>
                </a:tc>
                <a:extLst>
                  <a:ext uri="{0D108BD9-81ED-4DB2-BD59-A6C34878D82A}">
                    <a16:rowId xmlns:a16="http://schemas.microsoft.com/office/drawing/2014/main" val="4036840520"/>
                  </a:ext>
                </a:extLst>
              </a:tr>
              <a:tr h="0">
                <a:tc vMerge="1">
                  <a:txBody>
                    <a:bodyPr vert="horz" wrap="square"/>
                    <a:lstStyle/>
                    <a:p>
                      <a:endParaRPr lang="en-US"/>
                    </a:p>
                  </a:txBody>
                  <a:tcPr/>
                </a:tc>
                <a:tc vMerge="1">
                  <a:txBody>
                    <a:bodyPr vert="horz" wrap="square"/>
                    <a:lstStyle/>
                    <a:p>
                      <a:endParaRPr lang="en-US"/>
                    </a:p>
                  </a:txBody>
                  <a:tcPr/>
                </a:tc>
                <a:tc vMerge="1">
                  <a:txBody>
                    <a:bodyPr vert="horz" wrap="square"/>
                    <a:lstStyle/>
                    <a:p>
                      <a:endParaRPr lang="en-US"/>
                    </a:p>
                  </a:txBody>
                  <a:tcPr/>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TC, TH</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GT,HT</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GQVD</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4083974495"/>
                  </a:ext>
                </a:extLst>
              </a:tr>
              <a:tr h="0">
                <a:tc>
                  <a:txBody>
                    <a:bodyPr vert="horz" wrap="square"/>
                    <a:lstStyle/>
                    <a:p>
                      <a:pPr>
                        <a:lnSpc>
                          <a:spcPct val="107000"/>
                        </a:lnSpc>
                        <a:spcBef>
                          <a:spcPts val="400"/>
                        </a:spcBef>
                        <a:spcAft>
                          <a:spcPts val="400"/>
                        </a:spcAft>
                      </a:pPr>
                      <a:endParaRPr lang="en-US" sz="1400" smtClean="0">
                        <a:effectLst/>
                        <a:latin typeface="Arial" pitchFamily="34" charset="0"/>
                        <a:cs typeface="Arial" pitchFamily="34" charset="0"/>
                      </a:endParaRPr>
                    </a:p>
                    <a:p>
                      <a:pPr>
                        <a:lnSpc>
                          <a:spcPct val="107000"/>
                        </a:lnSpc>
                        <a:spcBef>
                          <a:spcPts val="400"/>
                        </a:spcBef>
                        <a:spcAft>
                          <a:spcPts val="400"/>
                        </a:spcAft>
                      </a:pPr>
                      <a:r>
                        <a:rPr lang="en-US" sz="1400" smtClean="0">
                          <a:effectLst/>
                          <a:latin typeface="Arial" pitchFamily="34" charset="0"/>
                          <a:cs typeface="Arial" pitchFamily="34" charset="0"/>
                        </a:rPr>
                        <a:t>Bài </a:t>
                      </a:r>
                      <a:r>
                        <a:rPr lang="en-US" sz="1400">
                          <a:effectLst/>
                          <a:latin typeface="Arial" pitchFamily="34" charset="0"/>
                          <a:cs typeface="Arial" pitchFamily="34" charset="0"/>
                        </a:rPr>
                        <a:t>1</a:t>
                      </a:r>
                    </a:p>
                    <a:p>
                      <a:pPr>
                        <a:lnSpc>
                          <a:spcPct val="107000"/>
                        </a:lnSpc>
                        <a:spcBef>
                          <a:spcPts val="400"/>
                        </a:spcBef>
                        <a:spcAft>
                          <a:spcPts val="400"/>
                        </a:spcAft>
                      </a:pPr>
                      <a:r>
                        <a:rPr lang="en-US" sz="1400">
                          <a:effectLst/>
                          <a:latin typeface="Arial" pitchFamily="34" charset="0"/>
                          <a:cs typeface="Arial" pitchFamily="34" charset="0"/>
                        </a:rPr>
                        <a:t> </a:t>
                      </a:r>
                    </a:p>
                    <a:p>
                      <a:pPr>
                        <a:lnSpc>
                          <a:spcPct val="107000"/>
                        </a:lnSpc>
                        <a:spcBef>
                          <a:spcPts val="400"/>
                        </a:spcBef>
                        <a:spcAft>
                          <a:spcPts val="400"/>
                        </a:spcAft>
                      </a:pPr>
                      <a:r>
                        <a:rPr lang="en-US" sz="1400">
                          <a:effectLst/>
                          <a:latin typeface="Arial" pitchFamily="34" charset="0"/>
                          <a:cs typeface="Arial" pitchFamily="34" charset="0"/>
                        </a:rPr>
                        <a:t>Khái niệm về</a:t>
                      </a:r>
                      <a:br>
                        <a:rPr lang="en-US" sz="1400">
                          <a:effectLst/>
                          <a:latin typeface="Arial" pitchFamily="34" charset="0"/>
                          <a:cs typeface="Arial" pitchFamily="34" charset="0"/>
                        </a:rPr>
                      </a:br>
                      <a:r>
                        <a:rPr lang="en-US" sz="1400">
                          <a:effectLst/>
                          <a:latin typeface="Arial" pitchFamily="34" charset="0"/>
                          <a:cs typeface="Arial" pitchFamily="34" charset="0"/>
                        </a:rPr>
                        <a:t>cân bằng hoá</a:t>
                      </a:r>
                      <a:br>
                        <a:rPr lang="en-US" sz="1400">
                          <a:effectLst/>
                          <a:latin typeface="Arial" pitchFamily="34" charset="0"/>
                          <a:cs typeface="Arial" pitchFamily="34" charset="0"/>
                        </a:rPr>
                      </a:br>
                      <a:r>
                        <a:rPr lang="en-US" sz="1400">
                          <a:effectLst/>
                          <a:latin typeface="Arial" pitchFamily="34" charset="0"/>
                          <a:cs typeface="Arial" pitchFamily="34" charset="0"/>
                        </a:rPr>
                        <a:t>học</a:t>
                      </a:r>
                    </a:p>
                    <a:p>
                      <a:pPr>
                        <a:lnSpc>
                          <a:spcPct val="107000"/>
                        </a:lnSpc>
                        <a:spcBef>
                          <a:spcPts val="400"/>
                        </a:spcBef>
                        <a:spcAft>
                          <a:spcPts val="40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marL="0">
                        <a:lnSpc>
                          <a:spcPct val="150000"/>
                        </a:lnSpc>
                        <a:spcBef>
                          <a:spcPct val="0"/>
                        </a:spcBef>
                        <a:spcAft>
                          <a:spcPct val="0"/>
                        </a:spcAft>
                      </a:pPr>
                      <a:r>
                        <a:rPr lang="vi-VN" sz="1400">
                          <a:effectLst/>
                          <a:latin typeface="Arial" pitchFamily="34" charset="0"/>
                          <a:cs typeface="Arial" pitchFamily="34" charset="0"/>
                        </a:rPr>
                        <a:t>– Trình bày</a:t>
                      </a:r>
                      <a:r>
                        <a:rPr lang="en-US" sz="1400">
                          <a:effectLst/>
                          <a:latin typeface="Arial" pitchFamily="34" charset="0"/>
                          <a:cs typeface="Arial" pitchFamily="34" charset="0"/>
                        </a:rPr>
                        <a:t> được</a:t>
                      </a:r>
                      <a:r>
                        <a:rPr lang="vi-VN" sz="1400">
                          <a:effectLst/>
                          <a:latin typeface="Arial" pitchFamily="34" charset="0"/>
                          <a:cs typeface="Arial" pitchFamily="34" charset="0"/>
                        </a:rPr>
                        <a:t> khái niệm </a:t>
                      </a:r>
                      <a:r>
                        <a:rPr lang="en-US" sz="1400">
                          <a:effectLst/>
                          <a:latin typeface="Arial" pitchFamily="34" charset="0"/>
                          <a:cs typeface="Arial" pitchFamily="34" charset="0"/>
                        </a:rPr>
                        <a:t>phản ứng thuận nghịch và </a:t>
                      </a:r>
                      <a:r>
                        <a:rPr lang="vi-VN" sz="1400">
                          <a:effectLst/>
                          <a:latin typeface="Arial" pitchFamily="34" charset="0"/>
                          <a:cs typeface="Arial" pitchFamily="34" charset="0"/>
                        </a:rPr>
                        <a:t>trạng thái cân bằng của phản ứng thuận nghịch.</a:t>
                      </a:r>
                      <a:endParaRPr lang="en-US" sz="1400">
                        <a:effectLst/>
                        <a:latin typeface="Arial" pitchFamily="34" charset="0"/>
                        <a:cs typeface="Arial" pitchFamily="34" charset="0"/>
                      </a:endParaRPr>
                    </a:p>
                    <a:p>
                      <a:pPr marL="0">
                        <a:lnSpc>
                          <a:spcPct val="150000"/>
                        </a:lnSpc>
                        <a:spcBef>
                          <a:spcPct val="0"/>
                        </a:spcBef>
                        <a:spcAft>
                          <a:spcPct val="0"/>
                        </a:spcAft>
                      </a:pPr>
                      <a:r>
                        <a:rPr lang="vi-VN" sz="1400">
                          <a:effectLst/>
                          <a:latin typeface="Arial" pitchFamily="34" charset="0"/>
                          <a:cs typeface="Arial" pitchFamily="34" charset="0"/>
                        </a:rPr>
                        <a:t>– Viết</a:t>
                      </a:r>
                      <a:r>
                        <a:rPr lang="en-US" sz="1400">
                          <a:effectLst/>
                          <a:latin typeface="Arial" pitchFamily="34" charset="0"/>
                          <a:cs typeface="Arial" pitchFamily="34" charset="0"/>
                        </a:rPr>
                        <a:t> được</a:t>
                      </a:r>
                      <a:r>
                        <a:rPr lang="vi-VN" sz="1400">
                          <a:effectLst/>
                          <a:latin typeface="Arial" pitchFamily="34" charset="0"/>
                          <a:cs typeface="Arial" pitchFamily="34" charset="0"/>
                        </a:rPr>
                        <a:t> biểu thức hằng số cân bằng (K</a:t>
                      </a:r>
                      <a:r>
                        <a:rPr lang="vi-VN" sz="1400" baseline="-25000">
                          <a:effectLst/>
                          <a:latin typeface="Arial" pitchFamily="34" charset="0"/>
                          <a:cs typeface="Arial" pitchFamily="34" charset="0"/>
                        </a:rPr>
                        <a:t>C</a:t>
                      </a:r>
                      <a:r>
                        <a:rPr lang="vi-VN" sz="1400">
                          <a:effectLst/>
                          <a:latin typeface="Arial" pitchFamily="34" charset="0"/>
                          <a:cs typeface="Arial" pitchFamily="34" charset="0"/>
                        </a:rPr>
                        <a:t>) của một phản ứng thuận nghịch.</a:t>
                      </a:r>
                      <a:endParaRPr lang="en-US" sz="1400">
                        <a:effectLst/>
                        <a:latin typeface="Arial" pitchFamily="34" charset="0"/>
                        <a:cs typeface="Arial" pitchFamily="34" charset="0"/>
                      </a:endParaRPr>
                    </a:p>
                    <a:p>
                      <a:pPr marL="0">
                        <a:lnSpc>
                          <a:spcPct val="150000"/>
                        </a:lnSpc>
                        <a:spcBef>
                          <a:spcPct val="0"/>
                        </a:spcBef>
                        <a:spcAft>
                          <a:spcPct val="0"/>
                        </a:spcAft>
                      </a:pPr>
                      <a:r>
                        <a:rPr lang="vi-VN" sz="1400">
                          <a:effectLst/>
                          <a:latin typeface="Arial" pitchFamily="34" charset="0"/>
                          <a:cs typeface="Arial" pitchFamily="34" charset="0"/>
                        </a:rPr>
                        <a:t>– Thực hiện </a:t>
                      </a:r>
                      <a:r>
                        <a:rPr lang="en-US" sz="1400">
                          <a:effectLst/>
                          <a:latin typeface="Arial" pitchFamily="34" charset="0"/>
                          <a:cs typeface="Arial" pitchFamily="34" charset="0"/>
                        </a:rPr>
                        <a:t>được </a:t>
                      </a:r>
                      <a:r>
                        <a:rPr lang="vi-VN" sz="1400">
                          <a:effectLst/>
                          <a:latin typeface="Arial" pitchFamily="34" charset="0"/>
                          <a:cs typeface="Arial" pitchFamily="34" charset="0"/>
                        </a:rPr>
                        <a:t>thí nghiệm nghiên cứu ảnh hưởng của nhiệt độ tới chuyển dịch cân bằng:</a:t>
                      </a:r>
                      <a:endParaRPr lang="en-US" sz="1400">
                        <a:effectLst/>
                        <a:latin typeface="Arial" pitchFamily="34" charset="0"/>
                        <a:cs typeface="Arial" pitchFamily="34" charset="0"/>
                      </a:endParaRPr>
                    </a:p>
                    <a:p>
                      <a:pPr marL="0">
                        <a:lnSpc>
                          <a:spcPct val="150000"/>
                        </a:lnSpc>
                        <a:spcBef>
                          <a:spcPct val="0"/>
                        </a:spcBef>
                        <a:spcAft>
                          <a:spcPct val="0"/>
                        </a:spcAft>
                      </a:pPr>
                      <a:r>
                        <a:rPr lang="en-US" sz="1400">
                          <a:effectLst/>
                          <a:latin typeface="Arial" pitchFamily="34" charset="0"/>
                          <a:cs typeface="Arial" pitchFamily="34" charset="0"/>
                        </a:rPr>
                        <a:t>(1) Phản ứng: 2NO</a:t>
                      </a:r>
                      <a:r>
                        <a:rPr lang="en-US" sz="1400" baseline="-25000">
                          <a:effectLst/>
                          <a:latin typeface="Arial" pitchFamily="34" charset="0"/>
                          <a:cs typeface="Arial" pitchFamily="34" charset="0"/>
                        </a:rPr>
                        <a:t>2</a:t>
                      </a:r>
                      <a:r>
                        <a:rPr lang="en-US" sz="1400">
                          <a:effectLst/>
                          <a:latin typeface="Arial" pitchFamily="34" charset="0"/>
                          <a:cs typeface="Arial" pitchFamily="34" charset="0"/>
                        </a:rPr>
                        <a:t> </a:t>
                      </a:r>
                      <a:r>
                        <a:rPr lang="pt-BR" sz="1400">
                          <a:effectLst/>
                          <a:latin typeface="Arial" pitchFamily="34" charset="0"/>
                          <a:cs typeface="Arial" pitchFamily="34" charset="0"/>
                        </a:rPr>
                        <a:t> </a:t>
                      </a:r>
                      <a:r>
                        <a:rPr lang="pt-BR" sz="1400" smtClean="0">
                          <a:effectLst/>
                          <a:latin typeface="Arial" pitchFamily="34" charset="0"/>
                          <a:cs typeface="Arial" pitchFamily="34" charset="0"/>
                        </a:rPr>
                        <a:t>      N</a:t>
                      </a:r>
                      <a:r>
                        <a:rPr lang="pt-BR" sz="1400" baseline="-25000" smtClean="0">
                          <a:effectLst/>
                          <a:latin typeface="Arial" pitchFamily="34" charset="0"/>
                          <a:cs typeface="Arial" pitchFamily="34" charset="0"/>
                        </a:rPr>
                        <a:t>2</a:t>
                      </a:r>
                      <a:r>
                        <a:rPr lang="pt-BR" sz="1400" smtClean="0">
                          <a:effectLst/>
                          <a:latin typeface="Arial" pitchFamily="34" charset="0"/>
                          <a:cs typeface="Arial" pitchFamily="34" charset="0"/>
                        </a:rPr>
                        <a:t>O</a:t>
                      </a:r>
                      <a:r>
                        <a:rPr lang="pt-BR" sz="1400" baseline="-25000" smtClean="0">
                          <a:effectLst/>
                          <a:latin typeface="Arial" pitchFamily="34" charset="0"/>
                          <a:cs typeface="Arial" pitchFamily="34" charset="0"/>
                        </a:rPr>
                        <a:t>4 </a:t>
                      </a:r>
                      <a:endParaRPr lang="en-US" sz="1400">
                        <a:effectLst/>
                        <a:latin typeface="Arial" pitchFamily="34" charset="0"/>
                        <a:cs typeface="Arial" pitchFamily="34" charset="0"/>
                      </a:endParaRPr>
                    </a:p>
                    <a:p>
                      <a:pPr marL="0">
                        <a:lnSpc>
                          <a:spcPct val="150000"/>
                        </a:lnSpc>
                        <a:spcBef>
                          <a:spcPct val="0"/>
                        </a:spcBef>
                        <a:spcAft>
                          <a:spcPct val="0"/>
                        </a:spcAft>
                      </a:pPr>
                      <a:r>
                        <a:rPr lang="en-US" sz="1400" smtClean="0">
                          <a:effectLst/>
                          <a:latin typeface="Arial" pitchFamily="34" charset="0"/>
                          <a:cs typeface="Arial" pitchFamily="34" charset="0"/>
                        </a:rPr>
                        <a:t>(</a:t>
                      </a:r>
                      <a:r>
                        <a:rPr lang="en-US" sz="1400">
                          <a:effectLst/>
                          <a:latin typeface="Arial" pitchFamily="34" charset="0"/>
                          <a:cs typeface="Arial" pitchFamily="34" charset="0"/>
                        </a:rPr>
                        <a:t>2) Phản ứng thuỷ phân sodium acetate.</a:t>
                      </a:r>
                    </a:p>
                    <a:p>
                      <a:pPr marL="0">
                        <a:lnSpc>
                          <a:spcPct val="150000"/>
                        </a:lnSpc>
                        <a:spcBef>
                          <a:spcPct val="0"/>
                        </a:spcBef>
                        <a:spcAft>
                          <a:spcPct val="0"/>
                        </a:spcAft>
                      </a:pPr>
                      <a:r>
                        <a:rPr lang="vi-VN" sz="1400">
                          <a:effectLst/>
                          <a:latin typeface="Arial" pitchFamily="34" charset="0"/>
                          <a:cs typeface="Arial" pitchFamily="34" charset="0"/>
                        </a:rPr>
                        <a:t>– Vận dụng </a:t>
                      </a:r>
                      <a:r>
                        <a:rPr lang="en-US" sz="1400">
                          <a:effectLst/>
                          <a:latin typeface="Arial" pitchFamily="34" charset="0"/>
                          <a:cs typeface="Arial" pitchFamily="34" charset="0"/>
                        </a:rPr>
                        <a:t>được </a:t>
                      </a:r>
                      <a:r>
                        <a:rPr lang="vi-VN" sz="1400">
                          <a:effectLst/>
                          <a:latin typeface="Arial" pitchFamily="34" charset="0"/>
                          <a:cs typeface="Arial" pitchFamily="34" charset="0"/>
                        </a:rPr>
                        <a:t>nguyên lí chuyển dịch cân bằng Le Chatelier để giải thích ảnh hưởng của nhiệt độ, nồng độ, áp suất đến cân bằng hoá học.</a:t>
                      </a:r>
                      <a:endParaRPr lang="en-US" sz="1400">
                        <a:effectLst/>
                        <a:latin typeface="Arial" pitchFamily="34" charset="0"/>
                        <a:cs typeface="Arial" pitchFamily="34" charset="0"/>
                      </a:endParaRPr>
                    </a:p>
                    <a:p>
                      <a:pPr>
                        <a:lnSpc>
                          <a:spcPct val="150000"/>
                        </a:lnSpc>
                        <a:spcBef>
                          <a:spcPct val="0"/>
                        </a:spcBef>
                        <a:spcAft>
                          <a:spcPct val="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nSpc>
                          <a:spcPct val="150000"/>
                        </a:lnSpc>
                        <a:spcBef>
                          <a:spcPct val="0"/>
                        </a:spcBef>
                        <a:spcAft>
                          <a:spcPct val="0"/>
                        </a:spcAft>
                      </a:pPr>
                      <a:r>
                        <a:rPr lang="en-US" sz="1400">
                          <a:effectLst/>
                          <a:latin typeface="Arial" pitchFamily="34" charset="0"/>
                          <a:cs typeface="Arial" pitchFamily="34" charset="0"/>
                        </a:rPr>
                        <a:t>NTHH (2)</a:t>
                      </a:r>
                    </a:p>
                    <a:p>
                      <a:pPr>
                        <a:lnSpc>
                          <a:spcPct val="150000"/>
                        </a:lnSpc>
                        <a:spcBef>
                          <a:spcPct val="0"/>
                        </a:spcBef>
                        <a:spcAft>
                          <a:spcPct val="0"/>
                        </a:spcAft>
                      </a:pPr>
                      <a:r>
                        <a:rPr lang="en-US" sz="1400">
                          <a:effectLst/>
                          <a:latin typeface="Arial" pitchFamily="34" charset="0"/>
                          <a:cs typeface="Arial" pitchFamily="34" charset="0"/>
                        </a:rPr>
                        <a:t> </a:t>
                      </a:r>
                    </a:p>
                    <a:p>
                      <a:pPr>
                        <a:lnSpc>
                          <a:spcPct val="150000"/>
                        </a:lnSpc>
                        <a:spcBef>
                          <a:spcPct val="0"/>
                        </a:spcBef>
                        <a:spcAft>
                          <a:spcPct val="0"/>
                        </a:spcAft>
                      </a:pPr>
                      <a:r>
                        <a:rPr lang="en-US" sz="1400">
                          <a:effectLst/>
                          <a:latin typeface="Arial" pitchFamily="34" charset="0"/>
                          <a:cs typeface="Arial" pitchFamily="34" charset="0"/>
                        </a:rPr>
                        <a:t> </a:t>
                      </a:r>
                    </a:p>
                    <a:p>
                      <a:pPr>
                        <a:lnSpc>
                          <a:spcPct val="150000"/>
                        </a:lnSpc>
                        <a:spcBef>
                          <a:spcPct val="0"/>
                        </a:spcBef>
                        <a:spcAft>
                          <a:spcPct val="0"/>
                        </a:spcAft>
                      </a:pPr>
                      <a:r>
                        <a:rPr lang="en-US" sz="1400" smtClean="0">
                          <a:effectLst/>
                          <a:latin typeface="Arial" pitchFamily="34" charset="0"/>
                          <a:cs typeface="Arial" pitchFamily="34" charset="0"/>
                        </a:rPr>
                        <a:t>NTHH (</a:t>
                      </a:r>
                      <a:r>
                        <a:rPr lang="en-US" sz="1400">
                          <a:effectLst/>
                          <a:latin typeface="Arial" pitchFamily="34" charset="0"/>
                          <a:cs typeface="Arial" pitchFamily="34" charset="0"/>
                        </a:rPr>
                        <a:t>3)</a:t>
                      </a:r>
                    </a:p>
                    <a:p>
                      <a:pPr>
                        <a:lnSpc>
                          <a:spcPct val="150000"/>
                        </a:lnSpc>
                        <a:spcBef>
                          <a:spcPct val="0"/>
                        </a:spcBef>
                        <a:spcAft>
                          <a:spcPct val="0"/>
                        </a:spcAft>
                      </a:pPr>
                      <a:r>
                        <a:rPr lang="en-US" sz="1400">
                          <a:effectLst/>
                          <a:latin typeface="Arial" pitchFamily="34" charset="0"/>
                          <a:cs typeface="Arial" pitchFamily="34" charset="0"/>
                        </a:rPr>
                        <a:t> </a:t>
                      </a:r>
                    </a:p>
                    <a:p>
                      <a:pPr>
                        <a:lnSpc>
                          <a:spcPct val="150000"/>
                        </a:lnSpc>
                        <a:spcBef>
                          <a:spcPct val="0"/>
                        </a:spcBef>
                        <a:spcAft>
                          <a:spcPct val="0"/>
                        </a:spcAft>
                      </a:pPr>
                      <a:r>
                        <a:rPr lang="en-US" sz="1400">
                          <a:effectLst/>
                          <a:latin typeface="Arial" pitchFamily="34" charset="0"/>
                          <a:cs typeface="Arial" pitchFamily="34" charset="0"/>
                        </a:rPr>
                        <a:t>VDKT (2)</a:t>
                      </a:r>
                    </a:p>
                    <a:p>
                      <a:pPr>
                        <a:lnSpc>
                          <a:spcPct val="150000"/>
                        </a:lnSpc>
                        <a:spcBef>
                          <a:spcPct val="0"/>
                        </a:spcBef>
                        <a:spcAft>
                          <a:spcPct val="0"/>
                        </a:spcAft>
                      </a:pPr>
                      <a:r>
                        <a:rPr lang="en-US" sz="1400">
                          <a:effectLst/>
                          <a:latin typeface="Arial" pitchFamily="34" charset="0"/>
                          <a:cs typeface="Arial" pitchFamily="34" charset="0"/>
                        </a:rPr>
                        <a:t> </a:t>
                      </a:r>
                    </a:p>
                    <a:p>
                      <a:pPr>
                        <a:lnSpc>
                          <a:spcPct val="150000"/>
                        </a:lnSpc>
                        <a:spcBef>
                          <a:spcPct val="0"/>
                        </a:spcBef>
                        <a:spcAft>
                          <a:spcPct val="0"/>
                        </a:spcAft>
                      </a:pPr>
                      <a:r>
                        <a:rPr lang="en-US" sz="1400">
                          <a:effectLst/>
                          <a:latin typeface="Arial" pitchFamily="34" charset="0"/>
                          <a:cs typeface="Arial" pitchFamily="34" charset="0"/>
                        </a:rPr>
                        <a:t> </a:t>
                      </a:r>
                    </a:p>
                    <a:p>
                      <a:pPr>
                        <a:lnSpc>
                          <a:spcPct val="150000"/>
                        </a:lnSpc>
                        <a:spcBef>
                          <a:spcPct val="0"/>
                        </a:spcBef>
                        <a:spcAft>
                          <a:spcPct val="0"/>
                        </a:spcAft>
                      </a:pPr>
                      <a:r>
                        <a:rPr lang="en-US" sz="1400">
                          <a:effectLst/>
                          <a:latin typeface="Arial" pitchFamily="34" charset="0"/>
                          <a:cs typeface="Arial" pitchFamily="34" charset="0"/>
                        </a:rPr>
                        <a:t> </a:t>
                      </a:r>
                    </a:p>
                    <a:p>
                      <a:pPr>
                        <a:lnSpc>
                          <a:spcPct val="150000"/>
                        </a:lnSpc>
                        <a:spcBef>
                          <a:spcPct val="0"/>
                        </a:spcBef>
                        <a:spcAft>
                          <a:spcPct val="0"/>
                        </a:spcAft>
                      </a:pPr>
                      <a:r>
                        <a:rPr lang="en-US" sz="1400">
                          <a:effectLst/>
                          <a:latin typeface="Arial" pitchFamily="34" charset="0"/>
                          <a:cs typeface="Arial" pitchFamily="34" charset="0"/>
                        </a:rPr>
                        <a:t> </a:t>
                      </a:r>
                      <a:r>
                        <a:rPr lang="en-US" sz="1400" smtClean="0">
                          <a:effectLst/>
                          <a:latin typeface="Arial" pitchFamily="34" charset="0"/>
                          <a:cs typeface="Arial" pitchFamily="34" charset="0"/>
                        </a:rPr>
                        <a:t>VDKT </a:t>
                      </a:r>
                      <a:r>
                        <a:rPr lang="en-US" sz="1400">
                          <a:effectLst/>
                          <a:latin typeface="Arial" pitchFamily="34" charset="0"/>
                          <a:cs typeface="Arial" pitchFamily="34" charset="0"/>
                        </a:rPr>
                        <a:t>(2)</a:t>
                      </a:r>
                    </a:p>
                    <a:p>
                      <a:pPr>
                        <a:lnSpc>
                          <a:spcPct val="150000"/>
                        </a:lnSpc>
                        <a:spcBef>
                          <a:spcPct val="0"/>
                        </a:spcBef>
                        <a:spcAft>
                          <a:spcPct val="0"/>
                        </a:spcAft>
                      </a:pPr>
                      <a:r>
                        <a:rPr lang="en-US" sz="1400">
                          <a:effectLst/>
                          <a:latin typeface="Arial" pitchFamily="34" charset="0"/>
                          <a:cs typeface="Arial" pitchFamily="34" charset="0"/>
                        </a:rPr>
                        <a:t> </a:t>
                      </a:r>
                    </a:p>
                    <a:p>
                      <a:pPr>
                        <a:lnSpc>
                          <a:spcPct val="150000"/>
                        </a:lnSpc>
                        <a:spcBef>
                          <a:spcPct val="0"/>
                        </a:spcBef>
                        <a:spcAft>
                          <a:spcPct val="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x</a:t>
                      </a:r>
                    </a:p>
                    <a:p>
                      <a:pPr algn="ctr">
                        <a:lnSpc>
                          <a:spcPct val="107000"/>
                        </a:lnSpc>
                        <a:spcBef>
                          <a:spcPts val="400"/>
                        </a:spcBef>
                        <a:spcAft>
                          <a:spcPts val="400"/>
                        </a:spcAft>
                      </a:pPr>
                      <a:r>
                        <a:rPr lang="en-US" sz="1400">
                          <a:effectLst/>
                          <a:latin typeface="Arial" pitchFamily="34" charset="0"/>
                          <a:cs typeface="Arial" pitchFamily="34" charset="0"/>
                        </a:rPr>
                        <a:t> </a:t>
                      </a:r>
                    </a:p>
                    <a:p>
                      <a:pPr algn="ctr">
                        <a:lnSpc>
                          <a:spcPct val="107000"/>
                        </a:lnSpc>
                        <a:spcBef>
                          <a:spcPts val="400"/>
                        </a:spcBef>
                        <a:spcAft>
                          <a:spcPts val="400"/>
                        </a:spcAft>
                      </a:pPr>
                      <a:r>
                        <a:rPr lang="en-US" sz="1400">
                          <a:effectLst/>
                          <a:latin typeface="Arial" pitchFamily="34" charset="0"/>
                          <a:cs typeface="Arial" pitchFamily="34" charset="0"/>
                        </a:rPr>
                        <a:t> </a:t>
                      </a:r>
                    </a:p>
                    <a:p>
                      <a:pPr algn="ctr">
                        <a:lnSpc>
                          <a:spcPct val="107000"/>
                        </a:lnSpc>
                        <a:spcBef>
                          <a:spcPts val="400"/>
                        </a:spcBef>
                        <a:spcAft>
                          <a:spcPts val="40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x</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x</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2637556829"/>
                  </a:ext>
                </a:extLst>
              </a:tr>
            </a:tbl>
          </a:graphicData>
        </a:graphic>
      </p:graphicFrame>
      <p:sp>
        <p:nvSpPr>
          <p:cNvPr id="12" name="Slide Number Placeholder 10"/>
          <p:cNvSpPr>
            <a:spLocks noGrp="1"/>
          </p:cNvSpPr>
          <p:nvPr>
            <p:ph type="sldNum" sz="quarter" idx="12"/>
          </p:nvPr>
        </p:nvSpPr>
        <p:spPr>
          <a:xfrm>
            <a:off x="6705600" y="6255937"/>
            <a:ext cx="2057400" cy="365125"/>
          </a:xfrm>
        </p:spPr>
        <p:txBody>
          <a:bodyPr/>
          <a:lstStyle/>
          <a:p>
            <a:r>
              <a:rPr lang="en-US" sz="2000" smtClean="0">
                <a:solidFill>
                  <a:schemeClr val="tx1"/>
                </a:solidFill>
              </a:rPr>
              <a:t>4</a:t>
            </a:r>
            <a:endParaRPr lang="en-US" sz="2000">
              <a:solidFill>
                <a:schemeClr val="tx1"/>
              </a:solidFill>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437267258"/>
              </p:ext>
            </p:extLst>
          </p:nvPr>
        </p:nvGraphicFramePr>
        <p:xfrm>
          <a:off x="3183481" y="4038600"/>
          <a:ext cx="321719" cy="242887"/>
        </p:xfrm>
        <a:graphic>
          <a:graphicData uri="http://schemas.openxmlformats.org/presentationml/2006/ole">
            <mc:AlternateContent>
              <mc:Choice xmlns:v="urn:schemas-microsoft-com:vml" Requires="v">
                <p:oleObj spid="_x0000_s1039" name="Equation" r:id="rId2" imgW="238956" imgH="181340" progId="Equation.DSMT4">
                  <p:embed/>
                </p:oleObj>
              </mc:Choice>
              <mc:Fallback>
                <p:oleObj name="Equation" r:id="rId2" imgW="238956" imgH="181340" progId="Equation.DSMT4">
                  <p:embed/>
                  <p:pic>
                    <p:nvPicPr>
                      <p:cNvPr id="0" name="OLE substitute image"/>
                      <p:cNvPicPr/>
                      <p:nvPr/>
                    </p:nvPicPr>
                    <p:blipFill>
                      <a:blip r:embed="rId3"/>
                      <a:stretch>
                        <a:fillRect/>
                      </a:stretch>
                    </p:blipFill>
                    <p:spPr>
                      <a:xfrm>
                        <a:off x="3183481" y="4038600"/>
                        <a:ext cx="321719" cy="242887"/>
                      </a:xfrm>
                      <a:prstGeom prst="rect">
                        <a:avLst/>
                      </a:prstGeom>
                    </p:spPr>
                  </p:pic>
                </p:oleObj>
              </mc:Fallback>
            </mc:AlternateContent>
          </a:graphicData>
        </a:graphic>
      </p:graphicFrame>
    </p:spTree>
    <p:extLst>
      <p:ext uri="{BB962C8B-B14F-4D97-AF65-F5344CB8AC3E}">
        <p14:creationId xmlns:p14="http://schemas.microsoft.com/office/powerpoint/2010/main" val="3872966752"/>
      </p:ext>
    </p:extLst>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p:txBody>
          <a:bodyPr/>
          <a:lstStyle/>
          <a:p>
            <a:fld id="{05502AF4-5419-4C97-8941-6E8144AD9252}" type="slidenum">
              <a:rPr lang="en-US" sz="2000" smtClean="0">
                <a:solidFill>
                  <a:schemeClr val="tx1"/>
                </a:solidFill>
              </a:rPr>
              <a:t>43</a:t>
            </a:fld>
            <a:endParaRPr lang="en-US" sz="200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81219501"/>
              </p:ext>
            </p:extLst>
          </p:nvPr>
        </p:nvGraphicFramePr>
        <p:xfrm>
          <a:off x="637448" y="1260560"/>
          <a:ext cx="7543799" cy="5095791"/>
        </p:xfrm>
        <a:graphic>
          <a:graphicData uri="http://schemas.openxmlformats.org/drawingml/2006/table">
            <a:tbl>
              <a:tblPr firstRow="1" firstCol="1" bandRow="1">
                <a:tableStyleId>{5C22544A-7EE6-4342-B048-85BDC9FD1C3A}</a:tableStyleId>
              </a:tblPr>
              <a:tblGrid>
                <a:gridCol w="1162050">
                  <a:extLst>
                    <a:ext uri="{9D8B030D-6E8A-4147-A177-3AD203B41FA5}">
                      <a16:colId xmlns:a16="http://schemas.microsoft.com/office/drawing/2014/main" val="2698428011"/>
                    </a:ext>
                  </a:extLst>
                </a:gridCol>
                <a:gridCol w="4267200">
                  <a:extLst>
                    <a:ext uri="{9D8B030D-6E8A-4147-A177-3AD203B41FA5}">
                      <a16:colId xmlns:a16="http://schemas.microsoft.com/office/drawing/2014/main" val="3949150617"/>
                    </a:ext>
                  </a:extLst>
                </a:gridCol>
                <a:gridCol w="2114549">
                  <a:extLst>
                    <a:ext uri="{9D8B030D-6E8A-4147-A177-3AD203B41FA5}">
                      <a16:colId xmlns:a16="http://schemas.microsoft.com/office/drawing/2014/main" val="3721290417"/>
                    </a:ext>
                  </a:extLst>
                </a:gridCol>
              </a:tblGrid>
              <a:tr h="382790">
                <a:tc>
                  <a:txBody>
                    <a:bodyPr vert="horz" wrap="square"/>
                    <a:lstStyle/>
                    <a:p>
                      <a:pPr algn="ctr">
                        <a:lnSpc>
                          <a:spcPct val="150000"/>
                        </a:lnSpc>
                        <a:spcBef>
                          <a:spcPts val="600"/>
                        </a:spcBef>
                        <a:spcAft>
                          <a:spcPts val="600"/>
                        </a:spcAft>
                      </a:pPr>
                      <a:r>
                        <a:rPr lang="en-US" sz="1400">
                          <a:effectLst/>
                          <a:latin typeface="Arial" pitchFamily="34" charset="0"/>
                          <a:cs typeface="Arial" pitchFamily="34" charset="0"/>
                        </a:rPr>
                        <a:t>Nội dung</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Bef>
                          <a:spcPts val="600"/>
                        </a:spcBef>
                        <a:spcAft>
                          <a:spcPts val="600"/>
                        </a:spcAft>
                      </a:pPr>
                      <a:r>
                        <a:rPr lang="en-US" sz="1400">
                          <a:effectLst/>
                          <a:latin typeface="Arial" pitchFamily="34" charset="0"/>
                          <a:cs typeface="Arial" pitchFamily="34" charset="0"/>
                        </a:rPr>
                        <a:t>Hướng dẫn tổ chức hoạt động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Bef>
                          <a:spcPts val="600"/>
                        </a:spcBef>
                        <a:spcAft>
                          <a:spcPts val="600"/>
                        </a:spcAft>
                      </a:pPr>
                      <a:r>
                        <a:rPr lang="en-US" sz="1400">
                          <a:effectLst/>
                          <a:latin typeface="Arial" pitchFamily="34" charset="0"/>
                          <a:cs typeface="Arial" pitchFamily="34" charset="0"/>
                        </a:rPr>
                        <a:t>Phương pháp</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3022336480"/>
                  </a:ext>
                </a:extLst>
              </a:tr>
              <a:tr h="4713001">
                <a:tc>
                  <a:txBody>
                    <a:bodyPr vert="horz" wrap="square"/>
                    <a:lstStyle/>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r>
                        <a:rPr lang="en-US" sz="1400" smtClean="0">
                          <a:effectLst/>
                          <a:latin typeface="Arial" pitchFamily="34" charset="0"/>
                          <a:cs typeface="Arial" pitchFamily="34" charset="0"/>
                        </a:rPr>
                        <a:t>I. PHẢN </a:t>
                      </a:r>
                      <a:r>
                        <a:rPr lang="en-US" sz="1400">
                          <a:effectLst/>
                          <a:latin typeface="Arial" pitchFamily="34" charset="0"/>
                          <a:cs typeface="Arial" pitchFamily="34" charset="0"/>
                        </a:rPr>
                        <a:t>ỨNG MỘT CHIỀU </a:t>
                      </a:r>
                      <a:endParaRPr lang="en-US" sz="1400" smtClean="0">
                        <a:effectLst/>
                        <a:latin typeface="Arial" pitchFamily="34" charset="0"/>
                        <a:cs typeface="Arial" pitchFamily="34" charset="0"/>
                      </a:endParaRPr>
                    </a:p>
                    <a:p>
                      <a:pPr>
                        <a:lnSpc>
                          <a:spcPct val="150000"/>
                        </a:lnSpc>
                        <a:spcBef>
                          <a:spcPct val="0"/>
                        </a:spcBef>
                        <a:spcAft>
                          <a:spcPct val="0"/>
                        </a:spcAft>
                      </a:pPr>
                      <a:r>
                        <a:rPr lang="en-US" sz="1400" smtClean="0">
                          <a:effectLst/>
                          <a:latin typeface="Arial" pitchFamily="34" charset="0"/>
                          <a:cs typeface="Arial" pitchFamily="34" charset="0"/>
                        </a:rPr>
                        <a:t>VÀ </a:t>
                      </a:r>
                      <a:r>
                        <a:rPr lang="en-US" sz="1400">
                          <a:effectLst/>
                          <a:latin typeface="Arial" pitchFamily="34" charset="0"/>
                          <a:cs typeface="Arial" pitchFamily="34" charset="0"/>
                        </a:rPr>
                        <a:t>PHẢN ỨNG THUẬN NGHỊCH</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nSpc>
                          <a:spcPct val="150000"/>
                        </a:lnSpc>
                        <a:spcBef>
                          <a:spcPct val="0"/>
                        </a:spcBef>
                        <a:spcAft>
                          <a:spcPct val="0"/>
                        </a:spcAft>
                      </a:pPr>
                      <a:r>
                        <a:rPr lang="en-US" sz="1400" b="1" smtClean="0">
                          <a:effectLst/>
                          <a:latin typeface="Arial" pitchFamily="34" charset="0"/>
                          <a:cs typeface="Arial" pitchFamily="34" charset="0"/>
                        </a:rPr>
                        <a:t>1. Hoạt </a:t>
                      </a:r>
                      <a:r>
                        <a:rPr lang="en-US" sz="1400" b="1">
                          <a:effectLst/>
                          <a:latin typeface="Arial" pitchFamily="34" charset="0"/>
                          <a:cs typeface="Arial" pitchFamily="34" charset="0"/>
                        </a:rPr>
                        <a:t>động khởi </a:t>
                      </a:r>
                      <a:r>
                        <a:rPr lang="en-US" sz="1400" b="1" smtClean="0">
                          <a:effectLst/>
                          <a:latin typeface="Arial" pitchFamily="34" charset="0"/>
                          <a:cs typeface="Arial" pitchFamily="34" charset="0"/>
                        </a:rPr>
                        <a:t>động</a:t>
                      </a:r>
                    </a:p>
                    <a:p>
                      <a:pPr>
                        <a:lnSpc>
                          <a:spcPct val="150000"/>
                        </a:lnSpc>
                        <a:spcBef>
                          <a:spcPct val="0"/>
                        </a:spcBef>
                        <a:spcAft>
                          <a:spcPct val="0"/>
                        </a:spcAft>
                      </a:pPr>
                      <a:r>
                        <a:rPr lang="en-US" sz="1400" smtClean="0">
                          <a:effectLst/>
                          <a:latin typeface="Arial" pitchFamily="34" charset="0"/>
                          <a:cs typeface="Arial" pitchFamily="34" charset="0"/>
                        </a:rPr>
                        <a:t>GV </a:t>
                      </a:r>
                      <a:r>
                        <a:rPr lang="en-US" sz="1400">
                          <a:effectLst/>
                          <a:latin typeface="Arial" pitchFamily="34" charset="0"/>
                          <a:cs typeface="Arial" pitchFamily="34" charset="0"/>
                        </a:rPr>
                        <a:t>nhắc lại một số phản ứng HS đã được học, trong đó có những phản ứng xảy ra hoàn toàn, chất đầu chuyển hóa hoàn toàn sản phẩm và có những phản ứng không chuyển hóa hoàn toàn thành sản phẩm</a:t>
                      </a:r>
                      <a:r>
                        <a:rPr lang="en-US" sz="1400" smtClean="0">
                          <a:effectLst/>
                          <a:latin typeface="Arial" pitchFamily="34" charset="0"/>
                          <a:cs typeface="Arial" pitchFamily="34" charset="0"/>
                        </a:rPr>
                        <a:t>.</a:t>
                      </a:r>
                    </a:p>
                    <a:p>
                      <a:pPr>
                        <a:lnSpc>
                          <a:spcPct val="150000"/>
                        </a:lnSpc>
                        <a:spcBef>
                          <a:spcPct val="0"/>
                        </a:spcBef>
                        <a:spcAft>
                          <a:spcPct val="0"/>
                        </a:spcAft>
                      </a:pPr>
                      <a:endParaRPr lang="en-US" sz="1400">
                        <a:effectLst/>
                        <a:latin typeface="Arial" pitchFamily="34" charset="0"/>
                        <a:cs typeface="Arial" pitchFamily="34" charset="0"/>
                      </a:endParaRPr>
                    </a:p>
                    <a:p>
                      <a:pPr>
                        <a:lnSpc>
                          <a:spcPct val="150000"/>
                        </a:lnSpc>
                        <a:spcBef>
                          <a:spcPct val="0"/>
                        </a:spcBef>
                        <a:spcAft>
                          <a:spcPct val="0"/>
                        </a:spcAft>
                      </a:pPr>
                      <a:r>
                        <a:rPr lang="en-US" sz="1400" b="1">
                          <a:effectLst/>
                          <a:latin typeface="Arial" pitchFamily="34" charset="0"/>
                          <a:cs typeface="Arial" pitchFamily="34" charset="0"/>
                        </a:rPr>
                        <a:t>2. Hoạt động hình thành kiến </a:t>
                      </a:r>
                      <a:r>
                        <a:rPr lang="en-US" sz="1400" b="1" smtClean="0">
                          <a:effectLst/>
                          <a:latin typeface="Arial" pitchFamily="34" charset="0"/>
                          <a:cs typeface="Arial" pitchFamily="34" charset="0"/>
                        </a:rPr>
                        <a:t>thức </a:t>
                      </a:r>
                      <a:endParaRPr lang="en-US" sz="1400" b="1">
                        <a:effectLst/>
                        <a:latin typeface="Arial" pitchFamily="34" charset="0"/>
                        <a:cs typeface="Arial" pitchFamily="34" charset="0"/>
                      </a:endParaRPr>
                    </a:p>
                    <a:p>
                      <a:pPr>
                        <a:lnSpc>
                          <a:spcPct val="150000"/>
                        </a:lnSpc>
                        <a:spcBef>
                          <a:spcPct val="0"/>
                        </a:spcBef>
                        <a:spcAft>
                          <a:spcPct val="0"/>
                        </a:spcAft>
                      </a:pPr>
                      <a:r>
                        <a:rPr lang="en-US" sz="1400" b="1" i="1" smtClean="0">
                          <a:effectLst/>
                          <a:latin typeface="Arial" pitchFamily="34" charset="0"/>
                          <a:cs typeface="Arial" pitchFamily="34" charset="0"/>
                        </a:rPr>
                        <a:t>Hoạt </a:t>
                      </a:r>
                      <a:r>
                        <a:rPr lang="en-US" sz="1400" b="1" i="1">
                          <a:effectLst/>
                          <a:latin typeface="Arial" pitchFamily="34" charset="0"/>
                          <a:cs typeface="Arial" pitchFamily="34" charset="0"/>
                        </a:rPr>
                        <a:t>động 1: </a:t>
                      </a:r>
                      <a:r>
                        <a:rPr lang="en-US" sz="1400" b="1" i="1" smtClean="0">
                          <a:effectLst/>
                          <a:latin typeface="Arial" pitchFamily="34" charset="0"/>
                          <a:cs typeface="Arial" pitchFamily="34" charset="0"/>
                        </a:rPr>
                        <a:t>Phản </a:t>
                      </a:r>
                      <a:r>
                        <a:rPr lang="en-US" sz="1400" b="1" i="1">
                          <a:effectLst/>
                          <a:latin typeface="Arial" pitchFamily="34" charset="0"/>
                          <a:cs typeface="Arial" pitchFamily="34" charset="0"/>
                        </a:rPr>
                        <a:t>ứng một chiều và phản ứng thuận nghịch</a:t>
                      </a:r>
                    </a:p>
                    <a:p>
                      <a:pPr>
                        <a:lnSpc>
                          <a:spcPct val="150000"/>
                        </a:lnSpc>
                        <a:spcBef>
                          <a:spcPct val="0"/>
                        </a:spcBef>
                        <a:spcAft>
                          <a:spcPct val="0"/>
                        </a:spcAft>
                      </a:pPr>
                      <a:r>
                        <a:rPr lang="en-US" sz="1400">
                          <a:effectLst/>
                          <a:latin typeface="Arial" pitchFamily="34" charset="0"/>
                          <a:cs typeface="Arial" pitchFamily="34" charset="0"/>
                        </a:rPr>
                        <a:t>GV cung cấp hình ảnh, số liệu thực nghiệm như trong sgk để HS tìm hiểu đặc điểm của phản ứng, tự rút ra nhận xét, kết luận về đặc điểm của phản ứng một chiều và phản ứng thuận </a:t>
                      </a:r>
                      <a:r>
                        <a:rPr lang="en-US" sz="1400" smtClean="0">
                          <a:effectLst/>
                          <a:latin typeface="Arial" pitchFamily="34" charset="0"/>
                          <a:cs typeface="Arial" pitchFamily="34" charset="0"/>
                        </a:rPr>
                        <a:t>nghịch.</a:t>
                      </a:r>
                      <a:endParaRPr lang="en-US" sz="1400">
                        <a:effectLst/>
                        <a:latin typeface="Arial" pitchFamily="34" charset="0"/>
                        <a:cs typeface="Arial" pitchFamily="34" charset="0"/>
                      </a:endParaRPr>
                    </a:p>
                  </a:txBody>
                  <a:tcPr marL="68580" marR="68580" marT="0" marB="0"/>
                </a:tc>
                <a:tc>
                  <a:txBody>
                    <a:bodyPr vert="horz" wrap="square"/>
                    <a:lstStyle/>
                    <a:p>
                      <a:pPr>
                        <a:lnSpc>
                          <a:spcPct val="150000"/>
                        </a:lnSpc>
                        <a:spcBef>
                          <a:spcPct val="0"/>
                        </a:spcBef>
                        <a:spcAft>
                          <a:spcPct val="0"/>
                        </a:spcAft>
                      </a:pPr>
                      <a:r>
                        <a:rPr lang="en-US" sz="1400" smtClean="0">
                          <a:effectLst/>
                          <a:latin typeface="Arial" pitchFamily="34" charset="0"/>
                          <a:cs typeface="Arial" pitchFamily="34" charset="0"/>
                        </a:rPr>
                        <a:t>Dạy </a:t>
                      </a:r>
                      <a:r>
                        <a:rPr lang="en-US" sz="1400">
                          <a:effectLst/>
                          <a:latin typeface="Arial" pitchFamily="34" charset="0"/>
                          <a:cs typeface="Arial" pitchFamily="34" charset="0"/>
                        </a:rPr>
                        <a:t>học tìm tòi khám phá, tổ chức cho HS tham gia hoạt động nghiên cứu: Phân tích thông tin, số liệu thực nghiệm được cung cấp và kết hợp kiến thức đã được trang bị để hình thành kiến thức mới.</a:t>
                      </a:r>
                    </a:p>
                    <a:p>
                      <a:pPr>
                        <a:lnSpc>
                          <a:spcPct val="150000"/>
                        </a:lnSpc>
                        <a:spcBef>
                          <a:spcPct val="0"/>
                        </a:spcBef>
                        <a:spcAft>
                          <a:spcPct val="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430220777"/>
                  </a:ext>
                </a:extLst>
              </a:tr>
            </a:tbl>
          </a:graphicData>
        </a:graphic>
      </p:graphicFrame>
      <p:sp>
        <p:nvSpPr>
          <p:cNvPr id="12" name="Rectangle 11"/>
          <p:cNvSpPr/>
          <p:nvPr/>
        </p:nvSpPr>
        <p:spPr>
          <a:xfrm>
            <a:off x="1821939" y="457200"/>
            <a:ext cx="5174815" cy="56194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vi-VN" sz="3000" b="1">
                <a:solidFill>
                  <a:srgbClr val="ED1E32"/>
                </a:solidFill>
                <a:latin typeface="Times New Roman" pitchFamily="18" charset="0"/>
                <a:ea typeface="Calibri" panose="020f0502020204030204" pitchFamily="34" charset="0"/>
                <a:cs typeface="Times New Roman" pitchFamily="18" charset="0"/>
              </a:rPr>
              <a:t>Hướng dẫn tổ chức hoạt động </a:t>
            </a:r>
            <a:endParaRPr lang="en-US" sz="3000">
              <a:effectLst/>
              <a:latin typeface="Calibri" panose="020f0502020204030204" pitchFamily="34"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1965474790"/>
      </p:ext>
    </p:extLst>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a:xfrm>
            <a:off x="6457950" y="6356351"/>
            <a:ext cx="2533650" cy="365125"/>
          </a:xfrm>
        </p:spPr>
        <p:txBody>
          <a:bodyPr/>
          <a:lstStyle/>
          <a:p>
            <a:fld id="{05502AF4-5419-4C97-8941-6E8144AD9252}" type="slidenum">
              <a:rPr lang="en-US" sz="2000" smtClean="0">
                <a:solidFill>
                  <a:schemeClr val="tx1"/>
                </a:solidFill>
              </a:rPr>
              <a:t>44</a:t>
            </a:fld>
            <a:endParaRPr lang="en-US" sz="200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34675309"/>
              </p:ext>
            </p:extLst>
          </p:nvPr>
        </p:nvGraphicFramePr>
        <p:xfrm>
          <a:off x="533400" y="304801"/>
          <a:ext cx="7981950" cy="5948678"/>
        </p:xfrm>
        <a:graphic>
          <a:graphicData uri="http://schemas.openxmlformats.org/drawingml/2006/table">
            <a:tbl>
              <a:tblPr firstRow="1" firstCol="1" bandRow="1">
                <a:tableStyleId>{5C22544A-7EE6-4342-B048-85BDC9FD1C3A}</a:tableStyleId>
              </a:tblPr>
              <a:tblGrid>
                <a:gridCol w="1044811">
                  <a:extLst>
                    <a:ext uri="{9D8B030D-6E8A-4147-A177-3AD203B41FA5}">
                      <a16:colId xmlns:a16="http://schemas.microsoft.com/office/drawing/2014/main" val="1730210975"/>
                    </a:ext>
                  </a:extLst>
                </a:gridCol>
                <a:gridCol w="5256729">
                  <a:extLst>
                    <a:ext uri="{9D8B030D-6E8A-4147-A177-3AD203B41FA5}">
                      <a16:colId xmlns:a16="http://schemas.microsoft.com/office/drawing/2014/main" val="2514700003"/>
                    </a:ext>
                  </a:extLst>
                </a:gridCol>
                <a:gridCol w="1680410">
                  <a:extLst>
                    <a:ext uri="{9D8B030D-6E8A-4147-A177-3AD203B41FA5}">
                      <a16:colId xmlns:a16="http://schemas.microsoft.com/office/drawing/2014/main" val="1526524865"/>
                    </a:ext>
                  </a:extLst>
                </a:gridCol>
              </a:tblGrid>
              <a:tr h="275402">
                <a:tc>
                  <a:txBody>
                    <a:bodyPr vert="horz" wrap="square"/>
                    <a:lstStyle/>
                    <a:p>
                      <a:pPr algn="ctr">
                        <a:lnSpc>
                          <a:spcPct val="150000"/>
                        </a:lnSpc>
                        <a:spcAft>
                          <a:spcPct val="0"/>
                        </a:spcAft>
                      </a:pPr>
                      <a:r>
                        <a:rPr lang="en-US" sz="1400">
                          <a:effectLst/>
                          <a:latin typeface="Arial" pitchFamily="34" charset="0"/>
                          <a:cs typeface="Arial" pitchFamily="34" charset="0"/>
                        </a:rPr>
                        <a:t>Nội dung</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Aft>
                          <a:spcPct val="0"/>
                        </a:spcAft>
                      </a:pPr>
                      <a:r>
                        <a:rPr lang="en-US" sz="1400">
                          <a:effectLst/>
                          <a:latin typeface="Arial" pitchFamily="34" charset="0"/>
                          <a:cs typeface="Arial" pitchFamily="34" charset="0"/>
                        </a:rPr>
                        <a:t>Hướng dẫn tổ chức hoạt động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50000"/>
                        </a:lnSpc>
                        <a:spcAft>
                          <a:spcPct val="0"/>
                        </a:spcAft>
                      </a:pPr>
                      <a:r>
                        <a:rPr lang="en-US" sz="1400">
                          <a:effectLst/>
                          <a:latin typeface="Arial" pitchFamily="34" charset="0"/>
                          <a:cs typeface="Arial" pitchFamily="34" charset="0"/>
                        </a:rPr>
                        <a:t>Phương pháp</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1275102921"/>
                  </a:ext>
                </a:extLst>
              </a:tr>
              <a:tr h="5668198">
                <a:tc>
                  <a:txBody>
                    <a:bodyPr vert="horz" wrap="square"/>
                    <a:lstStyle/>
                    <a:p>
                      <a:pPr>
                        <a:lnSpc>
                          <a:spcPct val="150000"/>
                        </a:lnSpc>
                        <a:spcBef>
                          <a:spcPts val="1200"/>
                        </a:spcBef>
                        <a:spcAft>
                          <a:spcPts val="400"/>
                        </a:spcAft>
                        <a:tabLst>
                          <a:tab pos="269875"/>
                        </a:tabLst>
                      </a:pPr>
                      <a:endParaRPr lang="en-US" sz="1400" smtClean="0">
                        <a:effectLst/>
                        <a:latin typeface="Arial" pitchFamily="34" charset="0"/>
                        <a:cs typeface="Arial" pitchFamily="34" charset="0"/>
                      </a:endParaRPr>
                    </a:p>
                    <a:p>
                      <a:pPr>
                        <a:lnSpc>
                          <a:spcPct val="150000"/>
                        </a:lnSpc>
                        <a:spcBef>
                          <a:spcPts val="1200"/>
                        </a:spcBef>
                        <a:spcAft>
                          <a:spcPts val="400"/>
                        </a:spcAft>
                        <a:tabLst>
                          <a:tab pos="269875"/>
                        </a:tabLst>
                      </a:pPr>
                      <a:r>
                        <a:rPr lang="en-US" sz="1400" smtClean="0">
                          <a:effectLst/>
                          <a:latin typeface="Arial" pitchFamily="34" charset="0"/>
                          <a:cs typeface="Arial" pitchFamily="34" charset="0"/>
                        </a:rPr>
                        <a:t>II</a:t>
                      </a:r>
                      <a:r>
                        <a:rPr lang="en-US" sz="1400">
                          <a:effectLst/>
                          <a:latin typeface="Arial" pitchFamily="34" charset="0"/>
                          <a:cs typeface="Arial" pitchFamily="34" charset="0"/>
                        </a:rPr>
                        <a:t>. CÂN BẰNG HOÁ HỌC</a:t>
                      </a:r>
                    </a:p>
                    <a:p>
                      <a:pPr>
                        <a:lnSpc>
                          <a:spcPct val="150000"/>
                        </a:lnSpc>
                        <a:spcAft>
                          <a:spcPct val="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nSpc>
                          <a:spcPct val="150000"/>
                        </a:lnSpc>
                        <a:spcBef>
                          <a:spcPts val="300"/>
                        </a:spcBef>
                        <a:spcAft>
                          <a:spcPts val="300"/>
                        </a:spcAft>
                      </a:pPr>
                      <a:r>
                        <a:rPr lang="en-US" sz="1400" b="1" i="1" smtClean="0">
                          <a:effectLst/>
                          <a:latin typeface="Arial" pitchFamily="34" charset="0"/>
                          <a:cs typeface="Arial" pitchFamily="34" charset="0"/>
                        </a:rPr>
                        <a:t>Hoạt </a:t>
                      </a:r>
                      <a:r>
                        <a:rPr lang="en-US" sz="1400" b="1" i="1">
                          <a:effectLst/>
                          <a:latin typeface="Arial" pitchFamily="34" charset="0"/>
                          <a:cs typeface="Arial" pitchFamily="34" charset="0"/>
                        </a:rPr>
                        <a:t>động 2: Trạng thái cân bằng</a:t>
                      </a:r>
                    </a:p>
                    <a:p>
                      <a:pPr>
                        <a:lnSpc>
                          <a:spcPct val="150000"/>
                        </a:lnSpc>
                        <a:spcBef>
                          <a:spcPts val="300"/>
                        </a:spcBef>
                        <a:spcAft>
                          <a:spcPts val="300"/>
                        </a:spcAft>
                      </a:pPr>
                      <a:r>
                        <a:rPr lang="en-US" sz="1400" smtClean="0">
                          <a:effectLst/>
                          <a:latin typeface="Arial" pitchFamily="34" charset="0"/>
                          <a:cs typeface="Arial" pitchFamily="34" charset="0"/>
                        </a:rPr>
                        <a:t>GV </a:t>
                      </a:r>
                      <a:r>
                        <a:rPr lang="en-US" sz="1400">
                          <a:effectLst/>
                          <a:latin typeface="Arial" pitchFamily="34" charset="0"/>
                          <a:cs typeface="Arial" pitchFamily="34" charset="0"/>
                        </a:rPr>
                        <a:t>hướng dẫn HS dựa vào bảng số liệu thực nghiệm trong SGK hiện các yêu cầu</a:t>
                      </a:r>
                      <a:r>
                        <a:rPr lang="en-US" sz="1400" smtClean="0">
                          <a:effectLst/>
                          <a:latin typeface="Arial" pitchFamily="34" charset="0"/>
                          <a:cs typeface="Arial" pitchFamily="34" charset="0"/>
                        </a:rPr>
                        <a:t>:</a:t>
                      </a:r>
                    </a:p>
                    <a:p>
                      <a:pPr>
                        <a:lnSpc>
                          <a:spcPct val="150000"/>
                        </a:lnSpc>
                        <a:spcBef>
                          <a:spcPts val="300"/>
                        </a:spcBef>
                        <a:spcAft>
                          <a:spcPts val="300"/>
                        </a:spcAft>
                      </a:pPr>
                      <a:endParaRPr lang="en-US" sz="1400" smtClean="0">
                        <a:effectLst/>
                        <a:latin typeface="Arial" pitchFamily="34" charset="0"/>
                        <a:cs typeface="Arial" pitchFamily="34" charset="0"/>
                      </a:endParaRPr>
                    </a:p>
                    <a:p>
                      <a:pPr>
                        <a:lnSpc>
                          <a:spcPct val="150000"/>
                        </a:lnSpc>
                        <a:spcBef>
                          <a:spcPts val="300"/>
                        </a:spcBef>
                        <a:spcAft>
                          <a:spcPts val="300"/>
                        </a:spcAft>
                      </a:pPr>
                      <a:endParaRPr lang="en-US" sz="1400" smtClean="0">
                        <a:effectLst/>
                        <a:latin typeface="Arial" pitchFamily="34" charset="0"/>
                        <a:cs typeface="Arial" pitchFamily="34" charset="0"/>
                      </a:endParaRPr>
                    </a:p>
                    <a:p>
                      <a:pPr>
                        <a:lnSpc>
                          <a:spcPct val="150000"/>
                        </a:lnSpc>
                        <a:spcBef>
                          <a:spcPts val="300"/>
                        </a:spcBef>
                        <a:spcAft>
                          <a:spcPts val="300"/>
                        </a:spcAft>
                      </a:pPr>
                      <a:endParaRPr lang="en-US" sz="1400" smtClean="0">
                        <a:effectLst/>
                        <a:latin typeface="Arial" pitchFamily="34" charset="0"/>
                        <a:cs typeface="Arial" pitchFamily="34" charset="0"/>
                      </a:endParaRPr>
                    </a:p>
                    <a:p>
                      <a:pPr>
                        <a:lnSpc>
                          <a:spcPct val="150000"/>
                        </a:lnSpc>
                        <a:spcBef>
                          <a:spcPts val="300"/>
                        </a:spcBef>
                        <a:spcAft>
                          <a:spcPts val="300"/>
                        </a:spcAft>
                      </a:pPr>
                      <a:endParaRPr lang="en-US" sz="1400" smtClean="0">
                        <a:effectLst/>
                        <a:latin typeface="Arial" pitchFamily="34" charset="0"/>
                        <a:cs typeface="Arial" pitchFamily="34" charset="0"/>
                      </a:endParaRPr>
                    </a:p>
                    <a:p>
                      <a:pPr>
                        <a:lnSpc>
                          <a:spcPct val="150000"/>
                        </a:lnSpc>
                        <a:spcAft>
                          <a:spcPct val="0"/>
                        </a:spcAft>
                      </a:pPr>
                      <a:endParaRPr lang="en-US" sz="1400" smtClean="0">
                        <a:effectLst/>
                        <a:latin typeface="Arial" pitchFamily="34" charset="0"/>
                        <a:cs typeface="Arial" pitchFamily="34" charset="0"/>
                      </a:endParaRPr>
                    </a:p>
                    <a:p>
                      <a:pPr>
                        <a:lnSpc>
                          <a:spcPct val="150000"/>
                        </a:lnSpc>
                        <a:spcAft>
                          <a:spcPct val="0"/>
                        </a:spcAft>
                      </a:pPr>
                      <a:endParaRPr lang="en-US" sz="1400" smtClean="0">
                        <a:effectLst/>
                        <a:latin typeface="Arial" pitchFamily="34" charset="0"/>
                        <a:cs typeface="Arial" pitchFamily="34" charset="0"/>
                      </a:endParaRPr>
                    </a:p>
                    <a:p>
                      <a:pPr>
                        <a:lnSpc>
                          <a:spcPct val="150000"/>
                        </a:lnSpc>
                        <a:spcAft>
                          <a:spcPct val="0"/>
                        </a:spcAft>
                      </a:pPr>
                      <a:r>
                        <a:rPr lang="en-US" sz="1400" smtClean="0">
                          <a:effectLst/>
                          <a:latin typeface="Arial" pitchFamily="34" charset="0"/>
                          <a:cs typeface="Arial" pitchFamily="34" charset="0"/>
                        </a:rPr>
                        <a:t>1. </a:t>
                      </a:r>
                      <a:r>
                        <a:rPr lang="en-US" sz="1400">
                          <a:effectLst/>
                          <a:latin typeface="Arial" pitchFamily="34" charset="0"/>
                          <a:cs typeface="Arial" pitchFamily="34" charset="0"/>
                        </a:rPr>
                        <a:t>Vẽ đồ thị biểu diễn sự thay đổi số mol các chất theo thời gian.</a:t>
                      </a:r>
                    </a:p>
                    <a:p>
                      <a:pPr>
                        <a:lnSpc>
                          <a:spcPct val="150000"/>
                        </a:lnSpc>
                        <a:spcAft>
                          <a:spcPct val="0"/>
                        </a:spcAft>
                      </a:pPr>
                      <a:r>
                        <a:rPr lang="en-US" sz="1400" smtClean="0">
                          <a:effectLst/>
                          <a:latin typeface="Arial" pitchFamily="34" charset="0"/>
                          <a:cs typeface="Arial" pitchFamily="34" charset="0"/>
                        </a:rPr>
                        <a:t>2. </a:t>
                      </a:r>
                      <a:r>
                        <a:rPr lang="en-US" sz="1400">
                          <a:effectLst/>
                          <a:latin typeface="Arial" pitchFamily="34" charset="0"/>
                          <a:cs typeface="Arial" pitchFamily="34" charset="0"/>
                        </a:rPr>
                        <a:t>Từ đồ thị, nhận xét về sự thay đổi số mol của các chất theo thời gian.</a:t>
                      </a:r>
                    </a:p>
                    <a:p>
                      <a:pPr>
                        <a:lnSpc>
                          <a:spcPct val="150000"/>
                        </a:lnSpc>
                        <a:spcAft>
                          <a:spcPct val="0"/>
                        </a:spcAft>
                      </a:pPr>
                      <a:r>
                        <a:rPr lang="en-US" sz="1400" smtClean="0">
                          <a:effectLst/>
                          <a:latin typeface="Arial" pitchFamily="34" charset="0"/>
                          <a:cs typeface="Arial" pitchFamily="34" charset="0"/>
                        </a:rPr>
                        <a:t>3. </a:t>
                      </a:r>
                      <a:r>
                        <a:rPr lang="en-US" sz="1400">
                          <a:effectLst/>
                          <a:latin typeface="Arial" pitchFamily="34" charset="0"/>
                          <a:cs typeface="Arial" pitchFamily="34" charset="0"/>
                        </a:rPr>
                        <a:t>Viết biểu thức định luật tác dụng khối lượng đối với phản ứng thuận và phản ứng nghịch, từ đó dự đoán sự thay đổi tốc độ của mỗi phản ứng theo thời gian (Biết các phản ứng này đều là phản ứng đơn giản</a:t>
                      </a:r>
                      <a:r>
                        <a:rPr lang="en-US" sz="1400" smtClean="0">
                          <a:effectLst/>
                          <a:latin typeface="Arial" pitchFamily="34" charset="0"/>
                          <a:cs typeface="Arial" pitchFamily="34" charset="0"/>
                        </a:rPr>
                        <a:t>).</a:t>
                      </a:r>
                      <a:endParaRPr lang="en-US" sz="1400">
                        <a:effectLst/>
                        <a:latin typeface="Arial" pitchFamily="34" charset="0"/>
                        <a:cs typeface="Arial" pitchFamily="34" charset="0"/>
                      </a:endParaRPr>
                    </a:p>
                  </a:txBody>
                  <a:tcPr marL="68580" marR="68580" marT="0" marB="0"/>
                </a:tc>
                <a:tc>
                  <a:txBody>
                    <a:bodyPr vert="horz" wrap="square"/>
                    <a:lstStyle/>
                    <a:p>
                      <a:pPr>
                        <a:lnSpc>
                          <a:spcPct val="150000"/>
                        </a:lnSpc>
                        <a:spcAft>
                          <a:spcPct val="0"/>
                        </a:spcAft>
                      </a:pPr>
                      <a:r>
                        <a:rPr lang="en-US" sz="1400" smtClean="0">
                          <a:effectLst/>
                          <a:latin typeface="Arial" pitchFamily="34" charset="0"/>
                          <a:cs typeface="Arial" pitchFamily="34" charset="0"/>
                        </a:rPr>
                        <a:t>Dạy </a:t>
                      </a:r>
                      <a:r>
                        <a:rPr lang="en-US" sz="1400">
                          <a:effectLst/>
                          <a:latin typeface="Arial" pitchFamily="34" charset="0"/>
                          <a:cs typeface="Arial" pitchFamily="34" charset="0"/>
                        </a:rPr>
                        <a:t>học tìm tòi khám phá, tổ chức cho HS tham gia hoạt động nghiên cứu: Phân tích thông tin, số liệu thực nghiệm được cung cấp và kết hợp kiến thức đã được trang bị để hình thành kiến thức mới.</a:t>
                      </a:r>
                    </a:p>
                    <a:p>
                      <a:pPr>
                        <a:lnSpc>
                          <a:spcPct val="150000"/>
                        </a:lnSpc>
                        <a:spcAft>
                          <a:spcPct val="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3588169751"/>
                  </a:ext>
                </a:extLst>
              </a:tr>
            </a:tbl>
          </a:graphicData>
        </a:graphic>
      </p:graphicFrame>
      <p:pic>
        <p:nvPicPr>
          <p:cNvPr id="6" name="Picture 5"/>
          <p:cNvPicPr>
            <a:picLocks noChangeAspect="1"/>
          </p:cNvPicPr>
          <p:nvPr/>
        </p:nvPicPr>
        <p:blipFill>
          <a:blip r:embed="rId2"/>
          <a:stretch>
            <a:fillRect/>
          </a:stretch>
        </p:blipFill>
        <p:spPr>
          <a:xfrm>
            <a:off x="1600200" y="1752600"/>
            <a:ext cx="5105400" cy="1774824"/>
          </a:xfrm>
          <a:prstGeom prst="rect">
            <a:avLst/>
          </a:prstGeom>
        </p:spPr>
      </p:pic>
    </p:spTree>
    <p:extLst>
      <p:ext uri="{BB962C8B-B14F-4D97-AF65-F5344CB8AC3E}">
        <p14:creationId xmlns:p14="http://schemas.microsoft.com/office/powerpoint/2010/main" val="3428195307"/>
      </p:ext>
    </p:extLst>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a:xfrm>
            <a:off x="6457950" y="6356351"/>
            <a:ext cx="2457450" cy="365125"/>
          </a:xfrm>
        </p:spPr>
        <p:txBody>
          <a:bodyPr/>
          <a:lstStyle/>
          <a:p>
            <a:fld id="{05502AF4-5419-4C97-8941-6E8144AD9252}" type="slidenum">
              <a:rPr lang="en-US" sz="2000" smtClean="0">
                <a:solidFill>
                  <a:schemeClr val="tx1"/>
                </a:solidFill>
              </a:rPr>
              <a:t>45</a:t>
            </a:fld>
            <a:endParaRPr lang="en-US" sz="200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913700256"/>
              </p:ext>
            </p:extLst>
          </p:nvPr>
        </p:nvGraphicFramePr>
        <p:xfrm>
          <a:off x="533400" y="304801"/>
          <a:ext cx="7981950" cy="6060957"/>
        </p:xfrm>
        <a:graphic>
          <a:graphicData uri="http://schemas.openxmlformats.org/drawingml/2006/table">
            <a:tbl>
              <a:tblPr firstRow="1" firstCol="1" bandRow="1">
                <a:tableStyleId>{5C22544A-7EE6-4342-B048-85BDC9FD1C3A}</a:tableStyleId>
              </a:tblPr>
              <a:tblGrid>
                <a:gridCol w="1044811">
                  <a:extLst>
                    <a:ext uri="{9D8B030D-6E8A-4147-A177-3AD203B41FA5}">
                      <a16:colId xmlns:a16="http://schemas.microsoft.com/office/drawing/2014/main" val="1730210975"/>
                    </a:ext>
                  </a:extLst>
                </a:gridCol>
                <a:gridCol w="5256729">
                  <a:extLst>
                    <a:ext uri="{9D8B030D-6E8A-4147-A177-3AD203B41FA5}">
                      <a16:colId xmlns:a16="http://schemas.microsoft.com/office/drawing/2014/main" val="2514700003"/>
                    </a:ext>
                  </a:extLst>
                </a:gridCol>
                <a:gridCol w="1680410">
                  <a:extLst>
                    <a:ext uri="{9D8B030D-6E8A-4147-A177-3AD203B41FA5}">
                      <a16:colId xmlns:a16="http://schemas.microsoft.com/office/drawing/2014/main" val="1526524865"/>
                    </a:ext>
                  </a:extLst>
                </a:gridCol>
              </a:tblGrid>
              <a:tr h="239069">
                <a:tc>
                  <a:txBody>
                    <a:bodyPr vert="horz" wrap="square"/>
                    <a:lstStyle/>
                    <a:p>
                      <a:pPr algn="ctr">
                        <a:lnSpc>
                          <a:spcPct val="130000"/>
                        </a:lnSpc>
                        <a:spcAft>
                          <a:spcPct val="0"/>
                        </a:spcAft>
                      </a:pPr>
                      <a:r>
                        <a:rPr lang="en-US" sz="1400">
                          <a:effectLst/>
                          <a:latin typeface="Arial" pitchFamily="34" charset="0"/>
                          <a:cs typeface="Arial" pitchFamily="34" charset="0"/>
                        </a:rPr>
                        <a:t>Nội dung</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30000"/>
                        </a:lnSpc>
                        <a:spcAft>
                          <a:spcPct val="0"/>
                        </a:spcAft>
                      </a:pPr>
                      <a:r>
                        <a:rPr lang="en-US" sz="1400">
                          <a:effectLst/>
                          <a:latin typeface="Arial" pitchFamily="34" charset="0"/>
                          <a:cs typeface="Arial" pitchFamily="34" charset="0"/>
                        </a:rPr>
                        <a:t>Hướng dẫn tổ chức hoạt động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30000"/>
                        </a:lnSpc>
                        <a:spcAft>
                          <a:spcPct val="0"/>
                        </a:spcAft>
                      </a:pPr>
                      <a:r>
                        <a:rPr lang="en-US" sz="1400">
                          <a:effectLst/>
                          <a:latin typeface="Arial" pitchFamily="34" charset="0"/>
                          <a:cs typeface="Arial" pitchFamily="34" charset="0"/>
                        </a:rPr>
                        <a:t>Phương pháp</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1275102921"/>
                  </a:ext>
                </a:extLst>
              </a:tr>
              <a:tr h="5812481">
                <a:tc>
                  <a:txBody>
                    <a:bodyPr vert="horz" wrap="square"/>
                    <a:lstStyle/>
                    <a:p>
                      <a:pPr>
                        <a:lnSpc>
                          <a:spcPct val="130000"/>
                        </a:lnSpc>
                        <a:spcBef>
                          <a:spcPts val="1200"/>
                        </a:spcBef>
                        <a:spcAft>
                          <a:spcPts val="400"/>
                        </a:spcAft>
                        <a:tabLst>
                          <a:tab pos="269875"/>
                        </a:tabLst>
                      </a:pP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nSpc>
                          <a:spcPct val="150000"/>
                        </a:lnSpc>
                        <a:spcBef>
                          <a:spcPct val="0"/>
                        </a:spcBef>
                        <a:spcAft>
                          <a:spcPct val="0"/>
                        </a:spcAft>
                      </a:pPr>
                      <a:r>
                        <a:rPr lang="en-US" sz="1400" smtClean="0">
                          <a:effectLst/>
                          <a:latin typeface="Arial" pitchFamily="34" charset="0"/>
                          <a:cs typeface="Arial" pitchFamily="34" charset="0"/>
                        </a:rPr>
                        <a:t>4. Bắt đầu từ thời điểm nào thì số mol các chất trong hệ phản ứng không thay đổi nữa? </a:t>
                      </a: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r>
                        <a:rPr lang="vi-VN" sz="1400" smtClean="0">
                          <a:effectLst/>
                          <a:latin typeface="Arial" pitchFamily="34" charset="0"/>
                          <a:cs typeface="Arial" pitchFamily="34" charset="0"/>
                        </a:rPr>
                        <a:t>Sau khi thực hiện được các yêu cầu trên, dẫn dắt HS đến khái niệm về cân bằng hóa học, HS sẽ rút ra được các đặc điểm của cân bằng Hóa học</a:t>
                      </a:r>
                      <a:r>
                        <a:rPr lang="en-US" sz="1400" smtClean="0">
                          <a:effectLst/>
                          <a:latin typeface="Arial" pitchFamily="34" charset="0"/>
                          <a:cs typeface="Arial" pitchFamily="34" charset="0"/>
                        </a:rPr>
                        <a:t>.</a:t>
                      </a:r>
                    </a:p>
                    <a:p>
                      <a:pPr>
                        <a:lnSpc>
                          <a:spcPct val="150000"/>
                        </a:lnSpc>
                        <a:spcBef>
                          <a:spcPct val="0"/>
                        </a:spcBef>
                        <a:spcAft>
                          <a:spcPct val="0"/>
                        </a:spcAft>
                      </a:pPr>
                      <a:endParaRPr lang="en-US" sz="1400" smtClean="0">
                        <a:effectLst/>
                        <a:latin typeface="Arial" pitchFamily="34" charset="0"/>
                        <a:cs typeface="Arial" pitchFamily="34" charset="0"/>
                      </a:endParaRPr>
                    </a:p>
                    <a:p>
                      <a:pPr>
                        <a:lnSpc>
                          <a:spcPct val="150000"/>
                        </a:lnSpc>
                        <a:spcBef>
                          <a:spcPct val="0"/>
                        </a:spcBef>
                        <a:spcAft>
                          <a:spcPct val="0"/>
                        </a:spcAft>
                      </a:pPr>
                      <a:r>
                        <a:rPr lang="vi-VN" sz="1400" b="1" i="1" smtClean="0">
                          <a:effectLst/>
                          <a:latin typeface="Arial" pitchFamily="34" charset="0"/>
                          <a:cs typeface="Arial" pitchFamily="34" charset="0"/>
                        </a:rPr>
                        <a:t>Hoạt động 3: Biểu thức của hằng số cân bằng</a:t>
                      </a:r>
                    </a:p>
                    <a:p>
                      <a:pPr>
                        <a:lnSpc>
                          <a:spcPct val="150000"/>
                        </a:lnSpc>
                        <a:spcBef>
                          <a:spcPct val="0"/>
                        </a:spcBef>
                        <a:spcAft>
                          <a:spcPct val="0"/>
                        </a:spcAft>
                      </a:pPr>
                      <a:r>
                        <a:rPr lang="en-US" sz="1400" smtClean="0">
                          <a:effectLst/>
                          <a:latin typeface="Arial" pitchFamily="34" charset="0"/>
                          <a:cs typeface="Arial" pitchFamily="34" charset="0"/>
                        </a:rPr>
                        <a:t>T</a:t>
                      </a:r>
                      <a:r>
                        <a:rPr lang="vi-VN" sz="1400" smtClean="0">
                          <a:effectLst/>
                          <a:latin typeface="Arial" pitchFamily="34" charset="0"/>
                          <a:cs typeface="Arial" pitchFamily="34" charset="0"/>
                        </a:rPr>
                        <a:t>ừ việc nhận xét kết quả thực nghiệm, giúp HS tự rút ra kết luận về đặc điểm của hằng số cân bằng, HS viết được biểu thức của hằng số cân bằng</a:t>
                      </a:r>
                      <a:r>
                        <a:rPr lang="en-US" sz="1400" smtClean="0">
                          <a:effectLst/>
                          <a:latin typeface="Arial" pitchFamily="34" charset="0"/>
                          <a:cs typeface="Arial" pitchFamily="34" charset="0"/>
                        </a:rPr>
                        <a:t>.</a:t>
                      </a:r>
                      <a:endParaRPr lang="en-US" sz="1400">
                        <a:effectLst/>
                        <a:latin typeface="Arial" pitchFamily="34" charset="0"/>
                        <a:cs typeface="Arial" pitchFamily="34" charset="0"/>
                      </a:endParaRPr>
                    </a:p>
                  </a:txBody>
                  <a:tcPr marL="68580" marR="68580" marT="0" marB="0"/>
                </a:tc>
                <a:tc>
                  <a:txBody>
                    <a:bodyPr vert="horz" wrap="square"/>
                    <a:lstStyle/>
                    <a:p>
                      <a:pPr>
                        <a:lnSpc>
                          <a:spcPct val="130000"/>
                        </a:lnSpc>
                        <a:spcAft>
                          <a:spcPct val="0"/>
                        </a:spcAft>
                      </a:pP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3588169751"/>
                  </a:ext>
                </a:extLst>
              </a:tr>
            </a:tbl>
          </a:graphicData>
        </a:graphic>
      </p:graphicFrame>
      <p:pic>
        <p:nvPicPr>
          <p:cNvPr id="7" name="Picture 6"/>
          <p:cNvPicPr>
            <a:picLocks noChangeAspect="1"/>
          </p:cNvPicPr>
          <p:nvPr/>
        </p:nvPicPr>
        <p:blipFill>
          <a:blip r:embed="rId2"/>
          <a:stretch>
            <a:fillRect/>
          </a:stretch>
        </p:blipFill>
        <p:spPr>
          <a:xfrm>
            <a:off x="2057400" y="1295400"/>
            <a:ext cx="3809999" cy="2324099"/>
          </a:xfrm>
          <a:prstGeom prst="rect">
            <a:avLst/>
          </a:prstGeom>
        </p:spPr>
      </p:pic>
    </p:spTree>
    <p:extLst>
      <p:ext uri="{BB962C8B-B14F-4D97-AF65-F5344CB8AC3E}">
        <p14:creationId xmlns:p14="http://schemas.microsoft.com/office/powerpoint/2010/main" val="1215421856"/>
      </p:ext>
    </p:extLst>
  </p:cSld>
  <p:clrMapOvr>
    <a:masterClrMapping/>
  </p:clrMapOvr>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p:txBody>
          <a:bodyPr/>
          <a:lstStyle/>
          <a:p>
            <a:fld id="{05502AF4-5419-4C97-8941-6E8144AD9252}" type="slidenum">
              <a:rPr lang="en-US" sz="2000" smtClean="0">
                <a:solidFill>
                  <a:schemeClr val="tx1"/>
                </a:solidFill>
              </a:rPr>
              <a:t>46</a:t>
            </a:fld>
            <a:endParaRPr lang="en-US" sz="200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008785519"/>
              </p:ext>
            </p:extLst>
          </p:nvPr>
        </p:nvGraphicFramePr>
        <p:xfrm>
          <a:off x="533400" y="304801"/>
          <a:ext cx="7981950" cy="5867399"/>
        </p:xfrm>
        <a:graphic>
          <a:graphicData uri="http://schemas.openxmlformats.org/drawingml/2006/table">
            <a:tbl>
              <a:tblPr firstRow="1" firstCol="1" bandRow="1">
                <a:tableStyleId>{5C22544A-7EE6-4342-B048-85BDC9FD1C3A}</a:tableStyleId>
              </a:tblPr>
              <a:tblGrid>
                <a:gridCol w="1044811">
                  <a:extLst>
                    <a:ext uri="{9D8B030D-6E8A-4147-A177-3AD203B41FA5}">
                      <a16:colId xmlns:a16="http://schemas.microsoft.com/office/drawing/2014/main" val="1730210975"/>
                    </a:ext>
                  </a:extLst>
                </a:gridCol>
                <a:gridCol w="5256729">
                  <a:extLst>
                    <a:ext uri="{9D8B030D-6E8A-4147-A177-3AD203B41FA5}">
                      <a16:colId xmlns:a16="http://schemas.microsoft.com/office/drawing/2014/main" val="2514700003"/>
                    </a:ext>
                  </a:extLst>
                </a:gridCol>
                <a:gridCol w="1680410">
                  <a:extLst>
                    <a:ext uri="{9D8B030D-6E8A-4147-A177-3AD203B41FA5}">
                      <a16:colId xmlns:a16="http://schemas.microsoft.com/office/drawing/2014/main" val="1526524865"/>
                    </a:ext>
                  </a:extLst>
                </a:gridCol>
              </a:tblGrid>
              <a:tr h="360940">
                <a:tc>
                  <a:txBody>
                    <a:bodyPr vert="horz" wrap="square"/>
                    <a:lstStyle/>
                    <a:p>
                      <a:pPr algn="ctr">
                        <a:lnSpc>
                          <a:spcPct val="130000"/>
                        </a:lnSpc>
                        <a:spcBef>
                          <a:spcPts val="300"/>
                        </a:spcBef>
                        <a:spcAft>
                          <a:spcPts val="300"/>
                        </a:spcAft>
                      </a:pPr>
                      <a:r>
                        <a:rPr lang="en-US" sz="1400">
                          <a:effectLst/>
                          <a:latin typeface="Arial" pitchFamily="34" charset="0"/>
                          <a:cs typeface="Arial" pitchFamily="34" charset="0"/>
                        </a:rPr>
                        <a:t>Nội dung</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30000"/>
                        </a:lnSpc>
                        <a:spcBef>
                          <a:spcPts val="300"/>
                        </a:spcBef>
                        <a:spcAft>
                          <a:spcPts val="300"/>
                        </a:spcAft>
                      </a:pPr>
                      <a:r>
                        <a:rPr lang="en-US" sz="1400">
                          <a:effectLst/>
                          <a:latin typeface="Arial" pitchFamily="34" charset="0"/>
                          <a:cs typeface="Arial" pitchFamily="34" charset="0"/>
                        </a:rPr>
                        <a:t>Hướng dẫn tổ chức hoạt động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30000"/>
                        </a:lnSpc>
                        <a:spcBef>
                          <a:spcPts val="300"/>
                        </a:spcBef>
                        <a:spcAft>
                          <a:spcPts val="300"/>
                        </a:spcAft>
                      </a:pPr>
                      <a:r>
                        <a:rPr lang="en-US" sz="1400">
                          <a:effectLst/>
                          <a:latin typeface="Arial" pitchFamily="34" charset="0"/>
                          <a:cs typeface="Arial" pitchFamily="34" charset="0"/>
                        </a:rPr>
                        <a:t>Phương pháp</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1275102921"/>
                  </a:ext>
                </a:extLst>
              </a:tr>
              <a:tr h="5506459">
                <a:tc>
                  <a:txBody>
                    <a:bodyPr vert="horz" wrap="square"/>
                    <a:lstStyle/>
                    <a:p>
                      <a:pPr>
                        <a:lnSpc>
                          <a:spcPct val="130000"/>
                        </a:lnSpc>
                        <a:spcBef>
                          <a:spcPts val="1200"/>
                        </a:spcBef>
                        <a:spcAft>
                          <a:spcPts val="400"/>
                        </a:spcAft>
                        <a:tabLst>
                          <a:tab pos="269875"/>
                        </a:tabLst>
                      </a:pPr>
                      <a:endParaRPr lang="en-US" sz="1400" smtClean="0">
                        <a:effectLst/>
                        <a:latin typeface="Arial" pitchFamily="34" charset="0"/>
                        <a:ea typeface="Calibri" panose="020f0502020204030204" pitchFamily="34" charset="0"/>
                        <a:cs typeface="Arial" pitchFamily="34" charset="0"/>
                      </a:endParaRPr>
                    </a:p>
                    <a:p>
                      <a:pPr>
                        <a:lnSpc>
                          <a:spcPct val="130000"/>
                        </a:lnSpc>
                        <a:spcBef>
                          <a:spcPts val="1200"/>
                        </a:spcBef>
                        <a:spcAft>
                          <a:spcPts val="400"/>
                        </a:spcAft>
                        <a:tabLst>
                          <a:tab pos="269875"/>
                        </a:tabLst>
                      </a:pPr>
                      <a:r>
                        <a:rPr lang="vi-VN" sz="1400" smtClean="0">
                          <a:effectLst/>
                          <a:latin typeface="+mn-lt"/>
                          <a:ea typeface="Calibri" panose="020f0502020204030204" pitchFamily="34" charset="0"/>
                          <a:cs typeface="Arial" pitchFamily="34" charset="0"/>
                        </a:rPr>
                        <a:t>III. CÁC YẾU TỐ ẢNH HƯỞNG ĐẾN SỰ CHUYỂN DỊCH CÂN BẰNG HOÁ HỌC</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nSpc>
                          <a:spcPct val="150000"/>
                        </a:lnSpc>
                        <a:spcBef>
                          <a:spcPct val="0"/>
                        </a:spcBef>
                        <a:spcAft>
                          <a:spcPct val="0"/>
                        </a:spcAft>
                      </a:pPr>
                      <a:r>
                        <a:rPr lang="vi-VN" sz="1400" b="1" i="1" smtClean="0">
                          <a:effectLst/>
                          <a:latin typeface="+mn-lt"/>
                          <a:cs typeface="Arial" pitchFamily="34" charset="0"/>
                        </a:rPr>
                        <a:t>Hoạt động 4: Ảnh hưởng của nhiệt độ</a:t>
                      </a:r>
                    </a:p>
                    <a:p>
                      <a:pPr>
                        <a:lnSpc>
                          <a:spcPct val="150000"/>
                        </a:lnSpc>
                        <a:spcBef>
                          <a:spcPct val="0"/>
                        </a:spcBef>
                        <a:spcAft>
                          <a:spcPct val="0"/>
                        </a:spcAft>
                      </a:pPr>
                      <a:r>
                        <a:rPr lang="vi-VN" sz="1400" smtClean="0">
                          <a:effectLst/>
                          <a:latin typeface="+mn-lt"/>
                          <a:cs typeface="Arial" pitchFamily="34" charset="0"/>
                        </a:rPr>
                        <a:t>GV tổ chức cho HS thực hiện thí nghiệm, dẫn dắt HS, định hướng HS quan sát hiện tượng, điền thông tin vào bảng quan sát và rút ra nhận xét về ảnh hưởng của nhiệt độ đến sự chuyển dịch cân bằng. </a:t>
                      </a:r>
                    </a:p>
                    <a:p>
                      <a:pPr>
                        <a:lnSpc>
                          <a:spcPct val="150000"/>
                        </a:lnSpc>
                        <a:spcBef>
                          <a:spcPct val="0"/>
                        </a:spcBef>
                        <a:spcAft>
                          <a:spcPct val="0"/>
                        </a:spcAft>
                      </a:pPr>
                      <a:endParaRPr lang="en-US" sz="1400">
                        <a:effectLst/>
                        <a:latin typeface="Arial" pitchFamily="34" charset="0"/>
                        <a:cs typeface="Arial" pitchFamily="34" charset="0"/>
                      </a:endParaRPr>
                    </a:p>
                  </a:txBody>
                  <a:tcPr marL="68580" marR="68580" marT="0" marB="0"/>
                </a:tc>
                <a:tc>
                  <a:txBody>
                    <a:bodyPr vert="horz" wrap="square"/>
                    <a:lstStyle/>
                    <a:p>
                      <a:pPr>
                        <a:lnSpc>
                          <a:spcPct val="150000"/>
                        </a:lnSpc>
                        <a:spcAft>
                          <a:spcPct val="0"/>
                        </a:spcAft>
                      </a:pPr>
                      <a:r>
                        <a:rPr lang="en-US" sz="1400" smtClean="0">
                          <a:effectLst/>
                          <a:latin typeface="Arial" pitchFamily="34" charset="0"/>
                          <a:ea typeface="Calibri" panose="020f0502020204030204" pitchFamily="34" charset="0"/>
                          <a:cs typeface="Arial" pitchFamily="34" charset="0"/>
                        </a:rPr>
                        <a:t>Dạy học phát hiện và giải quyết vấn đề:  </a:t>
                      </a:r>
                    </a:p>
                    <a:p>
                      <a:pPr>
                        <a:lnSpc>
                          <a:spcPct val="150000"/>
                        </a:lnSpc>
                        <a:spcAft>
                          <a:spcPct val="0"/>
                        </a:spcAft>
                      </a:pPr>
                      <a:r>
                        <a:rPr lang="en-US" sz="1400" smtClean="0">
                          <a:effectLst/>
                          <a:latin typeface="Arial" pitchFamily="34" charset="0"/>
                          <a:ea typeface="Calibri" panose="020f0502020204030204" pitchFamily="34" charset="0"/>
                          <a:cs typeface="Arial" pitchFamily="34" charset="0"/>
                        </a:rPr>
                        <a:t>HS làm TN/quan sát TN qua video, trực tiếp tham gia vào quá trình nghiên cứu, tìm tòi, xây dựng kiến thức mới.</a:t>
                      </a:r>
                    </a:p>
                    <a:p>
                      <a:pPr>
                        <a:lnSpc>
                          <a:spcPct val="150000"/>
                        </a:lnSpc>
                        <a:spcAft>
                          <a:spcPct val="0"/>
                        </a:spcAft>
                      </a:pP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3588169751"/>
                  </a:ext>
                </a:extLst>
              </a:tr>
            </a:tbl>
          </a:graphicData>
        </a:graphic>
      </p:graphicFrame>
      <p:pic>
        <p:nvPicPr>
          <p:cNvPr id="2" name="Picture 1"/>
          <p:cNvPicPr>
            <a:picLocks noChangeAspect="1"/>
          </p:cNvPicPr>
          <p:nvPr/>
        </p:nvPicPr>
        <p:blipFill>
          <a:blip r:embed="rId2"/>
          <a:stretch>
            <a:fillRect/>
          </a:stretch>
        </p:blipFill>
        <p:spPr>
          <a:xfrm>
            <a:off x="1676400" y="2519426"/>
            <a:ext cx="5105400" cy="2814574"/>
          </a:xfrm>
          <a:prstGeom prst="rect">
            <a:avLst/>
          </a:prstGeom>
        </p:spPr>
      </p:pic>
    </p:spTree>
    <p:extLst>
      <p:ext uri="{BB962C8B-B14F-4D97-AF65-F5344CB8AC3E}">
        <p14:creationId xmlns:p14="http://schemas.microsoft.com/office/powerpoint/2010/main" val="2884805384"/>
      </p:ext>
    </p:extLst>
  </p:cSld>
  <p:clrMapOvr>
    <a:masterClrMapping/>
  </p:clrMapOvr>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p:txBody>
          <a:bodyPr/>
          <a:lstStyle/>
          <a:p>
            <a:fld id="{05502AF4-5419-4C97-8941-6E8144AD9252}" type="slidenum">
              <a:rPr lang="en-US" sz="2000" smtClean="0">
                <a:solidFill>
                  <a:schemeClr val="tx1"/>
                </a:solidFill>
              </a:rPr>
              <a:t>47</a:t>
            </a:fld>
            <a:endParaRPr lang="en-US" sz="200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47775748"/>
              </p:ext>
            </p:extLst>
          </p:nvPr>
        </p:nvGraphicFramePr>
        <p:xfrm>
          <a:off x="533400" y="685800"/>
          <a:ext cx="7981950" cy="5181599"/>
        </p:xfrm>
        <a:graphic>
          <a:graphicData uri="http://schemas.openxmlformats.org/drawingml/2006/table">
            <a:tbl>
              <a:tblPr firstRow="1" firstCol="1" bandRow="1">
                <a:tableStyleId>{5C22544A-7EE6-4342-B048-85BDC9FD1C3A}</a:tableStyleId>
              </a:tblPr>
              <a:tblGrid>
                <a:gridCol w="1044811">
                  <a:extLst>
                    <a:ext uri="{9D8B030D-6E8A-4147-A177-3AD203B41FA5}">
                      <a16:colId xmlns:a16="http://schemas.microsoft.com/office/drawing/2014/main" val="1730210975"/>
                    </a:ext>
                  </a:extLst>
                </a:gridCol>
                <a:gridCol w="5256729">
                  <a:extLst>
                    <a:ext uri="{9D8B030D-6E8A-4147-A177-3AD203B41FA5}">
                      <a16:colId xmlns:a16="http://schemas.microsoft.com/office/drawing/2014/main" val="2514700003"/>
                    </a:ext>
                  </a:extLst>
                </a:gridCol>
                <a:gridCol w="1680410">
                  <a:extLst>
                    <a:ext uri="{9D8B030D-6E8A-4147-A177-3AD203B41FA5}">
                      <a16:colId xmlns:a16="http://schemas.microsoft.com/office/drawing/2014/main" val="1526524865"/>
                    </a:ext>
                  </a:extLst>
                </a:gridCol>
              </a:tblGrid>
              <a:tr h="318752">
                <a:tc>
                  <a:txBody>
                    <a:bodyPr vert="horz" wrap="square"/>
                    <a:lstStyle/>
                    <a:p>
                      <a:pPr algn="ctr">
                        <a:lnSpc>
                          <a:spcPct val="130000"/>
                        </a:lnSpc>
                        <a:spcBef>
                          <a:spcPts val="300"/>
                        </a:spcBef>
                        <a:spcAft>
                          <a:spcPts val="300"/>
                        </a:spcAft>
                      </a:pPr>
                      <a:r>
                        <a:rPr lang="en-US" sz="1400">
                          <a:effectLst/>
                          <a:latin typeface="Arial" pitchFamily="34" charset="0"/>
                          <a:cs typeface="Arial" pitchFamily="34" charset="0"/>
                        </a:rPr>
                        <a:t>Nội dung</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30000"/>
                        </a:lnSpc>
                        <a:spcBef>
                          <a:spcPts val="300"/>
                        </a:spcBef>
                        <a:spcAft>
                          <a:spcPts val="300"/>
                        </a:spcAft>
                      </a:pPr>
                      <a:r>
                        <a:rPr lang="en-US" sz="1400">
                          <a:effectLst/>
                          <a:latin typeface="Arial" pitchFamily="34" charset="0"/>
                          <a:cs typeface="Arial" pitchFamily="34" charset="0"/>
                        </a:rPr>
                        <a:t>Hướng dẫn tổ chức hoạt động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30000"/>
                        </a:lnSpc>
                        <a:spcBef>
                          <a:spcPts val="300"/>
                        </a:spcBef>
                        <a:spcAft>
                          <a:spcPts val="300"/>
                        </a:spcAft>
                      </a:pPr>
                      <a:r>
                        <a:rPr lang="en-US" sz="1400">
                          <a:effectLst/>
                          <a:latin typeface="Arial" pitchFamily="34" charset="0"/>
                          <a:cs typeface="Arial" pitchFamily="34" charset="0"/>
                        </a:rPr>
                        <a:t>Phương pháp</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1275102921"/>
                  </a:ext>
                </a:extLst>
              </a:tr>
              <a:tr h="4862847">
                <a:tc>
                  <a:txBody>
                    <a:bodyPr vert="horz" wrap="square"/>
                    <a:lstStyle/>
                    <a:p>
                      <a:pPr>
                        <a:lnSpc>
                          <a:spcPct val="130000"/>
                        </a:lnSpc>
                        <a:spcBef>
                          <a:spcPts val="1200"/>
                        </a:spcBef>
                        <a:spcAft>
                          <a:spcPts val="400"/>
                        </a:spcAft>
                        <a:tabLst>
                          <a:tab pos="269875"/>
                        </a:tabLst>
                      </a:pP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nSpc>
                          <a:spcPct val="150000"/>
                        </a:lnSpc>
                        <a:spcBef>
                          <a:spcPct val="0"/>
                        </a:spcBef>
                        <a:spcAft>
                          <a:spcPct val="0"/>
                        </a:spcAft>
                      </a:pPr>
                      <a:r>
                        <a:rPr lang="vi-VN" sz="1400" b="1" i="1" smtClean="0">
                          <a:effectLst/>
                          <a:latin typeface="+mn-lt"/>
                          <a:cs typeface="Arial" pitchFamily="34" charset="0"/>
                        </a:rPr>
                        <a:t>Hoạt động 5: Ảnh hưởng của nồng độ </a:t>
                      </a:r>
                    </a:p>
                    <a:p>
                      <a:pPr>
                        <a:lnSpc>
                          <a:spcPct val="150000"/>
                        </a:lnSpc>
                        <a:spcBef>
                          <a:spcPct val="0"/>
                        </a:spcBef>
                        <a:spcAft>
                          <a:spcPct val="0"/>
                        </a:spcAft>
                      </a:pPr>
                      <a:r>
                        <a:rPr lang="vi-VN" sz="1400" smtClean="0">
                          <a:effectLst/>
                          <a:latin typeface="+mn-lt"/>
                          <a:cs typeface="Arial" pitchFamily="34" charset="0"/>
                        </a:rPr>
                        <a:t>GV tổ chức cho HS hoạt động tương tự như hoạt động 4. </a:t>
                      </a:r>
                      <a:endParaRPr lang="en-US" sz="1400" smtClean="0">
                        <a:effectLst/>
                        <a:latin typeface="+mn-lt"/>
                        <a:cs typeface="Arial" pitchFamily="34" charset="0"/>
                      </a:endParaRPr>
                    </a:p>
                    <a:p>
                      <a:pPr>
                        <a:lnSpc>
                          <a:spcPct val="150000"/>
                        </a:lnSpc>
                        <a:spcBef>
                          <a:spcPct val="0"/>
                        </a:spcBef>
                        <a:spcAft>
                          <a:spcPct val="0"/>
                        </a:spcAft>
                      </a:pPr>
                      <a:endParaRPr lang="vi-VN" sz="1400" smtClean="0">
                        <a:effectLst/>
                        <a:latin typeface="+mn-lt"/>
                        <a:cs typeface="Arial" pitchFamily="34" charset="0"/>
                      </a:endParaRPr>
                    </a:p>
                    <a:p>
                      <a:pPr>
                        <a:lnSpc>
                          <a:spcPct val="150000"/>
                        </a:lnSpc>
                        <a:spcBef>
                          <a:spcPct val="0"/>
                        </a:spcBef>
                        <a:spcAft>
                          <a:spcPct val="0"/>
                        </a:spcAft>
                      </a:pPr>
                      <a:r>
                        <a:rPr lang="vi-VN" sz="1400" b="1" i="1" smtClean="0">
                          <a:effectLst/>
                          <a:latin typeface="+mn-lt"/>
                          <a:cs typeface="Arial" pitchFamily="34" charset="0"/>
                        </a:rPr>
                        <a:t>Hoạt động 6: Ảnh hưởng của áp suất</a:t>
                      </a:r>
                    </a:p>
                    <a:p>
                      <a:pPr>
                        <a:lnSpc>
                          <a:spcPct val="150000"/>
                        </a:lnSpc>
                        <a:spcBef>
                          <a:spcPct val="0"/>
                        </a:spcBef>
                        <a:spcAft>
                          <a:spcPct val="0"/>
                        </a:spcAft>
                      </a:pPr>
                      <a:r>
                        <a:rPr lang="vi-VN" sz="1400" smtClean="0">
                          <a:effectLst/>
                          <a:latin typeface="+mn-lt"/>
                          <a:cs typeface="Arial" pitchFamily="34" charset="0"/>
                        </a:rPr>
                        <a:t>GV hướng dẫn HS xem hình ảnh/video thí nghiệm và trả lời câu hỏi trong SGK để rút ra kết luận về ảnh hưởng của áp suất đến sự chuyển dịch cân bằng. </a:t>
                      </a:r>
                      <a:endParaRPr lang="en-US" sz="1400" smtClean="0">
                        <a:effectLst/>
                        <a:latin typeface="+mn-lt"/>
                        <a:cs typeface="Arial" pitchFamily="34" charset="0"/>
                      </a:endParaRPr>
                    </a:p>
                    <a:p>
                      <a:pPr>
                        <a:lnSpc>
                          <a:spcPct val="150000"/>
                        </a:lnSpc>
                        <a:spcBef>
                          <a:spcPct val="0"/>
                        </a:spcBef>
                        <a:spcAft>
                          <a:spcPct val="0"/>
                        </a:spcAft>
                      </a:pPr>
                      <a:endParaRPr lang="vi-VN" sz="1400" smtClean="0">
                        <a:effectLst/>
                        <a:latin typeface="+mn-lt"/>
                        <a:cs typeface="Arial" pitchFamily="34" charset="0"/>
                      </a:endParaRPr>
                    </a:p>
                    <a:p>
                      <a:pPr>
                        <a:lnSpc>
                          <a:spcPct val="150000"/>
                        </a:lnSpc>
                        <a:spcBef>
                          <a:spcPct val="0"/>
                        </a:spcBef>
                        <a:spcAft>
                          <a:spcPct val="0"/>
                        </a:spcAft>
                      </a:pPr>
                      <a:r>
                        <a:rPr lang="vi-VN" sz="1400" b="1" i="1" smtClean="0">
                          <a:effectLst/>
                          <a:latin typeface="+mn-lt"/>
                          <a:cs typeface="Arial" pitchFamily="34" charset="0"/>
                        </a:rPr>
                        <a:t>Hoạt động 7: Nguyên lí chuyển dịch cân bằng Le Chatelier</a:t>
                      </a:r>
                    </a:p>
                    <a:p>
                      <a:pPr>
                        <a:lnSpc>
                          <a:spcPct val="150000"/>
                        </a:lnSpc>
                        <a:spcBef>
                          <a:spcPct val="0"/>
                        </a:spcBef>
                        <a:spcAft>
                          <a:spcPct val="0"/>
                        </a:spcAft>
                      </a:pPr>
                      <a:r>
                        <a:rPr lang="vi-VN" sz="1400" smtClean="0">
                          <a:effectLst/>
                          <a:latin typeface="+mn-lt"/>
                          <a:cs typeface="Arial" pitchFamily="34" charset="0"/>
                        </a:rPr>
                        <a:t>GV dẫn dắt HS rút ra kết luận.</a:t>
                      </a:r>
                    </a:p>
                    <a:p>
                      <a:pPr>
                        <a:lnSpc>
                          <a:spcPct val="150000"/>
                        </a:lnSpc>
                        <a:spcBef>
                          <a:spcPct val="0"/>
                        </a:spcBef>
                        <a:spcAft>
                          <a:spcPct val="0"/>
                        </a:spcAft>
                      </a:pPr>
                      <a:r>
                        <a:rPr lang="vi-VN" sz="1400" smtClean="0">
                          <a:effectLst/>
                          <a:latin typeface="+mn-lt"/>
                          <a:cs typeface="Arial" pitchFamily="34" charset="0"/>
                        </a:rPr>
                        <a:t>GV sử dụng một số ví dụ cụ thể HS vận dụng nguyên lí chuyển dịch cân bằng thông qua việc thay đổi nhiệt độ, nồng độ, áp suất để tăng hiệu suất của phản ứng (ví dụ phản ứng tổng hợp NH</a:t>
                      </a:r>
                      <a:r>
                        <a:rPr lang="vi-VN" sz="1400" baseline="-25000" smtClean="0">
                          <a:effectLst/>
                          <a:latin typeface="+mn-lt"/>
                          <a:cs typeface="Arial" pitchFamily="34" charset="0"/>
                        </a:rPr>
                        <a:t>3</a:t>
                      </a:r>
                      <a:r>
                        <a:rPr lang="vi-VN" sz="1400" smtClean="0">
                          <a:effectLst/>
                          <a:latin typeface="+mn-lt"/>
                          <a:cs typeface="Arial" pitchFamily="34" charset="0"/>
                        </a:rPr>
                        <a:t>). </a:t>
                      </a:r>
                    </a:p>
                    <a:p>
                      <a:pPr>
                        <a:lnSpc>
                          <a:spcPct val="150000"/>
                        </a:lnSpc>
                        <a:spcBef>
                          <a:spcPct val="0"/>
                        </a:spcBef>
                        <a:spcAft>
                          <a:spcPct val="0"/>
                        </a:spcAft>
                      </a:pPr>
                      <a:endParaRPr lang="en-US" sz="1400">
                        <a:effectLst/>
                        <a:latin typeface="Arial" pitchFamily="34" charset="0"/>
                        <a:cs typeface="Arial" pitchFamily="34" charset="0"/>
                      </a:endParaRPr>
                    </a:p>
                  </a:txBody>
                  <a:tcPr marL="68580" marR="68580" marT="0" marB="0"/>
                </a:tc>
                <a:tc>
                  <a:txBody>
                    <a:bodyPr vert="horz" wrap="square"/>
                    <a:lstStyle/>
                    <a:p>
                      <a:pPr>
                        <a:lnSpc>
                          <a:spcPct val="150000"/>
                        </a:lnSpc>
                        <a:spcAft>
                          <a:spcPct val="0"/>
                        </a:spcAft>
                      </a:pP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3588169751"/>
                  </a:ext>
                </a:extLst>
              </a:tr>
            </a:tbl>
          </a:graphicData>
        </a:graphic>
      </p:graphicFrame>
    </p:spTree>
    <p:extLst>
      <p:ext uri="{BB962C8B-B14F-4D97-AF65-F5344CB8AC3E}">
        <p14:creationId xmlns:p14="http://schemas.microsoft.com/office/powerpoint/2010/main" val="1337766825"/>
      </p:ext>
    </p:extLst>
  </p:cSld>
  <p:clrMapOvr>
    <a:masterClrMapping/>
  </p:clrMapOvr>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a:xfrm>
            <a:off x="6457950" y="6356351"/>
            <a:ext cx="2609850" cy="365125"/>
          </a:xfrm>
        </p:spPr>
        <p:txBody>
          <a:bodyPr/>
          <a:lstStyle/>
          <a:p>
            <a:fld id="{05502AF4-5419-4C97-8941-6E8144AD9252}" type="slidenum">
              <a:rPr lang="en-US" sz="2000" smtClean="0">
                <a:solidFill>
                  <a:schemeClr val="tx1"/>
                </a:solidFill>
              </a:rPr>
              <a:t>48</a:t>
            </a:fld>
            <a:endParaRPr lang="en-US" sz="2000">
              <a:solidFill>
                <a:schemeClr val="tx1"/>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156969380"/>
              </p:ext>
            </p:extLst>
          </p:nvPr>
        </p:nvGraphicFramePr>
        <p:xfrm>
          <a:off x="3757581" y="4648200"/>
          <a:ext cx="433419" cy="347662"/>
        </p:xfrm>
        <a:graphic>
          <a:graphicData uri="http://schemas.openxmlformats.org/presentationml/2006/ole">
            <mc:AlternateContent>
              <mc:Choice xmlns:v="urn:schemas-microsoft-com:vml" Requires="v">
                <p:oleObj spid="_x0000_s1040" name="Equation" r:id="rId2" imgW="296436" imgH="238301" progId="Equation.DSMT4">
                  <p:embed/>
                </p:oleObj>
              </mc:Choice>
              <mc:Fallback>
                <p:oleObj name="Equation" r:id="rId2" imgW="296436" imgH="238301" progId="Equation.DSMT4">
                  <p:embed/>
                  <p:pic>
                    <p:nvPicPr>
                      <p:cNvPr id="0" name="OLE substitute image"/>
                      <p:cNvPicPr/>
                      <p:nvPr/>
                    </p:nvPicPr>
                    <p:blipFill>
                      <a:blip r:embed="rId3"/>
                      <a:stretch>
                        <a:fillRect/>
                      </a:stretch>
                    </p:blipFill>
                    <p:spPr>
                      <a:xfrm>
                        <a:off x="3757581" y="4648200"/>
                        <a:ext cx="433419" cy="347662"/>
                      </a:xfrm>
                      <a:prstGeom prst="rect">
                        <a:avLst/>
                      </a:prstGeom>
                    </p:spPr>
                  </p:pic>
                </p:oleObj>
              </mc:Fallback>
            </mc:AlternateContent>
          </a:graphicData>
        </a:graphic>
      </p:graphicFrame>
      <p:sp>
        <p:nvSpPr>
          <p:cNvPr id="12" name="Rectangle 11"/>
          <p:cNvSpPr/>
          <p:nvPr/>
        </p:nvSpPr>
        <p:spPr>
          <a:xfrm>
            <a:off x="967151" y="228600"/>
            <a:ext cx="7114448" cy="56194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3000" b="1" smtClean="0">
                <a:solidFill>
                  <a:srgbClr val="ED1E32"/>
                </a:solidFill>
                <a:latin typeface="Times New Roman" pitchFamily="18" charset="0"/>
                <a:ea typeface="Calibri" panose="020f0502020204030204" pitchFamily="34" charset="0"/>
                <a:cs typeface="Times New Roman" pitchFamily="18" charset="0"/>
              </a:rPr>
              <a:t>Ma trận Nội dung – Hoạt động – Năng lực</a:t>
            </a:r>
            <a:endParaRPr lang="en-US" sz="3000">
              <a:effectLst/>
              <a:latin typeface="Calibri" panose="020f0502020204030204" pitchFamily="34" charset="0"/>
              <a:ea typeface="Calibri" panose="020f0502020204030204" pitchFamily="34" charset="0"/>
              <a:cs typeface="Times New Roman" pitchFamily="18" charset="0"/>
            </a:endParaRPr>
          </a:p>
        </p:txBody>
      </p:sp>
      <p:sp>
        <p:nvSpPr>
          <p:cNvPr id="4" name="Rectangle 3"/>
          <p:cNvSpPr/>
          <p:nvPr/>
        </p:nvSpPr>
        <p:spPr>
          <a:xfrm>
            <a:off x="1039975" y="5327548"/>
            <a:ext cx="6968800"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0"/>
              </a:spcBef>
              <a:spcAft>
                <a:spcPct val="0"/>
              </a:spcAft>
            </a:pPr>
            <a:r>
              <a:rPr lang="vi-VN" sz="3000" b="1">
                <a:solidFill>
                  <a:srgbClr val="FF0000"/>
                </a:solidFill>
                <a:latin typeface="+mj-lt"/>
                <a:cs typeface="Arial" pitchFamily="34" charset="0"/>
              </a:rPr>
              <a:t>Hướng dẫn tổ chức hoạt động</a:t>
            </a:r>
          </a:p>
          <a:p>
            <a:pPr>
              <a:lnSpc>
                <a:spcPct val="150000"/>
              </a:lnSpc>
              <a:spcBef>
                <a:spcPct val="0"/>
              </a:spcBef>
              <a:spcAft>
                <a:spcPct val="0"/>
              </a:spcAft>
            </a:pPr>
            <a:r>
              <a:rPr lang="vi-VN">
                <a:cs typeface="Arial" pitchFamily="34" charset="0"/>
              </a:rPr>
              <a:t>(đã được trình bày chi tiết trong file tài liệu BDGV sử dụng SGK)</a:t>
            </a:r>
          </a:p>
        </p:txBody>
      </p:sp>
      <p:graphicFrame>
        <p:nvGraphicFramePr>
          <p:cNvPr id="14" name="Table 13"/>
          <p:cNvGraphicFramePr>
            <a:graphicFrameLocks noGrp="1"/>
          </p:cNvGraphicFramePr>
          <p:nvPr>
            <p:extLst>
              <p:ext uri="{D42A27DB-BD31-4B8C-83A1-F6EECF244321}">
                <p14:modId xmlns:p14="http://schemas.microsoft.com/office/powerpoint/2010/main" val="2028873856"/>
              </p:ext>
            </p:extLst>
          </p:nvPr>
        </p:nvGraphicFramePr>
        <p:xfrm>
          <a:off x="457200" y="873843"/>
          <a:ext cx="8286751" cy="4555433"/>
        </p:xfrm>
        <a:graphic>
          <a:graphicData uri="http://schemas.openxmlformats.org/drawingml/2006/table">
            <a:tbl>
              <a:tblPr firstRow="1" firstCol="1" bandRow="1">
                <a:tableStyleId>{5C22544A-7EE6-4342-B048-85BDC9FD1C3A}</a:tableStyleId>
              </a:tblPr>
              <a:tblGrid>
                <a:gridCol w="997964">
                  <a:extLst>
                    <a:ext uri="{9D8B030D-6E8A-4147-A177-3AD203B41FA5}">
                      <a16:colId xmlns:a16="http://schemas.microsoft.com/office/drawing/2014/main" val="3179990793"/>
                    </a:ext>
                  </a:extLst>
                </a:gridCol>
                <a:gridCol w="3988682">
                  <a:extLst>
                    <a:ext uri="{9D8B030D-6E8A-4147-A177-3AD203B41FA5}">
                      <a16:colId xmlns:a16="http://schemas.microsoft.com/office/drawing/2014/main" val="1205387802"/>
                    </a:ext>
                  </a:extLst>
                </a:gridCol>
                <a:gridCol w="985272">
                  <a:extLst>
                    <a:ext uri="{9D8B030D-6E8A-4147-A177-3AD203B41FA5}">
                      <a16:colId xmlns:a16="http://schemas.microsoft.com/office/drawing/2014/main" val="1368788951"/>
                    </a:ext>
                  </a:extLst>
                </a:gridCol>
                <a:gridCol w="773462">
                  <a:extLst>
                    <a:ext uri="{9D8B030D-6E8A-4147-A177-3AD203B41FA5}">
                      <a16:colId xmlns:a16="http://schemas.microsoft.com/office/drawing/2014/main" val="3034366316"/>
                    </a:ext>
                  </a:extLst>
                </a:gridCol>
                <a:gridCol w="773462">
                  <a:extLst>
                    <a:ext uri="{9D8B030D-6E8A-4147-A177-3AD203B41FA5}">
                      <a16:colId xmlns:a16="http://schemas.microsoft.com/office/drawing/2014/main" val="2260777046"/>
                    </a:ext>
                  </a:extLst>
                </a:gridCol>
                <a:gridCol w="767909">
                  <a:extLst>
                    <a:ext uri="{9D8B030D-6E8A-4147-A177-3AD203B41FA5}">
                      <a16:colId xmlns:a16="http://schemas.microsoft.com/office/drawing/2014/main" val="1418003551"/>
                    </a:ext>
                  </a:extLst>
                </a:gridCol>
              </a:tblGrid>
              <a:tr h="204570">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Nội dung</a:t>
                      </a:r>
                      <a:endParaRPr lang="en-US" sz="1400">
                        <a:effectLst/>
                        <a:latin typeface="Arial" pitchFamily="34" charset="0"/>
                        <a:ea typeface="Calibri" panose="020f0502020204030204" pitchFamily="34" charset="0"/>
                        <a:cs typeface="Arial" pitchFamily="34" charset="0"/>
                      </a:endParaRPr>
                    </a:p>
                  </a:txBody>
                  <a:tcPr marL="68580" marR="68580" marT="0" marB="0"/>
                </a:tc>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Hoạt động </a:t>
                      </a:r>
                      <a:endParaRPr lang="en-US" sz="1400">
                        <a:effectLst/>
                        <a:latin typeface="Arial" pitchFamily="34" charset="0"/>
                        <a:ea typeface="Calibri" panose="020f0502020204030204" pitchFamily="34" charset="0"/>
                        <a:cs typeface="Arial" pitchFamily="34" charset="0"/>
                      </a:endParaRPr>
                    </a:p>
                  </a:txBody>
                  <a:tcPr marL="68580" marR="68580" marT="0" marB="0"/>
                </a:tc>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NL </a:t>
                      </a:r>
                    </a:p>
                    <a:p>
                      <a:pPr algn="ctr">
                        <a:lnSpc>
                          <a:spcPct val="107000"/>
                        </a:lnSpc>
                        <a:spcBef>
                          <a:spcPts val="400"/>
                        </a:spcBef>
                        <a:spcAft>
                          <a:spcPts val="400"/>
                        </a:spcAft>
                      </a:pPr>
                      <a:r>
                        <a:rPr lang="en-US" sz="1400">
                          <a:effectLst/>
                          <a:latin typeface="Arial" pitchFamily="34" charset="0"/>
                          <a:cs typeface="Arial" pitchFamily="34" charset="0"/>
                        </a:rPr>
                        <a:t>Hóa học</a:t>
                      </a:r>
                      <a:endParaRPr lang="en-US" sz="1400">
                        <a:effectLst/>
                        <a:latin typeface="Arial" pitchFamily="34" charset="0"/>
                        <a:ea typeface="Calibri" panose="020f0502020204030204" pitchFamily="34" charset="0"/>
                        <a:cs typeface="Arial" pitchFamily="34" charset="0"/>
                      </a:endParaRPr>
                    </a:p>
                  </a:txBody>
                  <a:tcPr marL="68580" marR="68580" marT="0" marB="0"/>
                </a:tc>
                <a:tc gridSpan="3">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Năng lực chung</a:t>
                      </a:r>
                      <a:endParaRPr lang="en-US" sz="1400">
                        <a:effectLst/>
                        <a:latin typeface="Arial" pitchFamily="34" charset="0"/>
                        <a:ea typeface="Calibri" panose="020f0502020204030204" pitchFamily="34" charset="0"/>
                        <a:cs typeface="Arial" pitchFamily="34" charset="0"/>
                      </a:endParaRPr>
                    </a:p>
                  </a:txBody>
                  <a:tcPr marL="68580" marR="68580" marT="0" marB="0"/>
                </a:tc>
                <a:tc hMerge="1">
                  <a:txBody>
                    <a:bodyPr vert="horz" wrap="square"/>
                    <a:lstStyle/>
                    <a:p>
                      <a:endParaRPr lang="en-US"/>
                    </a:p>
                  </a:txBody>
                  <a:tcPr/>
                </a:tc>
                <a:tc hMerge="1">
                  <a:txBody>
                    <a:bodyPr vert="horz" wrap="square"/>
                    <a:lstStyle/>
                    <a:p>
                      <a:endParaRPr lang="en-US"/>
                    </a:p>
                  </a:txBody>
                  <a:tcPr/>
                </a:tc>
                <a:extLst>
                  <a:ext uri="{0D108BD9-81ED-4DB2-BD59-A6C34878D82A}">
                    <a16:rowId xmlns:a16="http://schemas.microsoft.com/office/drawing/2014/main" val="4036840520"/>
                  </a:ext>
                </a:extLst>
              </a:tr>
              <a:tr h="318759">
                <a:tc vMerge="1">
                  <a:txBody>
                    <a:bodyPr vert="horz" wrap="square"/>
                    <a:lstStyle/>
                    <a:p>
                      <a:endParaRPr lang="en-US"/>
                    </a:p>
                  </a:txBody>
                  <a:tcPr/>
                </a:tc>
                <a:tc vMerge="1">
                  <a:txBody>
                    <a:bodyPr vert="horz" wrap="square"/>
                    <a:lstStyle/>
                    <a:p>
                      <a:endParaRPr lang="en-US"/>
                    </a:p>
                  </a:txBody>
                  <a:tcPr/>
                </a:tc>
                <a:tc vMerge="1">
                  <a:txBody>
                    <a:bodyPr vert="horz" wrap="square"/>
                    <a:lstStyle/>
                    <a:p>
                      <a:endParaRPr lang="en-US"/>
                    </a:p>
                  </a:txBody>
                  <a:tcPr/>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TC, TH</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GT,HT</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GQVD</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4083974495"/>
                  </a:ext>
                </a:extLst>
              </a:tr>
              <a:tr h="4013841">
                <a:tc>
                  <a:txBody>
                    <a:bodyPr vert="horz" wrap="square"/>
                    <a:lstStyle/>
                    <a:p>
                      <a:pPr>
                        <a:lnSpc>
                          <a:spcPct val="107000"/>
                        </a:lnSpc>
                        <a:spcBef>
                          <a:spcPts val="400"/>
                        </a:spcBef>
                        <a:spcAft>
                          <a:spcPts val="400"/>
                        </a:spcAft>
                      </a:pPr>
                      <a:endParaRPr lang="en-US" sz="1400" smtClean="0">
                        <a:effectLst/>
                        <a:latin typeface="Arial" pitchFamily="34" charset="0"/>
                        <a:ea typeface="Calibri" panose="020f0502020204030204" pitchFamily="34" charset="0"/>
                        <a:cs typeface="Arial" pitchFamily="34" charset="0"/>
                      </a:endParaRPr>
                    </a:p>
                    <a:p>
                      <a:pPr>
                        <a:lnSpc>
                          <a:spcPct val="107000"/>
                        </a:lnSpc>
                        <a:spcBef>
                          <a:spcPts val="400"/>
                        </a:spcBef>
                        <a:spcAft>
                          <a:spcPts val="400"/>
                        </a:spcAft>
                      </a:pPr>
                      <a:r>
                        <a:rPr lang="vi-VN" sz="1400" smtClean="0">
                          <a:effectLst/>
                          <a:latin typeface="+mn-lt"/>
                          <a:ea typeface="Calibri" panose="020f0502020204030204" pitchFamily="34" charset="0"/>
                          <a:cs typeface="Arial" pitchFamily="34" charset="0"/>
                        </a:rPr>
                        <a:t>Bài 2</a:t>
                      </a:r>
                    </a:p>
                    <a:p>
                      <a:pPr>
                        <a:lnSpc>
                          <a:spcPct val="107000"/>
                        </a:lnSpc>
                        <a:spcBef>
                          <a:spcPts val="400"/>
                        </a:spcBef>
                        <a:spcAft>
                          <a:spcPts val="400"/>
                        </a:spcAft>
                      </a:pPr>
                      <a:endParaRPr lang="vi-VN" sz="1400" smtClean="0">
                        <a:effectLst/>
                        <a:latin typeface="+mn-lt"/>
                        <a:ea typeface="Calibri" panose="020f0502020204030204" pitchFamily="34" charset="0"/>
                        <a:cs typeface="Arial" pitchFamily="34" charset="0"/>
                      </a:endParaRPr>
                    </a:p>
                    <a:p>
                      <a:pPr>
                        <a:lnSpc>
                          <a:spcPct val="107000"/>
                        </a:lnSpc>
                        <a:spcBef>
                          <a:spcPts val="400"/>
                        </a:spcBef>
                        <a:spcAft>
                          <a:spcPts val="400"/>
                        </a:spcAft>
                      </a:pPr>
                      <a:r>
                        <a:rPr lang="vi-VN" sz="1400" smtClean="0">
                          <a:effectLst/>
                          <a:latin typeface="+mn-lt"/>
                          <a:ea typeface="Calibri" panose="020f0502020204030204" pitchFamily="34" charset="0"/>
                          <a:cs typeface="Arial" pitchFamily="34" charset="0"/>
                        </a:rPr>
                        <a:t>Cân bằng trong dung dịch nước</a:t>
                      </a:r>
                    </a:p>
                    <a:p>
                      <a:pPr>
                        <a:lnSpc>
                          <a:spcPct val="107000"/>
                        </a:lnSpc>
                        <a:spcBef>
                          <a:spcPts val="400"/>
                        </a:spcBef>
                        <a:spcAft>
                          <a:spcPts val="400"/>
                        </a:spcAft>
                      </a:pP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marL="0">
                        <a:lnSpc>
                          <a:spcPct val="110000"/>
                        </a:lnSpc>
                        <a:spcBef>
                          <a:spcPct val="0"/>
                        </a:spcBef>
                        <a:spcAft>
                          <a:spcPct val="0"/>
                        </a:spcAft>
                      </a:pPr>
                      <a:r>
                        <a:rPr lang="vi-VN" sz="1400" smtClean="0">
                          <a:effectLst/>
                          <a:latin typeface="+mn-lt"/>
                          <a:ea typeface="Calibri" panose="020f0502020204030204" pitchFamily="34" charset="0"/>
                          <a:cs typeface="Arial" pitchFamily="34" charset="0"/>
                        </a:rPr>
                        <a:t>– Nêu được khái niệm sự điện li, chất điện li, chất không điện li.</a:t>
                      </a:r>
                    </a:p>
                    <a:p>
                      <a:pPr marL="0">
                        <a:lnSpc>
                          <a:spcPct val="110000"/>
                        </a:lnSpc>
                        <a:spcBef>
                          <a:spcPct val="0"/>
                        </a:spcBef>
                        <a:spcAft>
                          <a:spcPct val="0"/>
                        </a:spcAft>
                      </a:pPr>
                      <a:r>
                        <a:rPr lang="vi-VN" sz="1400" smtClean="0">
                          <a:effectLst/>
                          <a:latin typeface="+mn-lt"/>
                          <a:ea typeface="Calibri" panose="020f0502020204030204" pitchFamily="34" charset="0"/>
                          <a:cs typeface="Arial" pitchFamily="34" charset="0"/>
                        </a:rPr>
                        <a:t>– Trình bày được thuyết Brønsted – Lowry về acid – base.</a:t>
                      </a:r>
                    </a:p>
                    <a:p>
                      <a:pPr marL="0">
                        <a:lnSpc>
                          <a:spcPct val="110000"/>
                        </a:lnSpc>
                        <a:spcBef>
                          <a:spcPct val="0"/>
                        </a:spcBef>
                        <a:spcAft>
                          <a:spcPct val="0"/>
                        </a:spcAft>
                      </a:pPr>
                      <a:r>
                        <a:rPr lang="vi-VN" sz="1400" smtClean="0">
                          <a:effectLst/>
                          <a:latin typeface="+mn-lt"/>
                          <a:ea typeface="Calibri" panose="020f0502020204030204" pitchFamily="34" charset="0"/>
                          <a:cs typeface="Arial" pitchFamily="34" charset="0"/>
                        </a:rPr>
                        <a:t>– Nêu được khái niệm và ý nghĩa của pH trong thực tiễn.</a:t>
                      </a:r>
                    </a:p>
                    <a:p>
                      <a:pPr marL="0">
                        <a:lnSpc>
                          <a:spcPct val="110000"/>
                        </a:lnSpc>
                        <a:spcBef>
                          <a:spcPct val="0"/>
                        </a:spcBef>
                        <a:spcAft>
                          <a:spcPct val="0"/>
                        </a:spcAft>
                      </a:pPr>
                      <a:r>
                        <a:rPr lang="vi-VN" sz="1400" smtClean="0">
                          <a:effectLst/>
                          <a:latin typeface="+mn-lt"/>
                          <a:ea typeface="Calibri" panose="020f0502020204030204" pitchFamily="34" charset="0"/>
                          <a:cs typeface="Arial" pitchFamily="34" charset="0"/>
                        </a:rPr>
                        <a:t>– Viết được biểu thức tính pH và biết cách sử dụng các chất chỉ thị để xác định pH bằng các chất chỉ thị phổ biến như giấy chỉ thị màu, quỳ tím, phenolphthalein,... </a:t>
                      </a:r>
                    </a:p>
                    <a:p>
                      <a:pPr marL="0">
                        <a:lnSpc>
                          <a:spcPct val="110000"/>
                        </a:lnSpc>
                        <a:spcBef>
                          <a:spcPct val="0"/>
                        </a:spcBef>
                        <a:spcAft>
                          <a:spcPct val="0"/>
                        </a:spcAft>
                      </a:pPr>
                      <a:r>
                        <a:rPr lang="vi-VN" sz="1400" smtClean="0">
                          <a:effectLst/>
                          <a:latin typeface="+mn-lt"/>
                          <a:ea typeface="Calibri" panose="020f0502020204030204" pitchFamily="34" charset="0"/>
                          <a:cs typeface="Arial" pitchFamily="34" charset="0"/>
                        </a:rPr>
                        <a:t>   – Nêu được nguyên tắc xác định nồng độ acid, base mạnh bằng phương pháp chuẩn độ.</a:t>
                      </a:r>
                    </a:p>
                    <a:p>
                      <a:pPr marL="0">
                        <a:lnSpc>
                          <a:spcPct val="110000"/>
                        </a:lnSpc>
                        <a:spcBef>
                          <a:spcPct val="0"/>
                        </a:spcBef>
                        <a:spcAft>
                          <a:spcPct val="0"/>
                        </a:spcAft>
                      </a:pPr>
                      <a:r>
                        <a:rPr lang="vi-VN" sz="1400" smtClean="0">
                          <a:effectLst/>
                          <a:latin typeface="+mn-lt"/>
                          <a:ea typeface="Calibri" panose="020f0502020204030204" pitchFamily="34" charset="0"/>
                          <a:cs typeface="Arial" pitchFamily="34" charset="0"/>
                        </a:rPr>
                        <a:t>  – Thực hiện được thí nghiệm chuẩn độ acid – base: Chuẩn độ dung dịch base mạnh (sodium  hydroxide) bằng acid mạnh (hydrochloric acid).</a:t>
                      </a:r>
                    </a:p>
                    <a:p>
                      <a:pPr marL="0">
                        <a:lnSpc>
                          <a:spcPct val="110000"/>
                        </a:lnSpc>
                        <a:spcBef>
                          <a:spcPct val="0"/>
                        </a:spcBef>
                        <a:spcAft>
                          <a:spcPct val="0"/>
                        </a:spcAft>
                      </a:pPr>
                      <a:r>
                        <a:rPr lang="vi-VN" sz="1400" smtClean="0">
                          <a:effectLst/>
                          <a:latin typeface="+mn-lt"/>
                          <a:ea typeface="Calibri" panose="020f0502020204030204" pitchFamily="34" charset="0"/>
                          <a:cs typeface="Arial" pitchFamily="34" charset="0"/>
                        </a:rPr>
                        <a:t> – Trình bày được ý nghĩa thực tiễn cân bằng trong dung dịch nước của ion Al</a:t>
                      </a:r>
                      <a:r>
                        <a:rPr lang="vi-VN" sz="1400" baseline="30000" smtClean="0">
                          <a:effectLst/>
                          <a:latin typeface="+mn-lt"/>
                          <a:ea typeface="Calibri" panose="020f0502020204030204" pitchFamily="34" charset="0"/>
                          <a:cs typeface="Arial" pitchFamily="34" charset="0"/>
                        </a:rPr>
                        <a:t>3+</a:t>
                      </a:r>
                      <a:r>
                        <a:rPr lang="vi-VN" sz="1400" smtClean="0">
                          <a:effectLst/>
                          <a:latin typeface="+mn-lt"/>
                          <a:ea typeface="Calibri" panose="020f0502020204030204" pitchFamily="34" charset="0"/>
                          <a:cs typeface="Arial" pitchFamily="34" charset="0"/>
                        </a:rPr>
                        <a:t>, Fe</a:t>
                      </a:r>
                      <a:r>
                        <a:rPr lang="vi-VN" sz="1400" baseline="30000" smtClean="0">
                          <a:effectLst/>
                          <a:latin typeface="+mn-lt"/>
                          <a:ea typeface="Calibri" panose="020f0502020204030204" pitchFamily="34" charset="0"/>
                          <a:cs typeface="Arial" pitchFamily="34" charset="0"/>
                        </a:rPr>
                        <a:t>3+</a:t>
                      </a:r>
                      <a:r>
                        <a:rPr lang="vi-VN" sz="1400" smtClean="0">
                          <a:effectLst/>
                          <a:latin typeface="+mn-lt"/>
                          <a:ea typeface="Calibri" panose="020f0502020204030204" pitchFamily="34" charset="0"/>
                          <a:cs typeface="Arial" pitchFamily="34" charset="0"/>
                        </a:rPr>
                        <a:t> và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NTHH (1)</a:t>
                      </a: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NTHH (2)</a:t>
                      </a: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NTHH(1)</a:t>
                      </a: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THTN (2)</a:t>
                      </a: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NTHH(1)</a:t>
                      </a: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VDKT (2)</a:t>
                      </a: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NTHH(2)</a:t>
                      </a: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THKT(2)</a:t>
                      </a: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VDKT(2)</a:t>
                      </a:r>
                    </a:p>
                    <a:p>
                      <a:pPr>
                        <a:lnSpc>
                          <a:spcPct val="110000"/>
                        </a:lnSpc>
                        <a:spcBef>
                          <a:spcPct val="0"/>
                        </a:spcBef>
                        <a:spcAft>
                          <a:spcPct val="0"/>
                        </a:spcAft>
                      </a:pP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20000"/>
                        </a:lnSpc>
                        <a:spcBef>
                          <a:spcPts val="400"/>
                        </a:spcBef>
                        <a:spcAft>
                          <a:spcPts val="400"/>
                        </a:spcAft>
                      </a:pPr>
                      <a:r>
                        <a:rPr lang="en-US" sz="1400">
                          <a:effectLst/>
                          <a:latin typeface="Arial" pitchFamily="34" charset="0"/>
                          <a:cs typeface="Arial" pitchFamily="34" charset="0"/>
                        </a:rPr>
                        <a:t>x</a:t>
                      </a:r>
                    </a:p>
                    <a:p>
                      <a:pPr algn="ctr">
                        <a:lnSpc>
                          <a:spcPct val="120000"/>
                        </a:lnSpc>
                        <a:spcBef>
                          <a:spcPts val="400"/>
                        </a:spcBef>
                        <a:spcAft>
                          <a:spcPts val="400"/>
                        </a:spcAft>
                      </a:pPr>
                      <a:r>
                        <a:rPr lang="en-US" sz="1400">
                          <a:effectLst/>
                          <a:latin typeface="Arial" pitchFamily="34" charset="0"/>
                          <a:cs typeface="Arial" pitchFamily="34" charset="0"/>
                        </a:rPr>
                        <a:t> </a:t>
                      </a:r>
                    </a:p>
                    <a:p>
                      <a:pPr algn="ctr">
                        <a:lnSpc>
                          <a:spcPct val="120000"/>
                        </a:lnSpc>
                        <a:spcBef>
                          <a:spcPts val="400"/>
                        </a:spcBef>
                        <a:spcAft>
                          <a:spcPts val="400"/>
                        </a:spcAft>
                      </a:pPr>
                      <a:r>
                        <a:rPr lang="en-US" sz="1400">
                          <a:effectLst/>
                          <a:latin typeface="Arial" pitchFamily="34" charset="0"/>
                          <a:cs typeface="Arial" pitchFamily="34" charset="0"/>
                        </a:rPr>
                        <a:t> </a:t>
                      </a:r>
                    </a:p>
                    <a:p>
                      <a:pPr algn="ctr">
                        <a:lnSpc>
                          <a:spcPct val="120000"/>
                        </a:lnSpc>
                        <a:spcBef>
                          <a:spcPts val="400"/>
                        </a:spcBef>
                        <a:spcAft>
                          <a:spcPts val="40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20000"/>
                        </a:lnSpc>
                        <a:spcBef>
                          <a:spcPts val="400"/>
                        </a:spcBef>
                        <a:spcAft>
                          <a:spcPts val="400"/>
                        </a:spcAft>
                      </a:pPr>
                      <a:r>
                        <a:rPr lang="en-US" sz="1400">
                          <a:effectLst/>
                          <a:latin typeface="Arial" pitchFamily="34" charset="0"/>
                          <a:cs typeface="Arial" pitchFamily="34" charset="0"/>
                        </a:rPr>
                        <a:t>x</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20000"/>
                        </a:lnSpc>
                        <a:spcBef>
                          <a:spcPts val="400"/>
                        </a:spcBef>
                        <a:spcAft>
                          <a:spcPts val="400"/>
                        </a:spcAft>
                      </a:pPr>
                      <a:r>
                        <a:rPr lang="en-US" sz="1400">
                          <a:effectLst/>
                          <a:latin typeface="Arial" pitchFamily="34" charset="0"/>
                          <a:cs typeface="Arial" pitchFamily="34" charset="0"/>
                        </a:rPr>
                        <a:t>x</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2637556829"/>
                  </a:ext>
                </a:extLst>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49054071"/>
              </p:ext>
            </p:extLst>
          </p:nvPr>
        </p:nvGraphicFramePr>
        <p:xfrm>
          <a:off x="4876800" y="5105400"/>
          <a:ext cx="381000" cy="305614"/>
        </p:xfrm>
        <a:graphic>
          <a:graphicData uri="http://schemas.openxmlformats.org/presentationml/2006/ole">
            <mc:AlternateContent>
              <mc:Choice xmlns:v="urn:schemas-microsoft-com:vml" Requires="v">
                <p:oleObj spid="_x0000_s1041" name="Equation" r:id="rId4" imgW="296436" imgH="238301" progId="Equation.DSMT4">
                  <p:embed/>
                </p:oleObj>
              </mc:Choice>
              <mc:Fallback>
                <p:oleObj name="Equation" r:id="rId4" imgW="296436" imgH="238301" progId="Equation.DSMT4">
                  <p:embed/>
                  <p:pic>
                    <p:nvPicPr>
                      <p:cNvPr id="0" name="OLE substitute image"/>
                      <p:cNvPicPr/>
                      <p:nvPr/>
                    </p:nvPicPr>
                    <p:blipFill>
                      <a:blip r:embed="rId5"/>
                      <a:stretch>
                        <a:fillRect/>
                      </a:stretch>
                    </p:blipFill>
                    <p:spPr>
                      <a:xfrm>
                        <a:off x="4876800" y="5105400"/>
                        <a:ext cx="381000" cy="305614"/>
                      </a:xfrm>
                      <a:prstGeom prst="rect">
                        <a:avLst/>
                      </a:prstGeom>
                    </p:spPr>
                  </p:pic>
                </p:oleObj>
              </mc:Fallback>
            </mc:AlternateContent>
          </a:graphicData>
        </a:graphic>
      </p:graphicFrame>
    </p:spTree>
    <p:extLst>
      <p:ext uri="{BB962C8B-B14F-4D97-AF65-F5344CB8AC3E}">
        <p14:creationId xmlns:p14="http://schemas.microsoft.com/office/powerpoint/2010/main" val="2168268797"/>
      </p:ext>
    </p:extLst>
  </p:cSld>
  <p:clrMapOvr>
    <a:masterClrMapping/>
  </p:clrMapOvr>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Slide Number Placeholder 10"/>
          <p:cNvSpPr>
            <a:spLocks noGrp="1"/>
          </p:cNvSpPr>
          <p:nvPr>
            <p:ph type="sldNum" sz="quarter" idx="12"/>
          </p:nvPr>
        </p:nvSpPr>
        <p:spPr/>
        <p:txBody>
          <a:bodyPr/>
          <a:lstStyle/>
          <a:p>
            <a:fld id="{05502AF4-5419-4C97-8941-6E8144AD9252}" type="slidenum">
              <a:rPr lang="en-US" sz="2000" smtClean="0">
                <a:solidFill>
                  <a:schemeClr val="tx1"/>
                </a:solidFill>
              </a:rPr>
              <a:t>49</a:t>
            </a:fld>
            <a:endParaRPr lang="en-US" sz="2000">
              <a:solidFill>
                <a:schemeClr val="tx1"/>
              </a:solidFill>
            </a:endParaRPr>
          </a:p>
        </p:txBody>
      </p:sp>
      <p:sp>
        <p:nvSpPr>
          <p:cNvPr id="13" name="Rectangle 12"/>
          <p:cNvSpPr/>
          <p:nvPr/>
        </p:nvSpPr>
        <p:spPr>
          <a:xfrm>
            <a:off x="990600" y="453326"/>
            <a:ext cx="7114448" cy="56194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3000" b="1" smtClean="0">
                <a:solidFill>
                  <a:srgbClr val="ED1E32"/>
                </a:solidFill>
                <a:latin typeface="Times New Roman" pitchFamily="18" charset="0"/>
                <a:ea typeface="Calibri" panose="020f0502020204030204" pitchFamily="34" charset="0"/>
                <a:cs typeface="Times New Roman" pitchFamily="18" charset="0"/>
              </a:rPr>
              <a:t>Ma trận Nội dung – Hoạt động – Năng lực</a:t>
            </a:r>
            <a:endParaRPr lang="en-US" sz="3000">
              <a:effectLst/>
              <a:latin typeface="Calibri" panose="020f0502020204030204" pitchFamily="34" charset="0"/>
              <a:ea typeface="Calibri" panose="020f0502020204030204" pitchFamily="34" charset="0"/>
              <a:cs typeface="Times New Roman"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594347865"/>
              </p:ext>
            </p:extLst>
          </p:nvPr>
        </p:nvGraphicFramePr>
        <p:xfrm>
          <a:off x="404448" y="1143001"/>
          <a:ext cx="8286751" cy="3060262"/>
        </p:xfrm>
        <a:graphic>
          <a:graphicData uri="http://schemas.openxmlformats.org/drawingml/2006/table">
            <a:tbl>
              <a:tblPr firstRow="1" firstCol="1" bandRow="1">
                <a:tableStyleId>{5C22544A-7EE6-4342-B048-85BDC9FD1C3A}</a:tableStyleId>
              </a:tblPr>
              <a:tblGrid>
                <a:gridCol w="997964">
                  <a:extLst>
                    <a:ext uri="{9D8B030D-6E8A-4147-A177-3AD203B41FA5}">
                      <a16:colId xmlns:a16="http://schemas.microsoft.com/office/drawing/2014/main" val="3179990793"/>
                    </a:ext>
                  </a:extLst>
                </a:gridCol>
                <a:gridCol w="3988682">
                  <a:extLst>
                    <a:ext uri="{9D8B030D-6E8A-4147-A177-3AD203B41FA5}">
                      <a16:colId xmlns:a16="http://schemas.microsoft.com/office/drawing/2014/main" val="1205387802"/>
                    </a:ext>
                  </a:extLst>
                </a:gridCol>
                <a:gridCol w="985272">
                  <a:extLst>
                    <a:ext uri="{9D8B030D-6E8A-4147-A177-3AD203B41FA5}">
                      <a16:colId xmlns:a16="http://schemas.microsoft.com/office/drawing/2014/main" val="1368788951"/>
                    </a:ext>
                  </a:extLst>
                </a:gridCol>
                <a:gridCol w="773462">
                  <a:extLst>
                    <a:ext uri="{9D8B030D-6E8A-4147-A177-3AD203B41FA5}">
                      <a16:colId xmlns:a16="http://schemas.microsoft.com/office/drawing/2014/main" val="3034366316"/>
                    </a:ext>
                  </a:extLst>
                </a:gridCol>
                <a:gridCol w="773462">
                  <a:extLst>
                    <a:ext uri="{9D8B030D-6E8A-4147-A177-3AD203B41FA5}">
                      <a16:colId xmlns:a16="http://schemas.microsoft.com/office/drawing/2014/main" val="2260777046"/>
                    </a:ext>
                  </a:extLst>
                </a:gridCol>
                <a:gridCol w="767909">
                  <a:extLst>
                    <a:ext uri="{9D8B030D-6E8A-4147-A177-3AD203B41FA5}">
                      <a16:colId xmlns:a16="http://schemas.microsoft.com/office/drawing/2014/main" val="1418003551"/>
                    </a:ext>
                  </a:extLst>
                </a:gridCol>
              </a:tblGrid>
              <a:tr h="177129">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Nội dung</a:t>
                      </a:r>
                      <a:endParaRPr lang="en-US" sz="1400">
                        <a:effectLst/>
                        <a:latin typeface="Arial" pitchFamily="34" charset="0"/>
                        <a:ea typeface="Calibri" panose="020f0502020204030204" pitchFamily="34" charset="0"/>
                        <a:cs typeface="Arial" pitchFamily="34" charset="0"/>
                      </a:endParaRPr>
                    </a:p>
                  </a:txBody>
                  <a:tcPr marL="68580" marR="68580" marT="0" marB="0"/>
                </a:tc>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Hoạt động </a:t>
                      </a:r>
                      <a:endParaRPr lang="en-US" sz="1400">
                        <a:effectLst/>
                        <a:latin typeface="Arial" pitchFamily="34" charset="0"/>
                        <a:ea typeface="Calibri" panose="020f0502020204030204" pitchFamily="34" charset="0"/>
                        <a:cs typeface="Arial" pitchFamily="34" charset="0"/>
                      </a:endParaRPr>
                    </a:p>
                  </a:txBody>
                  <a:tcPr marL="68580" marR="68580" marT="0" marB="0"/>
                </a:tc>
                <a:tc rowSpan="2">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NL </a:t>
                      </a:r>
                    </a:p>
                    <a:p>
                      <a:pPr algn="ctr">
                        <a:lnSpc>
                          <a:spcPct val="107000"/>
                        </a:lnSpc>
                        <a:spcBef>
                          <a:spcPts val="400"/>
                        </a:spcBef>
                        <a:spcAft>
                          <a:spcPts val="400"/>
                        </a:spcAft>
                      </a:pPr>
                      <a:r>
                        <a:rPr lang="en-US" sz="1400">
                          <a:effectLst/>
                          <a:latin typeface="Arial" pitchFamily="34" charset="0"/>
                          <a:cs typeface="Arial" pitchFamily="34" charset="0"/>
                        </a:rPr>
                        <a:t>Hóa học</a:t>
                      </a:r>
                      <a:endParaRPr lang="en-US" sz="1400">
                        <a:effectLst/>
                        <a:latin typeface="Arial" pitchFamily="34" charset="0"/>
                        <a:ea typeface="Calibri" panose="020f0502020204030204" pitchFamily="34" charset="0"/>
                        <a:cs typeface="Arial" pitchFamily="34" charset="0"/>
                      </a:endParaRPr>
                    </a:p>
                  </a:txBody>
                  <a:tcPr marL="68580" marR="68580" marT="0" marB="0"/>
                </a:tc>
                <a:tc gridSpan="3">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Năng lực chung</a:t>
                      </a:r>
                      <a:endParaRPr lang="en-US" sz="1400">
                        <a:effectLst/>
                        <a:latin typeface="Arial" pitchFamily="34" charset="0"/>
                        <a:ea typeface="Calibri" panose="020f0502020204030204" pitchFamily="34" charset="0"/>
                        <a:cs typeface="Arial" pitchFamily="34" charset="0"/>
                      </a:endParaRPr>
                    </a:p>
                  </a:txBody>
                  <a:tcPr marL="68580" marR="68580" marT="0" marB="0"/>
                </a:tc>
                <a:tc hMerge="1">
                  <a:txBody>
                    <a:bodyPr vert="horz" wrap="square"/>
                    <a:lstStyle/>
                    <a:p>
                      <a:endParaRPr lang="en-US"/>
                    </a:p>
                  </a:txBody>
                  <a:tcPr/>
                </a:tc>
                <a:tc hMerge="1">
                  <a:txBody>
                    <a:bodyPr vert="horz" wrap="square"/>
                    <a:lstStyle/>
                    <a:p>
                      <a:endParaRPr lang="en-US"/>
                    </a:p>
                  </a:txBody>
                  <a:tcPr/>
                </a:tc>
                <a:extLst>
                  <a:ext uri="{0D108BD9-81ED-4DB2-BD59-A6C34878D82A}">
                    <a16:rowId xmlns:a16="http://schemas.microsoft.com/office/drawing/2014/main" val="4036840520"/>
                  </a:ext>
                </a:extLst>
              </a:tr>
              <a:tr h="276001">
                <a:tc vMerge="1">
                  <a:txBody>
                    <a:bodyPr vert="horz" wrap="square"/>
                    <a:lstStyle/>
                    <a:p>
                      <a:endParaRPr lang="en-US"/>
                    </a:p>
                  </a:txBody>
                  <a:tcPr/>
                </a:tc>
                <a:tc vMerge="1">
                  <a:txBody>
                    <a:bodyPr vert="horz" wrap="square"/>
                    <a:lstStyle/>
                    <a:p>
                      <a:endParaRPr lang="en-US"/>
                    </a:p>
                  </a:txBody>
                  <a:tcPr/>
                </a:tc>
                <a:tc vMerge="1">
                  <a:txBody>
                    <a:bodyPr vert="horz" wrap="square"/>
                    <a:lstStyle/>
                    <a:p>
                      <a:endParaRPr lang="en-US"/>
                    </a:p>
                  </a:txBody>
                  <a:tcPr/>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TC, TH</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GT,HT</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07000"/>
                        </a:lnSpc>
                        <a:spcBef>
                          <a:spcPts val="400"/>
                        </a:spcBef>
                        <a:spcAft>
                          <a:spcPts val="400"/>
                        </a:spcAft>
                      </a:pPr>
                      <a:r>
                        <a:rPr lang="en-US" sz="1400">
                          <a:effectLst/>
                          <a:latin typeface="Arial" pitchFamily="34" charset="0"/>
                          <a:cs typeface="Arial" pitchFamily="34" charset="0"/>
                        </a:rPr>
                        <a:t>GQVD</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4083974495"/>
                  </a:ext>
                </a:extLst>
              </a:tr>
              <a:tr h="2518670">
                <a:tc>
                  <a:txBody>
                    <a:bodyPr vert="horz" wrap="square"/>
                    <a:lstStyle/>
                    <a:p>
                      <a:pPr>
                        <a:lnSpc>
                          <a:spcPct val="107000"/>
                        </a:lnSpc>
                        <a:spcBef>
                          <a:spcPts val="400"/>
                        </a:spcBef>
                        <a:spcAft>
                          <a:spcPts val="400"/>
                        </a:spcAft>
                      </a:pPr>
                      <a:r>
                        <a:rPr lang="en-US" sz="1400" smtClean="0">
                          <a:effectLst/>
                          <a:latin typeface="Arial" pitchFamily="34" charset="0"/>
                          <a:ea typeface="Calibri" panose="020f0502020204030204" pitchFamily="34" charset="0"/>
                          <a:cs typeface="Arial" pitchFamily="34" charset="0"/>
                        </a:rPr>
                        <a:t>Bài 3 </a:t>
                      </a:r>
                    </a:p>
                    <a:p>
                      <a:pPr>
                        <a:lnSpc>
                          <a:spcPct val="107000"/>
                        </a:lnSpc>
                        <a:spcBef>
                          <a:spcPts val="400"/>
                        </a:spcBef>
                        <a:spcAft>
                          <a:spcPts val="400"/>
                        </a:spcAft>
                      </a:pPr>
                      <a:endParaRPr lang="en-US" sz="1400" smtClean="0">
                        <a:effectLst/>
                        <a:latin typeface="Arial" pitchFamily="34" charset="0"/>
                        <a:ea typeface="Calibri" panose="020f0502020204030204" pitchFamily="34" charset="0"/>
                        <a:cs typeface="Arial" pitchFamily="34" charset="0"/>
                      </a:endParaRPr>
                    </a:p>
                    <a:p>
                      <a:pPr>
                        <a:lnSpc>
                          <a:spcPct val="107000"/>
                        </a:lnSpc>
                        <a:spcBef>
                          <a:spcPts val="400"/>
                        </a:spcBef>
                        <a:spcAft>
                          <a:spcPts val="400"/>
                        </a:spcAft>
                      </a:pPr>
                      <a:r>
                        <a:rPr lang="en-US" sz="1400" smtClean="0">
                          <a:effectLst/>
                          <a:latin typeface="Arial" pitchFamily="34" charset="0"/>
                          <a:ea typeface="Calibri" panose="020f0502020204030204" pitchFamily="34" charset="0"/>
                          <a:cs typeface="Arial" pitchFamily="34" charset="0"/>
                        </a:rPr>
                        <a:t>ÔN TẬP</a:t>
                      </a:r>
                    </a:p>
                    <a:p>
                      <a:pPr>
                        <a:lnSpc>
                          <a:spcPct val="107000"/>
                        </a:lnSpc>
                        <a:spcBef>
                          <a:spcPts val="400"/>
                        </a:spcBef>
                        <a:spcAft>
                          <a:spcPts val="400"/>
                        </a:spcAft>
                      </a:pP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marL="0">
                        <a:lnSpc>
                          <a:spcPct val="110000"/>
                        </a:lnSpc>
                        <a:spcBef>
                          <a:spcPct val="0"/>
                        </a:spcBef>
                        <a:spcAft>
                          <a:spcPct val="0"/>
                        </a:spcAft>
                      </a:pPr>
                      <a:r>
                        <a:rPr lang="vi-VN" sz="1400" smtClean="0">
                          <a:effectLst/>
                          <a:latin typeface="+mn-lt"/>
                          <a:cs typeface="Arial" pitchFamily="34" charset="0"/>
                        </a:rPr>
                        <a:t>–</a:t>
                      </a:r>
                      <a:r>
                        <a:rPr lang="en-US" sz="1400" smtClean="0">
                          <a:effectLst/>
                          <a:latin typeface="+mn-lt"/>
                          <a:cs typeface="Arial" pitchFamily="34" charset="0"/>
                        </a:rPr>
                        <a:t> </a:t>
                      </a:r>
                      <a:r>
                        <a:rPr lang="vi-VN" sz="1400" smtClean="0">
                          <a:effectLst/>
                          <a:latin typeface="+mn-lt"/>
                          <a:ea typeface="Calibri" panose="020f0502020204030204" pitchFamily="34" charset="0"/>
                          <a:cs typeface="Arial" pitchFamily="34" charset="0"/>
                        </a:rPr>
                        <a:t>Hệ thống hoá và hiểu rõ được kiến</a:t>
                      </a:r>
                      <a:r>
                        <a:rPr lang="en-US" sz="1400" smtClean="0">
                          <a:effectLst/>
                          <a:latin typeface="+mn-lt"/>
                          <a:ea typeface="Calibri" panose="020f0502020204030204" pitchFamily="34" charset="0"/>
                          <a:cs typeface="Arial" pitchFamily="34" charset="0"/>
                        </a:rPr>
                        <a:t> </a:t>
                      </a:r>
                      <a:r>
                        <a:rPr lang="vi-VN" sz="1400" smtClean="0">
                          <a:effectLst/>
                          <a:latin typeface="+mn-lt"/>
                          <a:ea typeface="Calibri" panose="020f0502020204030204" pitchFamily="34" charset="0"/>
                          <a:cs typeface="Arial" pitchFamily="34" charset="0"/>
                        </a:rPr>
                        <a:t>thức về phản ứng thuận nghịch, cân</a:t>
                      </a:r>
                      <a:r>
                        <a:rPr lang="en-US" sz="1400" smtClean="0">
                          <a:effectLst/>
                          <a:latin typeface="+mn-lt"/>
                          <a:ea typeface="Calibri" panose="020f0502020204030204" pitchFamily="34" charset="0"/>
                          <a:cs typeface="Arial" pitchFamily="34" charset="0"/>
                        </a:rPr>
                        <a:t> </a:t>
                      </a:r>
                      <a:r>
                        <a:rPr lang="vi-VN" sz="1400" smtClean="0">
                          <a:effectLst/>
                          <a:latin typeface="+mn-lt"/>
                          <a:ea typeface="Calibri" panose="020f0502020204030204" pitchFamily="34" charset="0"/>
                          <a:cs typeface="Arial" pitchFamily="34" charset="0"/>
                        </a:rPr>
                        <a:t>bằng trong dung dịch nước</a:t>
                      </a:r>
                      <a:r>
                        <a:rPr lang="en-US" sz="1400" smtClean="0">
                          <a:effectLst/>
                          <a:latin typeface="+mn-lt"/>
                          <a:ea typeface="Calibri" panose="020f0502020204030204" pitchFamily="34" charset="0"/>
                          <a:cs typeface="Arial" pitchFamily="34" charset="0"/>
                        </a:rPr>
                        <a:t>.</a:t>
                      </a:r>
                      <a:endParaRPr lang="vi-VN" sz="1400" smtClean="0">
                        <a:effectLst/>
                        <a:latin typeface="+mn-lt"/>
                        <a:ea typeface="Calibri" panose="020f0502020204030204" pitchFamily="34" charset="0"/>
                        <a:cs typeface="Arial" pitchFamily="34" charset="0"/>
                      </a:endParaRPr>
                    </a:p>
                    <a:p>
                      <a:pPr marL="0">
                        <a:lnSpc>
                          <a:spcPct val="110000"/>
                        </a:lnSpc>
                        <a:spcBef>
                          <a:spcPct val="0"/>
                        </a:spcBef>
                        <a:spcAft>
                          <a:spcPct val="0"/>
                        </a:spcAft>
                      </a:pPr>
                      <a:endParaRPr lang="vi-VN" sz="1400" smtClean="0">
                        <a:effectLst/>
                        <a:latin typeface="+mn-lt"/>
                        <a:ea typeface="Calibri" panose="020f0502020204030204" pitchFamily="34" charset="0"/>
                        <a:cs typeface="Arial" pitchFamily="34" charset="0"/>
                      </a:endParaRPr>
                    </a:p>
                    <a:p>
                      <a:pPr marL="0">
                        <a:lnSpc>
                          <a:spcPct val="110000"/>
                        </a:lnSpc>
                        <a:spcBef>
                          <a:spcPct val="0"/>
                        </a:spcBef>
                        <a:spcAft>
                          <a:spcPct val="0"/>
                        </a:spcAft>
                      </a:pPr>
                      <a:r>
                        <a:rPr lang="vi-VN" sz="1400" smtClean="0">
                          <a:effectLst/>
                          <a:latin typeface="+mn-lt"/>
                          <a:cs typeface="Arial" pitchFamily="34" charset="0"/>
                        </a:rPr>
                        <a:t>–</a:t>
                      </a:r>
                      <a:r>
                        <a:rPr lang="en-US" sz="1400" smtClean="0">
                          <a:effectLst/>
                          <a:latin typeface="+mn-lt"/>
                          <a:cs typeface="Arial" pitchFamily="34" charset="0"/>
                        </a:rPr>
                        <a:t> </a:t>
                      </a:r>
                      <a:r>
                        <a:rPr lang="vi-VN" sz="1400" smtClean="0">
                          <a:effectLst/>
                          <a:latin typeface="+mn-lt"/>
                          <a:ea typeface="Calibri" panose="020f0502020204030204" pitchFamily="34" charset="0"/>
                          <a:cs typeface="Arial" pitchFamily="34" charset="0"/>
                        </a:rPr>
                        <a:t>Vận dụng khái niệm về pH</a:t>
                      </a:r>
                      <a:r>
                        <a:rPr lang="en-US" sz="1400" smtClean="0">
                          <a:effectLst/>
                          <a:latin typeface="+mn-lt"/>
                          <a:ea typeface="Calibri" panose="020f0502020204030204" pitchFamily="34" charset="0"/>
                          <a:cs typeface="Arial" pitchFamily="34" charset="0"/>
                        </a:rPr>
                        <a:t> </a:t>
                      </a:r>
                      <a:r>
                        <a:rPr lang="vi-VN" sz="1400" smtClean="0">
                          <a:effectLst/>
                          <a:latin typeface="+mn-lt"/>
                          <a:ea typeface="Calibri" panose="020f0502020204030204" pitchFamily="34" charset="0"/>
                          <a:cs typeface="Arial" pitchFamily="34" charset="0"/>
                        </a:rPr>
                        <a:t>trong dung dịch và trong cuộc sống; vận dụng nguyên lý chuyển dịch CB áp dụng trong thực tiễn sản xuất và trong đời sống</a:t>
                      </a:r>
                      <a:r>
                        <a:rPr lang="en-US" sz="1400" smtClean="0">
                          <a:effectLst/>
                          <a:latin typeface="+mn-lt"/>
                          <a:ea typeface="Calibri" panose="020f0502020204030204" pitchFamily="34" charset="0"/>
                          <a:cs typeface="Arial" pitchFamily="34" charset="0"/>
                        </a:rPr>
                        <a:t>.</a:t>
                      </a:r>
                      <a:endParaRPr lang="vi-VN" sz="1400" smtClean="0">
                        <a:effectLst/>
                        <a:latin typeface="+mn-lt"/>
                        <a:ea typeface="Calibri" panose="020f0502020204030204" pitchFamily="34" charset="0"/>
                        <a:cs typeface="Arial" pitchFamily="34" charset="0"/>
                      </a:endParaRPr>
                    </a:p>
                    <a:p>
                      <a:pPr marL="0">
                        <a:lnSpc>
                          <a:spcPct val="110000"/>
                        </a:lnSpc>
                        <a:spcBef>
                          <a:spcPct val="0"/>
                        </a:spcBef>
                        <a:spcAft>
                          <a:spcPct val="0"/>
                        </a:spcAft>
                      </a:pPr>
                      <a:endParaRPr lang="vi-VN" sz="1400" smtClean="0">
                        <a:effectLst/>
                        <a:latin typeface="+mn-lt"/>
                        <a:ea typeface="Calibri" panose="020f0502020204030204" pitchFamily="34" charset="0"/>
                        <a:cs typeface="Arial" pitchFamily="34" charset="0"/>
                      </a:endParaRPr>
                    </a:p>
                    <a:p>
                      <a:pPr marL="0">
                        <a:lnSpc>
                          <a:spcPct val="110000"/>
                        </a:lnSpc>
                        <a:spcBef>
                          <a:spcPct val="0"/>
                        </a:spcBef>
                        <a:spcAft>
                          <a:spcPct val="0"/>
                        </a:spcAft>
                      </a:pP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VDKT(2)</a:t>
                      </a: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endParaRPr lang="en-US" sz="1400" smtClean="0">
                        <a:effectLst/>
                        <a:latin typeface="Arial" pitchFamily="34" charset="0"/>
                        <a:ea typeface="Calibri" panose="020f0502020204030204" pitchFamily="34" charset="0"/>
                        <a:cs typeface="Arial" pitchFamily="34" charset="0"/>
                      </a:endParaRPr>
                    </a:p>
                    <a:p>
                      <a:pPr>
                        <a:lnSpc>
                          <a:spcPct val="110000"/>
                        </a:lnSpc>
                        <a:spcBef>
                          <a:spcPct val="0"/>
                        </a:spcBef>
                        <a:spcAft>
                          <a:spcPct val="0"/>
                        </a:spcAft>
                      </a:pPr>
                      <a:r>
                        <a:rPr lang="en-US" sz="1400" smtClean="0">
                          <a:effectLst/>
                          <a:latin typeface="Arial" pitchFamily="34" charset="0"/>
                          <a:ea typeface="Calibri" panose="020f0502020204030204" pitchFamily="34" charset="0"/>
                          <a:cs typeface="Arial" pitchFamily="34" charset="0"/>
                        </a:rPr>
                        <a:t>VDKT(3)</a:t>
                      </a:r>
                    </a:p>
                    <a:p>
                      <a:pPr>
                        <a:lnSpc>
                          <a:spcPct val="110000"/>
                        </a:lnSpc>
                        <a:spcBef>
                          <a:spcPct val="0"/>
                        </a:spcBef>
                        <a:spcAft>
                          <a:spcPct val="0"/>
                        </a:spcAft>
                      </a:pP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20000"/>
                        </a:lnSpc>
                        <a:spcBef>
                          <a:spcPts val="400"/>
                        </a:spcBef>
                        <a:spcAft>
                          <a:spcPts val="400"/>
                        </a:spcAft>
                      </a:pPr>
                      <a:r>
                        <a:rPr lang="en-US" sz="1400">
                          <a:effectLst/>
                          <a:latin typeface="Arial" pitchFamily="34" charset="0"/>
                          <a:cs typeface="Arial" pitchFamily="34" charset="0"/>
                        </a:rPr>
                        <a:t>x</a:t>
                      </a:r>
                    </a:p>
                    <a:p>
                      <a:pPr algn="ctr">
                        <a:lnSpc>
                          <a:spcPct val="120000"/>
                        </a:lnSpc>
                        <a:spcBef>
                          <a:spcPts val="400"/>
                        </a:spcBef>
                        <a:spcAft>
                          <a:spcPts val="400"/>
                        </a:spcAft>
                      </a:pPr>
                      <a:r>
                        <a:rPr lang="en-US" sz="1400">
                          <a:effectLst/>
                          <a:latin typeface="Arial" pitchFamily="34" charset="0"/>
                          <a:cs typeface="Arial" pitchFamily="34" charset="0"/>
                        </a:rPr>
                        <a:t> </a:t>
                      </a:r>
                    </a:p>
                    <a:p>
                      <a:pPr algn="ctr">
                        <a:lnSpc>
                          <a:spcPct val="120000"/>
                        </a:lnSpc>
                        <a:spcBef>
                          <a:spcPts val="400"/>
                        </a:spcBef>
                        <a:spcAft>
                          <a:spcPts val="400"/>
                        </a:spcAft>
                      </a:pPr>
                      <a:r>
                        <a:rPr lang="en-US" sz="1400">
                          <a:effectLst/>
                          <a:latin typeface="Arial" pitchFamily="34" charset="0"/>
                          <a:cs typeface="Arial" pitchFamily="34" charset="0"/>
                        </a:rPr>
                        <a:t> </a:t>
                      </a:r>
                    </a:p>
                    <a:p>
                      <a:pPr algn="ctr">
                        <a:lnSpc>
                          <a:spcPct val="120000"/>
                        </a:lnSpc>
                        <a:spcBef>
                          <a:spcPts val="400"/>
                        </a:spcBef>
                        <a:spcAft>
                          <a:spcPts val="400"/>
                        </a:spcAft>
                      </a:pPr>
                      <a:r>
                        <a:rPr lang="en-US" sz="1400">
                          <a:effectLst/>
                          <a:latin typeface="Arial" pitchFamily="34" charset="0"/>
                          <a:cs typeface="Arial" pitchFamily="34" charset="0"/>
                        </a:rPr>
                        <a:t> </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20000"/>
                        </a:lnSpc>
                        <a:spcBef>
                          <a:spcPts val="400"/>
                        </a:spcBef>
                        <a:spcAft>
                          <a:spcPts val="400"/>
                        </a:spcAft>
                      </a:pPr>
                      <a:r>
                        <a:rPr lang="en-US" sz="1400">
                          <a:effectLst/>
                          <a:latin typeface="Arial" pitchFamily="34" charset="0"/>
                          <a:cs typeface="Arial" pitchFamily="34" charset="0"/>
                        </a:rPr>
                        <a:t>x</a:t>
                      </a:r>
                      <a:endParaRPr lang="en-US" sz="1400">
                        <a:effectLst/>
                        <a:latin typeface="Arial" pitchFamily="34" charset="0"/>
                        <a:ea typeface="Calibri" panose="020f0502020204030204" pitchFamily="34" charset="0"/>
                        <a:cs typeface="Arial" pitchFamily="34" charset="0"/>
                      </a:endParaRPr>
                    </a:p>
                  </a:txBody>
                  <a:tcPr marL="68580" marR="68580" marT="0" marB="0"/>
                </a:tc>
                <a:tc>
                  <a:txBody>
                    <a:bodyPr vert="horz" wrap="square"/>
                    <a:lstStyle/>
                    <a:p>
                      <a:pPr algn="ctr">
                        <a:lnSpc>
                          <a:spcPct val="120000"/>
                        </a:lnSpc>
                        <a:spcBef>
                          <a:spcPts val="400"/>
                        </a:spcBef>
                        <a:spcAft>
                          <a:spcPts val="400"/>
                        </a:spcAft>
                      </a:pPr>
                      <a:r>
                        <a:rPr lang="en-US" sz="1400">
                          <a:effectLst/>
                          <a:latin typeface="Arial" pitchFamily="34" charset="0"/>
                          <a:cs typeface="Arial" pitchFamily="34" charset="0"/>
                        </a:rPr>
                        <a:t>x</a:t>
                      </a:r>
                      <a:endParaRPr lang="en-US" sz="1400">
                        <a:effectLst/>
                        <a:latin typeface="Arial" pitchFamily="34" charset="0"/>
                        <a:ea typeface="Calibri" panose="020f0502020204030204" pitchFamily="34" charset="0"/>
                        <a:cs typeface="Arial" pitchFamily="34" charset="0"/>
                      </a:endParaRPr>
                    </a:p>
                  </a:txBody>
                  <a:tcPr marL="68580" marR="68580" marT="0" marB="0"/>
                </a:tc>
                <a:extLst>
                  <a:ext uri="{0D108BD9-81ED-4DB2-BD59-A6C34878D82A}">
                    <a16:rowId xmlns:a16="http://schemas.microsoft.com/office/drawing/2014/main" val="2637556829"/>
                  </a:ext>
                </a:extLst>
              </a:tr>
            </a:tbl>
          </a:graphicData>
        </a:graphic>
      </p:graphicFrame>
    </p:spTree>
    <p:extLst>
      <p:ext uri="{BB962C8B-B14F-4D97-AF65-F5344CB8AC3E}">
        <p14:creationId xmlns:p14="http://schemas.microsoft.com/office/powerpoint/2010/main" val="1235548268"/>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1"/>
            <a:ext cx="9583287" cy="6858000"/>
          </a:xfrm>
          <a:prstGeom prst="rect">
            <a:avLst/>
          </a:prstGeom>
        </p:spPr>
      </p:pic>
      <p:sp>
        <p:nvSpPr>
          <p:cNvPr id="9" name="Rectangle 2"/>
          <p:cNvSpPr txBox="1">
            <a:spLocks noChangeArrowheads="1"/>
          </p:cNvSpPr>
          <p:nvPr/>
        </p:nvSpPr>
        <p:spPr>
          <a:xfrm>
            <a:off x="1506087" y="1112022"/>
            <a:ext cx="6324600" cy="980927"/>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rgbClr val="FF0000"/>
                </a:solidFill>
                <a:latin typeface="+mn-lt"/>
                <a:cs typeface="Times New Roman" pitchFamily="18" charset="0"/>
              </a:rPr>
              <a:t>ĐIỂM MỚI, NỔI BẬT CỦA BỘ SÁCH</a:t>
            </a:r>
          </a:p>
          <a:p>
            <a:pPr marL="457200" indent="-457200" algn="ctr">
              <a:buFont typeface="Wingdings" panose="05000000000000000000" pitchFamily="2" charset="2"/>
              <a:buChar char="v"/>
            </a:pPr>
            <a:r>
              <a:rPr lang="en-US" sz="3200" b="1">
                <a:solidFill>
                  <a:srgbClr val="7030A0"/>
                </a:solidFill>
                <a:latin typeface="+mn-lt"/>
                <a:cs typeface="Times New Roman" pitchFamily="18" charset="0"/>
              </a:rPr>
              <a:t>Quan điểm biên soạn</a:t>
            </a:r>
          </a:p>
          <a:p>
            <a:pPr algn="ctr"/>
            <a:endParaRPr lang="en-US" sz="3200" b="1">
              <a:solidFill>
                <a:srgbClr val="FF0000"/>
              </a:solidFill>
              <a:latin typeface="+mn-lt"/>
              <a:cs typeface="Times New Roman" pitchFamily="18" charset="0"/>
            </a:endParaRPr>
          </a:p>
        </p:txBody>
      </p:sp>
      <p:sp>
        <p:nvSpPr>
          <p:cNvPr id="11" name="Slide Number Placeholder 10"/>
          <p:cNvSpPr>
            <a:spLocks noGrp="1"/>
          </p:cNvSpPr>
          <p:nvPr>
            <p:ph type="sldNum" sz="quarter" idx="12"/>
          </p:nvPr>
        </p:nvSpPr>
        <p:spPr>
          <a:xfrm>
            <a:off x="6440037" y="6367502"/>
            <a:ext cx="2057400" cy="365125"/>
          </a:xfrm>
        </p:spPr>
        <p:txBody>
          <a:bodyPr/>
          <a:lstStyle/>
          <a:p>
            <a:fld id="{05502AF4-5419-4C97-8941-6E8144AD9252}" type="slidenum">
              <a:rPr lang="en-US" sz="2000" smtClean="0">
                <a:solidFill>
                  <a:srgbClr val="FFFF00"/>
                </a:solidFill>
              </a:rPr>
              <a:t>5</a:t>
            </a:fld>
            <a:endParaRPr lang="en-US" sz="2000">
              <a:solidFill>
                <a:srgbClr val="FFFF00"/>
              </a:solidFill>
            </a:endParaRPr>
          </a:p>
        </p:txBody>
      </p:sp>
      <p:sp>
        <p:nvSpPr>
          <p:cNvPr id="2" name="Rectangle 1"/>
          <p:cNvSpPr/>
          <p:nvPr/>
        </p:nvSpPr>
        <p:spPr>
          <a:xfrm>
            <a:off x="732497" y="2211277"/>
            <a:ext cx="8317390" cy="338041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fontAlgn="base">
              <a:lnSpc>
                <a:spcPct val="120000"/>
              </a:lnSpc>
              <a:spcBef>
                <a:spcPts val="300"/>
              </a:spcBef>
              <a:spcAft>
                <a:spcPts val="300"/>
              </a:spcAft>
              <a:buFont typeface="Wingdings" panose="05000000000000000000" pitchFamily="2" charset="2"/>
              <a:buChar char="q"/>
            </a:pPr>
            <a:r>
              <a:rPr lang="en-US" sz="2800">
                <a:solidFill>
                  <a:srgbClr val="002060"/>
                </a:solidFill>
                <a:latin typeface="Times New Roman" pitchFamily="18" charset="0"/>
                <a:ea typeface="Times New Roman" panose="02020603050405020304" pitchFamily="18" charset="0"/>
                <a:cs typeface="Times New Roman" pitchFamily="18" charset="0"/>
              </a:rPr>
              <a:t>Tuân thủ định hướng đổi mới giáo dục phổ thông, và đổi mới chương trình môn Hoá học; </a:t>
            </a:r>
          </a:p>
          <a:p>
            <a:pPr marL="457200" indent="-457200" algn="just" fontAlgn="base">
              <a:lnSpc>
                <a:spcPct val="120000"/>
              </a:lnSpc>
              <a:spcBef>
                <a:spcPts val="300"/>
              </a:spcBef>
              <a:spcAft>
                <a:spcPts val="300"/>
              </a:spcAft>
              <a:buFont typeface="Wingdings" panose="05000000000000000000" pitchFamily="2" charset="2"/>
              <a:buChar char="q"/>
            </a:pPr>
            <a:r>
              <a:rPr lang="en-US" sz="2800">
                <a:solidFill>
                  <a:srgbClr val="002060"/>
                </a:solidFill>
                <a:latin typeface="Times New Roman" pitchFamily="18" charset="0"/>
                <a:ea typeface="Times New Roman" panose="02020603050405020304" pitchFamily="18" charset="0"/>
                <a:cs typeface="Times New Roman" pitchFamily="18" charset="0"/>
              </a:rPr>
              <a:t>Bám sát thông tư 33/2017-BGDĐT;</a:t>
            </a:r>
          </a:p>
          <a:p>
            <a:pPr marL="457200" indent="-457200" algn="just" fontAlgn="base">
              <a:lnSpc>
                <a:spcPct val="120000"/>
              </a:lnSpc>
              <a:spcBef>
                <a:spcPts val="300"/>
              </a:spcBef>
              <a:spcAft>
                <a:spcPts val="300"/>
              </a:spcAft>
              <a:buFont typeface="Wingdings" panose="05000000000000000000" pitchFamily="2" charset="2"/>
              <a:buChar char="q"/>
            </a:pPr>
            <a:r>
              <a:rPr lang="en-US" sz="2800">
                <a:solidFill>
                  <a:srgbClr val="002060"/>
                </a:solidFill>
                <a:latin typeface="Times New Roman" pitchFamily="18" charset="0"/>
                <a:ea typeface="Times New Roman" panose="02020603050405020304" pitchFamily="18" charset="0"/>
                <a:cs typeface="Times New Roman" pitchFamily="18" charset="0"/>
              </a:rPr>
              <a:t>Thể hiện thông điệp “kết nối tri thức với cuộc sống” của bộ sách;</a:t>
            </a:r>
          </a:p>
          <a:p>
            <a:pPr marL="457200" indent="-457200" algn="just" fontAlgn="base">
              <a:lnSpc>
                <a:spcPct val="120000"/>
              </a:lnSpc>
              <a:spcBef>
                <a:spcPts val="300"/>
              </a:spcBef>
              <a:spcAft>
                <a:spcPts val="300"/>
              </a:spcAft>
              <a:buFont typeface="Wingdings" panose="05000000000000000000" pitchFamily="2" charset="2"/>
              <a:buChar char="q"/>
            </a:pPr>
            <a:r>
              <a:rPr lang="en-US" sz="2800">
                <a:solidFill>
                  <a:srgbClr val="002060"/>
                </a:solidFill>
                <a:effectLst/>
                <a:latin typeface="Times New Roman" pitchFamily="18" charset="0"/>
                <a:ea typeface="Times New Roman" panose="02020603050405020304" pitchFamily="18" charset="0"/>
                <a:cs typeface="Times New Roman" pitchFamily="18" charset="0"/>
              </a:rPr>
              <a:t>Giáo dục lấy HS làm trung tâm.</a:t>
            </a:r>
          </a:p>
        </p:txBody>
      </p:sp>
    </p:spTree>
    <p:extLst>
      <p:ext uri="{BB962C8B-B14F-4D97-AF65-F5344CB8AC3E}">
        <p14:creationId xmlns:p14="http://schemas.microsoft.com/office/powerpoint/2010/main" val="4125604801"/>
      </p:ext>
    </p:extLst>
  </p:cSld>
  <p:clrMapOvr>
    <a:masterClrMapping/>
  </p:clrMapOvr>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7"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
        <p:nvSpPr>
          <p:cNvPr id="3" name="object 3"/>
          <p:cNvSpPr txBox="1"/>
          <p:nvPr/>
        </p:nvSpPr>
        <p:spPr>
          <a:xfrm>
            <a:off x="1000446" y="1386447"/>
            <a:ext cx="1777291" cy="378618"/>
          </a:xfrm>
          <a:prstGeom prst="rect">
            <a:avLst/>
          </a:prstGeom>
        </p:spPr>
        <p:txBody>
          <a:bodyPr vert="horz" wrap="square" lIns="0" tIns="0" rIns="0" bIns="0" rtlCol="0">
            <a:spAutoFit/>
          </a:bodyPr>
          <a:lstStyle/>
          <a:p>
            <a:pPr marL="0" marR="0">
              <a:lnSpc>
                <a:spcPts val="2681"/>
              </a:lnSpc>
              <a:spcBef>
                <a:spcPct val="0"/>
              </a:spcBef>
              <a:spcAft>
                <a:spcPct val="0"/>
              </a:spcAft>
            </a:pPr>
            <a:r>
              <a:rPr sz="2400" b="1">
                <a:solidFill>
                  <a:srgbClr val="FF0000"/>
                </a:solidFill>
                <a:latin typeface="OCBLQH+Arial-BoldMT"/>
                <a:cs typeface="OCBLQH+Arial-BoldMT"/>
              </a:rPr>
              <a:t>Nguyên tử:</a:t>
            </a:r>
          </a:p>
        </p:txBody>
      </p:sp>
      <p:sp>
        <p:nvSpPr>
          <p:cNvPr id="4" name="object 4"/>
          <p:cNvSpPr txBox="1"/>
          <p:nvPr/>
        </p:nvSpPr>
        <p:spPr>
          <a:xfrm>
            <a:off x="1000446" y="1752207"/>
            <a:ext cx="7465260" cy="1475899"/>
          </a:xfrm>
          <a:prstGeom prst="rect">
            <a:avLst/>
          </a:prstGeom>
        </p:spPr>
        <p:txBody>
          <a:bodyPr vert="horz" wrap="square" lIns="0" tIns="0" rIns="0" bIns="0" rtlCol="0">
            <a:spAutoFit/>
          </a:bodyPr>
          <a:lstStyle/>
          <a:p>
            <a:pPr marL="0" marR="0">
              <a:lnSpc>
                <a:spcPts val="2681"/>
              </a:lnSpc>
              <a:spcBef>
                <a:spcPct val="0"/>
              </a:spcBef>
              <a:spcAft>
                <a:spcPct val="0"/>
              </a:spcAft>
            </a:pPr>
            <a:r>
              <a:rPr sz="2400">
                <a:solidFill>
                  <a:srgbClr val="FF0000"/>
                </a:solidFill>
                <a:latin typeface="VSAOMJ+ArialMT"/>
                <a:cs typeface="VSAOMJ+ArialMT"/>
              </a:rPr>
              <a:t>Vận</a:t>
            </a:r>
            <a:r>
              <a:rPr sz="2400" spc="350">
                <a:solidFill>
                  <a:srgbClr val="FF0000"/>
                </a:solidFill>
                <a:latin typeface="VSAOMJ+ArialMT"/>
                <a:cs typeface="VSAOMJ+ArialMT"/>
              </a:rPr>
              <a:t> </a:t>
            </a:r>
            <a:r>
              <a:rPr sz="2400">
                <a:solidFill>
                  <a:srgbClr val="FF0000"/>
                </a:solidFill>
                <a:latin typeface="VSAOMJ+ArialMT"/>
                <a:cs typeface="VSAOMJ+ArialMT"/>
              </a:rPr>
              <a:t>dụng</a:t>
            </a:r>
            <a:r>
              <a:rPr sz="2400" spc="354">
                <a:solidFill>
                  <a:srgbClr val="FF0000"/>
                </a:solidFill>
                <a:latin typeface="VSAOMJ+ArialMT"/>
                <a:cs typeface="VSAOMJ+ArialMT"/>
              </a:rPr>
              <a:t> </a:t>
            </a:r>
            <a:r>
              <a:rPr sz="2400">
                <a:solidFill>
                  <a:srgbClr val="00B050"/>
                </a:solidFill>
                <a:latin typeface="VSAOMJ+ArialMT"/>
                <a:cs typeface="VSAOMJ+ArialMT"/>
              </a:rPr>
              <a:t>chương</a:t>
            </a:r>
            <a:r>
              <a:rPr sz="2400" spc="361">
                <a:solidFill>
                  <a:srgbClr val="00B050"/>
                </a:solidFill>
                <a:latin typeface="VSAOMJ+ArialMT"/>
                <a:cs typeface="VSAOMJ+ArialMT"/>
              </a:rPr>
              <a:t> </a:t>
            </a:r>
            <a:r>
              <a:rPr sz="2400">
                <a:solidFill>
                  <a:srgbClr val="00B050"/>
                </a:solidFill>
                <a:latin typeface="VSAOMJ+ArialMT"/>
                <a:cs typeface="VSAOMJ+ArialMT"/>
              </a:rPr>
              <a:t>Cấu</a:t>
            </a:r>
            <a:r>
              <a:rPr sz="2400" spc="352">
                <a:solidFill>
                  <a:srgbClr val="00B050"/>
                </a:solidFill>
                <a:latin typeface="VSAOMJ+ArialMT"/>
                <a:cs typeface="VSAOMJ+ArialMT"/>
              </a:rPr>
              <a:t> </a:t>
            </a:r>
            <a:r>
              <a:rPr sz="2400">
                <a:solidFill>
                  <a:srgbClr val="00B050"/>
                </a:solidFill>
                <a:latin typeface="VSAOMJ+ArialMT"/>
                <a:cs typeface="VSAOMJ+ArialMT"/>
              </a:rPr>
              <a:t>tạo</a:t>
            </a:r>
            <a:r>
              <a:rPr sz="2400" spc="347">
                <a:solidFill>
                  <a:srgbClr val="00B050"/>
                </a:solidFill>
                <a:latin typeface="VSAOMJ+ArialMT"/>
                <a:cs typeface="VSAOMJ+ArialMT"/>
              </a:rPr>
              <a:t> </a:t>
            </a:r>
            <a:r>
              <a:rPr sz="2400">
                <a:solidFill>
                  <a:srgbClr val="00B050"/>
                </a:solidFill>
                <a:latin typeface="VSAOMJ+ArialMT"/>
                <a:cs typeface="VSAOMJ+ArialMT"/>
              </a:rPr>
              <a:t>nguyên</a:t>
            </a:r>
            <a:r>
              <a:rPr sz="2400" spc="357">
                <a:solidFill>
                  <a:srgbClr val="00B050"/>
                </a:solidFill>
                <a:latin typeface="VSAOMJ+ArialMT"/>
                <a:cs typeface="VSAOMJ+ArialMT"/>
              </a:rPr>
              <a:t> </a:t>
            </a:r>
            <a:r>
              <a:rPr sz="2400">
                <a:solidFill>
                  <a:srgbClr val="00B050"/>
                </a:solidFill>
                <a:latin typeface="VSAOMJ+ArialMT"/>
                <a:cs typeface="VSAOMJ+ArialMT"/>
              </a:rPr>
              <a:t>tử</a:t>
            </a:r>
            <a:r>
              <a:rPr sz="2400" spc="348">
                <a:solidFill>
                  <a:srgbClr val="00B050"/>
                </a:solidFill>
                <a:latin typeface="VSAOMJ+ArialMT"/>
                <a:cs typeface="VSAOMJ+ArialMT"/>
              </a:rPr>
              <a:t> </a:t>
            </a:r>
            <a:r>
              <a:rPr sz="2400">
                <a:solidFill>
                  <a:srgbClr val="00B050"/>
                </a:solidFill>
                <a:latin typeface="VSAOMJ+ArialMT"/>
                <a:cs typeface="VSAOMJ+ArialMT"/>
              </a:rPr>
              <a:t>(Hóa</a:t>
            </a:r>
            <a:r>
              <a:rPr sz="2400" spc="353">
                <a:solidFill>
                  <a:srgbClr val="00B050"/>
                </a:solidFill>
                <a:latin typeface="VSAOMJ+ArialMT"/>
                <a:cs typeface="VSAOMJ+ArialMT"/>
              </a:rPr>
              <a:t> </a:t>
            </a:r>
            <a:r>
              <a:rPr sz="2400">
                <a:solidFill>
                  <a:srgbClr val="00B050"/>
                </a:solidFill>
                <a:latin typeface="VSAOMJ+ArialMT"/>
                <a:cs typeface="VSAOMJ+ArialMT"/>
              </a:rPr>
              <a:t>học</a:t>
            </a:r>
            <a:r>
              <a:rPr sz="2400" spc="349">
                <a:solidFill>
                  <a:srgbClr val="00B050"/>
                </a:solidFill>
                <a:latin typeface="VSAOMJ+ArialMT"/>
                <a:cs typeface="VSAOMJ+ArialMT"/>
              </a:rPr>
              <a:t> </a:t>
            </a:r>
            <a:r>
              <a:rPr sz="2400">
                <a:solidFill>
                  <a:srgbClr val="00B050"/>
                </a:solidFill>
                <a:latin typeface="VSAOMJ+ArialMT"/>
                <a:cs typeface="VSAOMJ+ArialMT"/>
              </a:rPr>
              <a:t>10)</a:t>
            </a:r>
          </a:p>
          <a:p>
            <a:pPr marL="0" marR="0">
              <a:lnSpc>
                <a:spcPts val="2681"/>
              </a:lnSpc>
              <a:spcBef>
                <a:spcPts val="198"/>
              </a:spcBef>
              <a:spcAft>
                <a:spcPct val="0"/>
              </a:spcAft>
            </a:pPr>
            <a:r>
              <a:rPr sz="2400">
                <a:solidFill>
                  <a:srgbClr val="00B050"/>
                </a:solidFill>
                <a:latin typeface="VSAOMJ+ArialMT"/>
                <a:cs typeface="VSAOMJ+ArialMT"/>
              </a:rPr>
              <a:t>để</a:t>
            </a:r>
            <a:r>
              <a:rPr sz="2400" spc="248">
                <a:solidFill>
                  <a:srgbClr val="00B050"/>
                </a:solidFill>
                <a:latin typeface="VSAOMJ+ArialMT"/>
                <a:cs typeface="VSAOMJ+ArialMT"/>
              </a:rPr>
              <a:t> </a:t>
            </a:r>
            <a:r>
              <a:rPr sz="2400">
                <a:solidFill>
                  <a:srgbClr val="00B050"/>
                </a:solidFill>
                <a:latin typeface="VSAOMJ+ArialMT"/>
                <a:cs typeface="VSAOMJ+ArialMT"/>
              </a:rPr>
              <a:t>viết</a:t>
            </a:r>
            <a:r>
              <a:rPr sz="2400" spc="245">
                <a:solidFill>
                  <a:srgbClr val="00B050"/>
                </a:solidFill>
                <a:latin typeface="VSAOMJ+ArialMT"/>
                <a:cs typeface="VSAOMJ+ArialMT"/>
              </a:rPr>
              <a:t> </a:t>
            </a:r>
            <a:r>
              <a:rPr sz="2400">
                <a:solidFill>
                  <a:srgbClr val="00B050"/>
                </a:solidFill>
                <a:latin typeface="VSAOMJ+ArialMT"/>
                <a:cs typeface="VSAOMJ+ArialMT"/>
              </a:rPr>
              <a:t>cấu</a:t>
            </a:r>
            <a:r>
              <a:rPr sz="2400" spc="247">
                <a:solidFill>
                  <a:srgbClr val="00B050"/>
                </a:solidFill>
                <a:latin typeface="VSAOMJ+ArialMT"/>
                <a:cs typeface="VSAOMJ+ArialMT"/>
              </a:rPr>
              <a:t> </a:t>
            </a:r>
            <a:r>
              <a:rPr sz="2400">
                <a:solidFill>
                  <a:srgbClr val="00B050"/>
                </a:solidFill>
                <a:latin typeface="VSAOMJ+ArialMT"/>
                <a:cs typeface="VSAOMJ+ArialMT"/>
              </a:rPr>
              <a:t>hình</a:t>
            </a:r>
            <a:r>
              <a:rPr sz="2400" spc="249">
                <a:solidFill>
                  <a:srgbClr val="00B050"/>
                </a:solidFill>
                <a:latin typeface="VSAOMJ+ArialMT"/>
                <a:cs typeface="VSAOMJ+ArialMT"/>
              </a:rPr>
              <a:t> </a:t>
            </a:r>
            <a:r>
              <a:rPr sz="2400">
                <a:solidFill>
                  <a:srgbClr val="00B050"/>
                </a:solidFill>
                <a:latin typeface="VSAOMJ+ArialMT"/>
                <a:cs typeface="VSAOMJ+ArialMT"/>
              </a:rPr>
              <a:t>electron,</a:t>
            </a:r>
            <a:r>
              <a:rPr sz="2400" spc="252">
                <a:solidFill>
                  <a:srgbClr val="00B050"/>
                </a:solidFill>
                <a:latin typeface="VSAOMJ+ArialMT"/>
                <a:cs typeface="VSAOMJ+ArialMT"/>
              </a:rPr>
              <a:t> </a:t>
            </a:r>
            <a:r>
              <a:rPr sz="2400">
                <a:solidFill>
                  <a:srgbClr val="00B050"/>
                </a:solidFill>
                <a:latin typeface="VSAOMJ+ArialMT"/>
                <a:cs typeface="VSAOMJ+ArialMT"/>
              </a:rPr>
              <a:t>phân</a:t>
            </a:r>
            <a:r>
              <a:rPr sz="2400" spc="253">
                <a:solidFill>
                  <a:srgbClr val="00B050"/>
                </a:solidFill>
                <a:latin typeface="VSAOMJ+ArialMT"/>
                <a:cs typeface="VSAOMJ+ArialMT"/>
              </a:rPr>
              <a:t> </a:t>
            </a:r>
            <a:r>
              <a:rPr sz="2400">
                <a:solidFill>
                  <a:srgbClr val="00B050"/>
                </a:solidFill>
                <a:latin typeface="VSAOMJ+ArialMT"/>
                <a:cs typeface="VSAOMJ+ArialMT"/>
              </a:rPr>
              <a:t>bố</a:t>
            </a:r>
            <a:r>
              <a:rPr sz="2400" spc="248">
                <a:solidFill>
                  <a:srgbClr val="00B050"/>
                </a:solidFill>
                <a:latin typeface="VSAOMJ+ArialMT"/>
                <a:cs typeface="VSAOMJ+ArialMT"/>
              </a:rPr>
              <a:t> </a:t>
            </a:r>
            <a:r>
              <a:rPr sz="2400">
                <a:solidFill>
                  <a:srgbClr val="00B050"/>
                </a:solidFill>
                <a:latin typeface="VSAOMJ+ArialMT"/>
                <a:cs typeface="VSAOMJ+ArialMT"/>
              </a:rPr>
              <a:t>vào</a:t>
            </a:r>
            <a:r>
              <a:rPr sz="2400" spc="247">
                <a:solidFill>
                  <a:srgbClr val="00B050"/>
                </a:solidFill>
                <a:latin typeface="VSAOMJ+ArialMT"/>
                <a:cs typeface="VSAOMJ+ArialMT"/>
              </a:rPr>
              <a:t> </a:t>
            </a:r>
            <a:r>
              <a:rPr sz="2400">
                <a:solidFill>
                  <a:srgbClr val="00B050"/>
                </a:solidFill>
                <a:latin typeface="VSAOMJ+ArialMT"/>
                <a:cs typeface="VSAOMJ+ArialMT"/>
              </a:rPr>
              <a:t>ô</a:t>
            </a:r>
            <a:r>
              <a:rPr sz="2400" spc="244">
                <a:solidFill>
                  <a:srgbClr val="00B050"/>
                </a:solidFill>
                <a:latin typeface="VSAOMJ+ArialMT"/>
                <a:cs typeface="VSAOMJ+ArialMT"/>
              </a:rPr>
              <a:t> </a:t>
            </a:r>
            <a:r>
              <a:rPr sz="2400">
                <a:solidFill>
                  <a:srgbClr val="00B050"/>
                </a:solidFill>
                <a:latin typeface="VSAOMJ+ArialMT"/>
                <a:cs typeface="VSAOMJ+ArialMT"/>
              </a:rPr>
              <a:t>orbital,</a:t>
            </a:r>
            <a:r>
              <a:rPr sz="2400" spc="254">
                <a:solidFill>
                  <a:srgbClr val="00B050"/>
                </a:solidFill>
                <a:latin typeface="VSAOMJ+ArialMT"/>
                <a:cs typeface="VSAOMJ+ArialMT"/>
              </a:rPr>
              <a:t> </a:t>
            </a:r>
            <a:r>
              <a:rPr sz="2400">
                <a:solidFill>
                  <a:srgbClr val="00B050"/>
                </a:solidFill>
                <a:latin typeface="VSAOMJ+ArialMT"/>
                <a:cs typeface="VSAOMJ+ArialMT"/>
              </a:rPr>
              <a:t>đặc</a:t>
            </a:r>
          </a:p>
          <a:p>
            <a:pPr marL="0" marR="0">
              <a:lnSpc>
                <a:spcPts val="2681"/>
              </a:lnSpc>
              <a:spcBef>
                <a:spcPts val="148"/>
              </a:spcBef>
              <a:spcAft>
                <a:spcPct val="0"/>
              </a:spcAft>
            </a:pPr>
            <a:r>
              <a:rPr sz="2400">
                <a:solidFill>
                  <a:srgbClr val="00B050"/>
                </a:solidFill>
                <a:latin typeface="VSAOMJ+ArialMT"/>
                <a:cs typeface="VSAOMJ+ArialMT"/>
              </a:rPr>
              <a:t>điểm</a:t>
            </a:r>
            <a:r>
              <a:rPr sz="2400" spc="342">
                <a:solidFill>
                  <a:srgbClr val="00B050"/>
                </a:solidFill>
                <a:latin typeface="VSAOMJ+ArialMT"/>
                <a:cs typeface="VSAOMJ+ArialMT"/>
              </a:rPr>
              <a:t> </a:t>
            </a:r>
            <a:r>
              <a:rPr sz="2400">
                <a:solidFill>
                  <a:srgbClr val="00B050"/>
                </a:solidFill>
                <a:latin typeface="VSAOMJ+ArialMT"/>
                <a:cs typeface="VSAOMJ+ArialMT"/>
              </a:rPr>
              <a:t>lớp</a:t>
            </a:r>
            <a:r>
              <a:rPr sz="2400" spc="341">
                <a:solidFill>
                  <a:srgbClr val="00B050"/>
                </a:solidFill>
                <a:latin typeface="VSAOMJ+ArialMT"/>
                <a:cs typeface="VSAOMJ+ArialMT"/>
              </a:rPr>
              <a:t> </a:t>
            </a:r>
            <a:r>
              <a:rPr sz="2400">
                <a:solidFill>
                  <a:srgbClr val="00B050"/>
                </a:solidFill>
                <a:latin typeface="VSAOMJ+ArialMT"/>
                <a:cs typeface="VSAOMJ+ArialMT"/>
              </a:rPr>
              <a:t>electron</a:t>
            </a:r>
            <a:r>
              <a:rPr sz="2400" spc="345">
                <a:solidFill>
                  <a:srgbClr val="00B050"/>
                </a:solidFill>
                <a:latin typeface="VSAOMJ+ArialMT"/>
                <a:cs typeface="VSAOMJ+ArialMT"/>
              </a:rPr>
              <a:t> </a:t>
            </a:r>
            <a:r>
              <a:rPr sz="2400">
                <a:solidFill>
                  <a:srgbClr val="00B050"/>
                </a:solidFill>
                <a:latin typeface="VSAOMJ+ArialMT"/>
                <a:cs typeface="VSAOMJ+ArialMT"/>
              </a:rPr>
              <a:t>ngoài</a:t>
            </a:r>
            <a:r>
              <a:rPr sz="2400" spc="347">
                <a:solidFill>
                  <a:srgbClr val="00B050"/>
                </a:solidFill>
                <a:latin typeface="VSAOMJ+ArialMT"/>
                <a:cs typeface="VSAOMJ+ArialMT"/>
              </a:rPr>
              <a:t> </a:t>
            </a:r>
            <a:r>
              <a:rPr sz="2400">
                <a:solidFill>
                  <a:srgbClr val="00B050"/>
                </a:solidFill>
                <a:latin typeface="VSAOMJ+ArialMT"/>
                <a:cs typeface="VSAOMJ+ArialMT"/>
              </a:rPr>
              <a:t>cùng</a:t>
            </a:r>
            <a:r>
              <a:rPr sz="2400" spc="339">
                <a:solidFill>
                  <a:srgbClr val="00B050"/>
                </a:solidFill>
                <a:latin typeface="VSAOMJ+ArialMT"/>
                <a:cs typeface="VSAOMJ+ArialMT"/>
              </a:rPr>
              <a:t> </a:t>
            </a:r>
            <a:r>
              <a:rPr sz="2400">
                <a:solidFill>
                  <a:srgbClr val="00B050"/>
                </a:solidFill>
                <a:latin typeface="VSAOMJ+ArialMT"/>
                <a:cs typeface="VSAOMJ+ArialMT"/>
              </a:rPr>
              <a:t>=&gt;</a:t>
            </a:r>
            <a:r>
              <a:rPr sz="2400" spc="330">
                <a:solidFill>
                  <a:srgbClr val="00B050"/>
                </a:solidFill>
                <a:latin typeface="VSAOMJ+ArialMT"/>
                <a:cs typeface="VSAOMJ+ArialMT"/>
              </a:rPr>
              <a:t> </a:t>
            </a:r>
            <a:r>
              <a:rPr sz="2400">
                <a:solidFill>
                  <a:srgbClr val="00B050"/>
                </a:solidFill>
                <a:latin typeface="VSAOMJ+ArialMT"/>
                <a:cs typeface="VSAOMJ+ArialMT"/>
              </a:rPr>
              <a:t>dự</a:t>
            </a:r>
            <a:r>
              <a:rPr sz="2400" spc="339">
                <a:solidFill>
                  <a:srgbClr val="00B050"/>
                </a:solidFill>
                <a:latin typeface="VSAOMJ+ArialMT"/>
                <a:cs typeface="VSAOMJ+ArialMT"/>
              </a:rPr>
              <a:t> </a:t>
            </a:r>
            <a:r>
              <a:rPr sz="2400">
                <a:solidFill>
                  <a:srgbClr val="00B050"/>
                </a:solidFill>
                <a:latin typeface="VSAOMJ+ArialMT"/>
                <a:cs typeface="VSAOMJ+ArialMT"/>
              </a:rPr>
              <a:t>đoán</a:t>
            </a:r>
            <a:r>
              <a:rPr sz="2400" spc="342">
                <a:solidFill>
                  <a:srgbClr val="00B050"/>
                </a:solidFill>
                <a:latin typeface="VSAOMJ+ArialMT"/>
                <a:cs typeface="VSAOMJ+ArialMT"/>
              </a:rPr>
              <a:t> </a:t>
            </a:r>
            <a:r>
              <a:rPr sz="2400">
                <a:solidFill>
                  <a:srgbClr val="00B050"/>
                </a:solidFill>
                <a:latin typeface="VSAOMJ+ArialMT"/>
                <a:cs typeface="VSAOMJ+ArialMT"/>
              </a:rPr>
              <a:t>tính</a:t>
            </a:r>
            <a:r>
              <a:rPr sz="2400" spc="331">
                <a:solidFill>
                  <a:srgbClr val="00B050"/>
                </a:solidFill>
                <a:latin typeface="VSAOMJ+ArialMT"/>
                <a:cs typeface="VSAOMJ+ArialMT"/>
              </a:rPr>
              <a:t> </a:t>
            </a:r>
            <a:r>
              <a:rPr sz="2400">
                <a:solidFill>
                  <a:srgbClr val="00B050"/>
                </a:solidFill>
                <a:latin typeface="VSAOMJ+ArialMT"/>
                <a:cs typeface="VSAOMJ+ArialMT"/>
              </a:rPr>
              <a:t>chất,</a:t>
            </a:r>
          </a:p>
          <a:p>
            <a:pPr marL="0" marR="0">
              <a:lnSpc>
                <a:spcPts val="2681"/>
              </a:lnSpc>
              <a:spcBef>
                <a:spcPts val="198"/>
              </a:spcBef>
              <a:spcAft>
                <a:spcPct val="0"/>
              </a:spcAft>
            </a:pPr>
            <a:r>
              <a:rPr sz="2400">
                <a:solidFill>
                  <a:srgbClr val="00B050"/>
                </a:solidFill>
                <a:latin typeface="VSAOMJ+ArialMT"/>
                <a:cs typeface="VSAOMJ+ArialMT"/>
              </a:rPr>
              <a:t>khả năng liên kết.</a:t>
            </a:r>
          </a:p>
        </p:txBody>
      </p:sp>
      <p:sp>
        <p:nvSpPr>
          <p:cNvPr id="5" name="object 5"/>
          <p:cNvSpPr txBox="1"/>
          <p:nvPr/>
        </p:nvSpPr>
        <p:spPr>
          <a:xfrm>
            <a:off x="1037699" y="4842965"/>
            <a:ext cx="1404825" cy="378618"/>
          </a:xfrm>
          <a:prstGeom prst="rect">
            <a:avLst/>
          </a:prstGeom>
        </p:spPr>
        <p:txBody>
          <a:bodyPr vert="horz" wrap="square" lIns="0" tIns="0" rIns="0" bIns="0" rtlCol="0">
            <a:spAutoFit/>
          </a:bodyPr>
          <a:lstStyle/>
          <a:p>
            <a:pPr marL="0" marR="0">
              <a:lnSpc>
                <a:spcPts val="2681"/>
              </a:lnSpc>
              <a:spcBef>
                <a:spcPct val="0"/>
              </a:spcBef>
              <a:spcAft>
                <a:spcPct val="0"/>
              </a:spcAft>
            </a:pPr>
            <a:r>
              <a:rPr sz="2400" b="1">
                <a:solidFill>
                  <a:srgbClr val="FF0000"/>
                </a:solidFill>
                <a:latin typeface="OCBLQH+Arial-BoldMT"/>
                <a:cs typeface="OCBLQH+Arial-BoldMT"/>
              </a:rPr>
              <a:t>Phân tử:</a:t>
            </a:r>
          </a:p>
        </p:txBody>
      </p:sp>
      <p:sp>
        <p:nvSpPr>
          <p:cNvPr id="6" name="object 6"/>
          <p:cNvSpPr txBox="1"/>
          <p:nvPr/>
        </p:nvSpPr>
        <p:spPr>
          <a:xfrm>
            <a:off x="1037699" y="5208725"/>
            <a:ext cx="10636580" cy="744378"/>
          </a:xfrm>
          <a:prstGeom prst="rect">
            <a:avLst/>
          </a:prstGeom>
        </p:spPr>
        <p:txBody>
          <a:bodyPr vert="horz" wrap="square" lIns="0" tIns="0" rIns="0" bIns="0" rtlCol="0">
            <a:spAutoFit/>
          </a:bodyPr>
          <a:lstStyle/>
          <a:p>
            <a:pPr marL="0" marR="0">
              <a:lnSpc>
                <a:spcPts val="2681"/>
              </a:lnSpc>
              <a:spcBef>
                <a:spcPct val="0"/>
              </a:spcBef>
              <a:spcAft>
                <a:spcPct val="0"/>
              </a:spcAft>
            </a:pPr>
            <a:r>
              <a:rPr sz="2400">
                <a:solidFill>
                  <a:srgbClr val="FF0000"/>
                </a:solidFill>
                <a:latin typeface="VSAOMJ+ArialMT"/>
                <a:cs typeface="VSAOMJ+ArialMT"/>
              </a:rPr>
              <a:t>Vận</a:t>
            </a:r>
            <a:r>
              <a:rPr sz="2400" spc="17">
                <a:solidFill>
                  <a:srgbClr val="FF0000"/>
                </a:solidFill>
                <a:latin typeface="VSAOMJ+ArialMT"/>
                <a:cs typeface="VSAOMJ+ArialMT"/>
              </a:rPr>
              <a:t> </a:t>
            </a:r>
            <a:r>
              <a:rPr sz="2400">
                <a:solidFill>
                  <a:srgbClr val="FF0000"/>
                </a:solidFill>
                <a:latin typeface="VSAOMJ+ArialMT"/>
                <a:cs typeface="VSAOMJ+ArialMT"/>
              </a:rPr>
              <a:t>dụng</a:t>
            </a:r>
            <a:r>
              <a:rPr sz="2400" spc="20">
                <a:solidFill>
                  <a:srgbClr val="FF0000"/>
                </a:solidFill>
                <a:latin typeface="VSAOMJ+ArialMT"/>
                <a:cs typeface="VSAOMJ+ArialMT"/>
              </a:rPr>
              <a:t> </a:t>
            </a:r>
            <a:r>
              <a:rPr sz="2400">
                <a:solidFill>
                  <a:srgbClr val="00B050"/>
                </a:solidFill>
                <a:latin typeface="VSAOMJ+ArialMT"/>
                <a:cs typeface="VSAOMJ+ArialMT"/>
              </a:rPr>
              <a:t>chương</a:t>
            </a:r>
            <a:r>
              <a:rPr sz="2400" spc="28">
                <a:solidFill>
                  <a:srgbClr val="00B050"/>
                </a:solidFill>
                <a:latin typeface="VSAOMJ+ArialMT"/>
                <a:cs typeface="VSAOMJ+ArialMT"/>
              </a:rPr>
              <a:t> </a:t>
            </a:r>
            <a:r>
              <a:rPr sz="2400">
                <a:solidFill>
                  <a:srgbClr val="00B050"/>
                </a:solidFill>
                <a:latin typeface="VSAOMJ+ArialMT"/>
                <a:cs typeface="VSAOMJ+ArialMT"/>
              </a:rPr>
              <a:t>Liên</a:t>
            </a:r>
            <a:r>
              <a:rPr sz="2400" spc="21">
                <a:solidFill>
                  <a:srgbClr val="00B050"/>
                </a:solidFill>
                <a:latin typeface="VSAOMJ+ArialMT"/>
                <a:cs typeface="VSAOMJ+ArialMT"/>
              </a:rPr>
              <a:t> </a:t>
            </a:r>
            <a:r>
              <a:rPr sz="2400">
                <a:solidFill>
                  <a:srgbClr val="00B050"/>
                </a:solidFill>
                <a:latin typeface="VSAOMJ+ArialMT"/>
                <a:cs typeface="VSAOMJ+ArialMT"/>
              </a:rPr>
              <a:t>kết hóa</a:t>
            </a:r>
            <a:r>
              <a:rPr sz="2400" spc="18">
                <a:solidFill>
                  <a:srgbClr val="00B050"/>
                </a:solidFill>
                <a:latin typeface="VSAOMJ+ArialMT"/>
                <a:cs typeface="VSAOMJ+ArialMT"/>
              </a:rPr>
              <a:t> </a:t>
            </a:r>
            <a:r>
              <a:rPr sz="2400">
                <a:solidFill>
                  <a:srgbClr val="00B050"/>
                </a:solidFill>
                <a:latin typeface="VSAOMJ+ArialMT"/>
                <a:cs typeface="VSAOMJ+ArialMT"/>
              </a:rPr>
              <a:t>học</a:t>
            </a:r>
            <a:r>
              <a:rPr sz="2400" spc="15">
                <a:solidFill>
                  <a:srgbClr val="00B050"/>
                </a:solidFill>
                <a:latin typeface="VSAOMJ+ArialMT"/>
                <a:cs typeface="VSAOMJ+ArialMT"/>
              </a:rPr>
              <a:t> </a:t>
            </a:r>
            <a:r>
              <a:rPr sz="2400">
                <a:solidFill>
                  <a:srgbClr val="00B050"/>
                </a:solidFill>
                <a:latin typeface="VSAOMJ+ArialMT"/>
                <a:cs typeface="VSAOMJ+ArialMT"/>
              </a:rPr>
              <a:t>(Hóa</a:t>
            </a:r>
            <a:r>
              <a:rPr sz="2400" spc="20">
                <a:solidFill>
                  <a:srgbClr val="00B050"/>
                </a:solidFill>
                <a:latin typeface="VSAOMJ+ArialMT"/>
                <a:cs typeface="VSAOMJ+ArialMT"/>
              </a:rPr>
              <a:t> </a:t>
            </a:r>
            <a:r>
              <a:rPr sz="2400">
                <a:solidFill>
                  <a:srgbClr val="00B050"/>
                </a:solidFill>
                <a:latin typeface="VSAOMJ+ArialMT"/>
                <a:cs typeface="VSAOMJ+ArialMT"/>
              </a:rPr>
              <a:t>học</a:t>
            </a:r>
            <a:r>
              <a:rPr sz="2400" spc="15">
                <a:solidFill>
                  <a:srgbClr val="00B050"/>
                </a:solidFill>
                <a:latin typeface="VSAOMJ+ArialMT"/>
                <a:cs typeface="VSAOMJ+ArialMT"/>
              </a:rPr>
              <a:t> </a:t>
            </a:r>
            <a:r>
              <a:rPr sz="2400">
                <a:solidFill>
                  <a:srgbClr val="00B050"/>
                </a:solidFill>
                <a:latin typeface="VSAOMJ+ArialMT"/>
                <a:cs typeface="VSAOMJ+ArialMT"/>
              </a:rPr>
              <a:t>10)</a:t>
            </a:r>
            <a:r>
              <a:rPr sz="2400" spc="15">
                <a:solidFill>
                  <a:srgbClr val="00B050"/>
                </a:solidFill>
                <a:latin typeface="VSAOMJ+ArialMT"/>
                <a:cs typeface="VSAOMJ+ArialMT"/>
              </a:rPr>
              <a:t> </a:t>
            </a:r>
            <a:r>
              <a:rPr sz="2400">
                <a:solidFill>
                  <a:srgbClr val="00B050"/>
                </a:solidFill>
                <a:latin typeface="VSAOMJ+ArialMT"/>
                <a:cs typeface="VSAOMJ+ArialMT"/>
              </a:rPr>
              <a:t>để</a:t>
            </a:r>
            <a:r>
              <a:rPr sz="2400" spc="14">
                <a:solidFill>
                  <a:srgbClr val="00B050"/>
                </a:solidFill>
                <a:latin typeface="VSAOMJ+ArialMT"/>
                <a:cs typeface="VSAOMJ+ArialMT"/>
              </a:rPr>
              <a:t> </a:t>
            </a:r>
            <a:r>
              <a:rPr sz="2400">
                <a:solidFill>
                  <a:srgbClr val="00B050"/>
                </a:solidFill>
                <a:latin typeface="VSAOMJ+ArialMT"/>
                <a:cs typeface="VSAOMJ+ArialMT"/>
              </a:rPr>
              <a:t>viết</a:t>
            </a:r>
            <a:r>
              <a:rPr sz="2400" spc="11">
                <a:solidFill>
                  <a:srgbClr val="00B050"/>
                </a:solidFill>
                <a:latin typeface="VSAOMJ+ArialMT"/>
                <a:cs typeface="VSAOMJ+ArialMT"/>
              </a:rPr>
              <a:t> </a:t>
            </a:r>
            <a:r>
              <a:rPr sz="2400">
                <a:solidFill>
                  <a:srgbClr val="00B050"/>
                </a:solidFill>
                <a:latin typeface="VSAOMJ+ArialMT"/>
                <a:cs typeface="VSAOMJ+ArialMT"/>
              </a:rPr>
              <a:t>sự</a:t>
            </a:r>
            <a:r>
              <a:rPr sz="2400" spc="14">
                <a:solidFill>
                  <a:srgbClr val="00B050"/>
                </a:solidFill>
                <a:latin typeface="VSAOMJ+ArialMT"/>
                <a:cs typeface="VSAOMJ+ArialMT"/>
              </a:rPr>
              <a:t> </a:t>
            </a:r>
            <a:r>
              <a:rPr sz="2400">
                <a:solidFill>
                  <a:srgbClr val="00B050"/>
                </a:solidFill>
                <a:latin typeface="VSAOMJ+ArialMT"/>
                <a:cs typeface="VSAOMJ+ArialMT"/>
              </a:rPr>
              <a:t>tạo</a:t>
            </a:r>
            <a:r>
              <a:rPr sz="2400" spc="12">
                <a:solidFill>
                  <a:srgbClr val="00B050"/>
                </a:solidFill>
                <a:latin typeface="VSAOMJ+ArialMT"/>
                <a:cs typeface="VSAOMJ+ArialMT"/>
              </a:rPr>
              <a:t> </a:t>
            </a:r>
            <a:r>
              <a:rPr sz="2400">
                <a:solidFill>
                  <a:srgbClr val="00B050"/>
                </a:solidFill>
                <a:latin typeface="VSAOMJ+ArialMT"/>
                <a:cs typeface="VSAOMJ+ArialMT"/>
              </a:rPr>
              <a:t>thành</a:t>
            </a:r>
            <a:r>
              <a:rPr sz="2400" spc="18">
                <a:solidFill>
                  <a:srgbClr val="00B050"/>
                </a:solidFill>
                <a:latin typeface="VSAOMJ+ArialMT"/>
                <a:cs typeface="VSAOMJ+ArialMT"/>
              </a:rPr>
              <a:t> </a:t>
            </a:r>
            <a:r>
              <a:rPr sz="2400">
                <a:solidFill>
                  <a:srgbClr val="00B050"/>
                </a:solidFill>
                <a:latin typeface="VSAOMJ+ArialMT"/>
                <a:cs typeface="VSAOMJ+ArialMT"/>
              </a:rPr>
              <a:t>liên</a:t>
            </a:r>
            <a:r>
              <a:rPr sz="2400" spc="23">
                <a:solidFill>
                  <a:srgbClr val="00B050"/>
                </a:solidFill>
                <a:latin typeface="VSAOMJ+ArialMT"/>
                <a:cs typeface="VSAOMJ+ArialMT"/>
              </a:rPr>
              <a:t> </a:t>
            </a:r>
            <a:r>
              <a:rPr sz="2400">
                <a:solidFill>
                  <a:srgbClr val="00B050"/>
                </a:solidFill>
                <a:latin typeface="VSAOMJ+ArialMT"/>
                <a:cs typeface="VSAOMJ+ArialMT"/>
              </a:rPr>
              <a:t>kết</a:t>
            </a:r>
          </a:p>
          <a:p>
            <a:pPr marL="0" marR="0">
              <a:lnSpc>
                <a:spcPts val="2681"/>
              </a:lnSpc>
              <a:spcBef>
                <a:spcPts val="198"/>
              </a:spcBef>
              <a:spcAft>
                <a:spcPct val="0"/>
              </a:spcAft>
            </a:pPr>
            <a:r>
              <a:rPr sz="2400">
                <a:solidFill>
                  <a:srgbClr val="00B050"/>
                </a:solidFill>
                <a:latin typeface="VSAOMJ+ArialMT"/>
                <a:cs typeface="VSAOMJ+ArialMT"/>
              </a:rPr>
              <a:t>cộng hóa trị, bậc liên kết, năng lượng liên kết.</a:t>
            </a:r>
          </a:p>
        </p:txBody>
      </p:sp>
    </p:spTree>
  </p:cSld>
  <p:clrMapOvr>
    <a:masterClrMapping/>
  </p:clrMapOvr>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5"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
        <p:nvSpPr>
          <p:cNvPr id="3" name="object 3"/>
          <p:cNvSpPr txBox="1"/>
          <p:nvPr/>
        </p:nvSpPr>
        <p:spPr>
          <a:xfrm>
            <a:off x="1010703" y="4854605"/>
            <a:ext cx="1640435" cy="378618"/>
          </a:xfrm>
          <a:prstGeom prst="rect">
            <a:avLst/>
          </a:prstGeom>
        </p:spPr>
        <p:txBody>
          <a:bodyPr vert="horz" wrap="square" lIns="0" tIns="0" rIns="0" bIns="0" rtlCol="0">
            <a:spAutoFit/>
          </a:bodyPr>
          <a:lstStyle/>
          <a:p>
            <a:pPr marL="0" marR="0">
              <a:lnSpc>
                <a:spcPts val="2681"/>
              </a:lnSpc>
              <a:spcBef>
                <a:spcPct val="0"/>
              </a:spcBef>
              <a:spcAft>
                <a:spcPct val="0"/>
              </a:spcAft>
            </a:pPr>
            <a:r>
              <a:rPr sz="2400" b="1">
                <a:solidFill>
                  <a:srgbClr val="FF0000"/>
                </a:solidFill>
                <a:latin typeface="OCBLQH+Arial-BoldMT"/>
                <a:cs typeface="OCBLQH+Arial-BoldMT"/>
              </a:rPr>
              <a:t>Vận dụng:</a:t>
            </a:r>
          </a:p>
        </p:txBody>
      </p:sp>
      <p:sp>
        <p:nvSpPr>
          <p:cNvPr id="4" name="object 4"/>
          <p:cNvSpPr txBox="1"/>
          <p:nvPr/>
        </p:nvSpPr>
        <p:spPr>
          <a:xfrm>
            <a:off x="1010703" y="5220365"/>
            <a:ext cx="10512970" cy="744378"/>
          </a:xfrm>
          <a:prstGeom prst="rect">
            <a:avLst/>
          </a:prstGeom>
        </p:spPr>
        <p:txBody>
          <a:bodyPr vert="horz" wrap="square" lIns="0" tIns="0" rIns="0" bIns="0" rtlCol="0">
            <a:spAutoFit/>
          </a:bodyPr>
          <a:lstStyle/>
          <a:p>
            <a:pPr marL="0" marR="0">
              <a:lnSpc>
                <a:spcPts val="2681"/>
              </a:lnSpc>
              <a:spcBef>
                <a:spcPct val="0"/>
              </a:spcBef>
              <a:spcAft>
                <a:spcPct val="0"/>
              </a:spcAft>
            </a:pPr>
            <a:r>
              <a:rPr sz="2400">
                <a:solidFill>
                  <a:srgbClr val="00B050"/>
                </a:solidFill>
                <a:latin typeface="VSAOMJ+ArialMT"/>
                <a:cs typeface="VSAOMJ+ArialMT"/>
              </a:rPr>
              <a:t>Giải thích </a:t>
            </a:r>
            <a:r>
              <a:rPr sz="2400">
                <a:solidFill>
                  <a:srgbClr val="FF0000"/>
                </a:solidFill>
                <a:latin typeface="VSAOMJ+ArialMT"/>
                <a:cs typeface="VSAOMJ+ArialMT"/>
              </a:rPr>
              <a:t>mức độ phản ứng</a:t>
            </a:r>
            <a:r>
              <a:rPr sz="2400" spc="28">
                <a:solidFill>
                  <a:srgbClr val="FF0000"/>
                </a:solidFill>
                <a:latin typeface="VSAOMJ+ArialMT"/>
                <a:cs typeface="VSAOMJ+ArialMT"/>
              </a:rPr>
              <a:t> </a:t>
            </a:r>
            <a:r>
              <a:rPr sz="2400">
                <a:solidFill>
                  <a:srgbClr val="00B050"/>
                </a:solidFill>
                <a:latin typeface="VSAOMJ+ArialMT"/>
                <a:cs typeface="VSAOMJ+ArialMT"/>
              </a:rPr>
              <a:t>của nitrogen? Dự đoán tính</a:t>
            </a:r>
            <a:r>
              <a:rPr sz="2400" spc="40">
                <a:solidFill>
                  <a:srgbClr val="00B050"/>
                </a:solidFill>
                <a:latin typeface="VSAOMJ+ArialMT"/>
                <a:cs typeface="VSAOMJ+ArialMT"/>
              </a:rPr>
              <a:t> </a:t>
            </a:r>
            <a:r>
              <a:rPr sz="2400">
                <a:solidFill>
                  <a:srgbClr val="FF0000"/>
                </a:solidFill>
                <a:latin typeface="VSAOMJ+ArialMT"/>
                <a:cs typeface="VSAOMJ+ArialMT"/>
              </a:rPr>
              <a:t>oxi hóa và tính khử</a:t>
            </a:r>
            <a:r>
              <a:rPr sz="2400">
                <a:solidFill>
                  <a:srgbClr val="00B050"/>
                </a:solidFill>
                <a:latin typeface="VSAOMJ+ArialMT"/>
                <a:cs typeface="VSAOMJ+ArialMT"/>
              </a:rPr>
              <a:t>.</a:t>
            </a:r>
          </a:p>
          <a:p>
            <a:pPr marL="0" marR="0">
              <a:lnSpc>
                <a:spcPts val="2681"/>
              </a:lnSpc>
              <a:spcBef>
                <a:spcPts val="198"/>
              </a:spcBef>
              <a:spcAft>
                <a:spcPct val="0"/>
              </a:spcAft>
            </a:pPr>
            <a:r>
              <a:rPr sz="2400">
                <a:solidFill>
                  <a:srgbClr val="00B050"/>
                </a:solidFill>
                <a:latin typeface="VSAOMJ+ArialMT"/>
                <a:cs typeface="VSAOMJ+ArialMT"/>
              </a:rPr>
              <a:t>Nêu </a:t>
            </a:r>
            <a:r>
              <a:rPr sz="2400">
                <a:solidFill>
                  <a:srgbClr val="FF0000"/>
                </a:solidFill>
                <a:latin typeface="VSAOMJ+ArialMT"/>
                <a:cs typeface="VSAOMJ+ArialMT"/>
              </a:rPr>
              <a:t>ý nghĩa </a:t>
            </a:r>
            <a:r>
              <a:rPr sz="2400">
                <a:solidFill>
                  <a:srgbClr val="00B050"/>
                </a:solidFill>
                <a:latin typeface="VSAOMJ+ArialMT"/>
                <a:cs typeface="VSAOMJ+ArialMT"/>
              </a:rPr>
              <a:t>của hai phản ứng trên trong thực tiễn.</a:t>
            </a:r>
          </a:p>
        </p:txBody>
      </p:sp>
    </p:spTree>
  </p:cSld>
  <p:clrMapOvr>
    <a:masterClrMapping/>
  </p:clrMapOvr>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5"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
        <p:nvSpPr>
          <p:cNvPr id="3" name="object 3"/>
          <p:cNvSpPr txBox="1"/>
          <p:nvPr/>
        </p:nvSpPr>
        <p:spPr>
          <a:xfrm>
            <a:off x="962876" y="3511480"/>
            <a:ext cx="1404825" cy="378618"/>
          </a:xfrm>
          <a:prstGeom prst="rect">
            <a:avLst/>
          </a:prstGeom>
        </p:spPr>
        <p:txBody>
          <a:bodyPr vert="horz" wrap="square" lIns="0" tIns="0" rIns="0" bIns="0" rtlCol="0">
            <a:spAutoFit/>
          </a:bodyPr>
          <a:lstStyle/>
          <a:p>
            <a:pPr marL="0" marR="0">
              <a:lnSpc>
                <a:spcPts val="2681"/>
              </a:lnSpc>
              <a:spcBef>
                <a:spcPct val="0"/>
              </a:spcBef>
              <a:spcAft>
                <a:spcPct val="0"/>
              </a:spcAft>
            </a:pPr>
            <a:r>
              <a:rPr sz="2400" b="1">
                <a:solidFill>
                  <a:srgbClr val="FF0000"/>
                </a:solidFill>
                <a:latin typeface="OCBLQH+Arial-BoldMT"/>
                <a:cs typeface="OCBLQH+Arial-BoldMT"/>
              </a:rPr>
              <a:t>Phân tử:</a:t>
            </a:r>
          </a:p>
        </p:txBody>
      </p:sp>
      <p:sp>
        <p:nvSpPr>
          <p:cNvPr id="4" name="object 4"/>
          <p:cNvSpPr txBox="1"/>
          <p:nvPr/>
        </p:nvSpPr>
        <p:spPr>
          <a:xfrm>
            <a:off x="962876" y="3877240"/>
            <a:ext cx="8484360" cy="1110138"/>
          </a:xfrm>
          <a:prstGeom prst="rect">
            <a:avLst/>
          </a:prstGeom>
        </p:spPr>
        <p:txBody>
          <a:bodyPr vert="horz" wrap="square" lIns="0" tIns="0" rIns="0" bIns="0" rtlCol="0">
            <a:spAutoFit/>
          </a:bodyPr>
          <a:lstStyle/>
          <a:p>
            <a:pPr marL="0" marR="0">
              <a:lnSpc>
                <a:spcPts val="2681"/>
              </a:lnSpc>
              <a:spcBef>
                <a:spcPct val="0"/>
              </a:spcBef>
              <a:spcAft>
                <a:spcPct val="0"/>
              </a:spcAft>
            </a:pPr>
            <a:r>
              <a:rPr sz="2400">
                <a:solidFill>
                  <a:srgbClr val="00B050"/>
                </a:solidFill>
                <a:latin typeface="VSAOMJ+ArialMT"/>
                <a:cs typeface="VSAOMJ+ArialMT"/>
              </a:rPr>
              <a:t>Từ cấu tạo phân tử, giải thích được</a:t>
            </a:r>
          </a:p>
          <a:p>
            <a:pPr marL="0" marR="0">
              <a:lnSpc>
                <a:spcPts val="2681"/>
              </a:lnSpc>
              <a:spcBef>
                <a:spcPts val="198"/>
              </a:spcBef>
              <a:spcAft>
                <a:spcPct val="0"/>
              </a:spcAft>
            </a:pPr>
            <a:r>
              <a:rPr sz="2400">
                <a:solidFill>
                  <a:srgbClr val="00B050"/>
                </a:solidFill>
                <a:latin typeface="VSAOMJ+ArialMT"/>
                <a:cs typeface="VSAOMJ+ArialMT"/>
              </a:rPr>
              <a:t>- Khả năng tạo liên kết hydrogen giữa các phân tử =&gt; hệ quả.</a:t>
            </a:r>
          </a:p>
          <a:p>
            <a:pPr marL="0" marR="0">
              <a:lnSpc>
                <a:spcPts val="2681"/>
              </a:lnSpc>
              <a:spcBef>
                <a:spcPts val="148"/>
              </a:spcBef>
              <a:spcAft>
                <a:spcPct val="0"/>
              </a:spcAft>
            </a:pPr>
            <a:r>
              <a:rPr sz="2400">
                <a:solidFill>
                  <a:srgbClr val="00B050"/>
                </a:solidFill>
                <a:latin typeface="VSAOMJ+ArialMT"/>
                <a:cs typeface="VSAOMJ+ArialMT"/>
              </a:rPr>
              <a:t>- </a:t>
            </a:r>
            <a:r>
              <a:rPr sz="2400">
                <a:solidFill>
                  <a:srgbClr val="FF0000"/>
                </a:solidFill>
                <a:latin typeface="VSAOMJ+ArialMT"/>
                <a:cs typeface="VSAOMJ+ArialMT"/>
              </a:rPr>
              <a:t>tính base Bronsted</a:t>
            </a:r>
            <a:r>
              <a:rPr sz="2400">
                <a:solidFill>
                  <a:srgbClr val="00B050"/>
                </a:solidFill>
                <a:latin typeface="VSAOMJ+ArialMT"/>
                <a:cs typeface="VSAOMJ+ArialMT"/>
              </a:rPr>
              <a:t>, </a:t>
            </a:r>
            <a:r>
              <a:rPr sz="2400">
                <a:solidFill>
                  <a:srgbClr val="FF0000"/>
                </a:solidFill>
                <a:latin typeface="VSAOMJ+ArialMT"/>
                <a:cs typeface="VSAOMJ+ArialMT"/>
              </a:rPr>
              <a:t>tính khử</a:t>
            </a:r>
            <a:r>
              <a:rPr sz="2400">
                <a:solidFill>
                  <a:srgbClr val="00B050"/>
                </a:solidFill>
                <a:latin typeface="VSAOMJ+ArialMT"/>
                <a:cs typeface="VSAOMJ+ArialMT"/>
              </a:rPr>
              <a:t>.</a:t>
            </a:r>
          </a:p>
        </p:txBody>
      </p:sp>
    </p:spTree>
  </p:cSld>
  <p:clrMapOvr>
    <a:masterClrMapping/>
  </p:clrMapOvr>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5"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
        <p:nvSpPr>
          <p:cNvPr id="3" name="object 3"/>
          <p:cNvSpPr txBox="1"/>
          <p:nvPr/>
        </p:nvSpPr>
        <p:spPr>
          <a:xfrm>
            <a:off x="962876" y="3335729"/>
            <a:ext cx="10637572" cy="1475899"/>
          </a:xfrm>
          <a:prstGeom prst="rect">
            <a:avLst/>
          </a:prstGeom>
        </p:spPr>
        <p:txBody>
          <a:bodyPr vert="horz" wrap="square" lIns="0" tIns="0" rIns="0" bIns="0" rtlCol="0">
            <a:spAutoFit/>
          </a:bodyPr>
          <a:lstStyle/>
          <a:p>
            <a:pPr marL="0" marR="0">
              <a:lnSpc>
                <a:spcPts val="2681"/>
              </a:lnSpc>
              <a:spcBef>
                <a:spcPct val="0"/>
              </a:spcBef>
              <a:spcAft>
                <a:spcPct val="0"/>
              </a:spcAft>
            </a:pPr>
            <a:r>
              <a:rPr sz="2400" b="1">
                <a:solidFill>
                  <a:srgbClr val="FF0000"/>
                </a:solidFill>
                <a:latin typeface="OCBLQH+Arial-BoldMT"/>
                <a:cs typeface="OCBLQH+Arial-BoldMT"/>
              </a:rPr>
              <a:t>Phân tử:</a:t>
            </a:r>
          </a:p>
          <a:p>
            <a:pPr marL="0" marR="0">
              <a:lnSpc>
                <a:spcPts val="2681"/>
              </a:lnSpc>
              <a:spcBef>
                <a:spcPts val="198"/>
              </a:spcBef>
              <a:spcAft>
                <a:spcPct val="0"/>
              </a:spcAft>
            </a:pPr>
            <a:r>
              <a:rPr sz="2400">
                <a:solidFill>
                  <a:srgbClr val="00B050"/>
                </a:solidFill>
                <a:latin typeface="VSAOMJ+ArialMT"/>
                <a:cs typeface="VSAOMJ+ArialMT"/>
              </a:rPr>
              <a:t>Từ cấu tạo phân tử, giải thích được</a:t>
            </a:r>
          </a:p>
          <a:p>
            <a:pPr marL="0" marR="0">
              <a:lnSpc>
                <a:spcPts val="2737"/>
              </a:lnSpc>
              <a:spcBef>
                <a:spcPts val="153"/>
              </a:spcBef>
              <a:spcAft>
                <a:spcPct val="0"/>
              </a:spcAft>
            </a:pPr>
            <a:r>
              <a:rPr sz="2450">
                <a:solidFill>
                  <a:srgbClr val="00B050"/>
                </a:solidFill>
                <a:latin typeface="VSAOMJ+ArialMT"/>
                <a:cs typeface="VSAOMJ+ArialMT"/>
              </a:rPr>
              <a:t>-</a:t>
            </a:r>
            <a:r>
              <a:rPr sz="2450" spc="-21">
                <a:solidFill>
                  <a:srgbClr val="00B050"/>
                </a:solidFill>
                <a:latin typeface="VSAOMJ+ArialMT"/>
                <a:cs typeface="VSAOMJ+ArialMT"/>
              </a:rPr>
              <a:t> </a:t>
            </a:r>
            <a:r>
              <a:rPr sz="2400">
                <a:solidFill>
                  <a:srgbClr val="00B050"/>
                </a:solidFill>
                <a:latin typeface="VSAOMJ+ArialMT"/>
                <a:cs typeface="VSAOMJ+ArialMT"/>
              </a:rPr>
              <a:t>Khả</a:t>
            </a:r>
            <a:r>
              <a:rPr sz="2400" spc="49">
                <a:solidFill>
                  <a:srgbClr val="00B050"/>
                </a:solidFill>
                <a:latin typeface="VSAOMJ+ArialMT"/>
                <a:cs typeface="VSAOMJ+ArialMT"/>
              </a:rPr>
              <a:t> </a:t>
            </a:r>
            <a:r>
              <a:rPr sz="2400">
                <a:solidFill>
                  <a:srgbClr val="00B050"/>
                </a:solidFill>
                <a:latin typeface="VSAOMJ+ArialMT"/>
                <a:cs typeface="VSAOMJ+ArialMT"/>
              </a:rPr>
              <a:t>năng</a:t>
            </a:r>
            <a:r>
              <a:rPr sz="2400" spc="52">
                <a:solidFill>
                  <a:srgbClr val="00B050"/>
                </a:solidFill>
                <a:latin typeface="VSAOMJ+ArialMT"/>
                <a:cs typeface="VSAOMJ+ArialMT"/>
              </a:rPr>
              <a:t> </a:t>
            </a:r>
            <a:r>
              <a:rPr sz="2400">
                <a:solidFill>
                  <a:srgbClr val="00B050"/>
                </a:solidFill>
                <a:latin typeface="VSAOMJ+ArialMT"/>
                <a:cs typeface="VSAOMJ+ArialMT"/>
              </a:rPr>
              <a:t>tạo</a:t>
            </a:r>
            <a:r>
              <a:rPr sz="2400" spc="44">
                <a:solidFill>
                  <a:srgbClr val="00B050"/>
                </a:solidFill>
                <a:latin typeface="VSAOMJ+ArialMT"/>
                <a:cs typeface="VSAOMJ+ArialMT"/>
              </a:rPr>
              <a:t> </a:t>
            </a:r>
            <a:r>
              <a:rPr sz="2400">
                <a:solidFill>
                  <a:srgbClr val="FF0000"/>
                </a:solidFill>
                <a:latin typeface="VSAOMJ+ArialMT"/>
                <a:cs typeface="VSAOMJ+ArialMT"/>
              </a:rPr>
              <a:t>liên</a:t>
            </a:r>
            <a:r>
              <a:rPr sz="2400" spc="56">
                <a:solidFill>
                  <a:srgbClr val="FF0000"/>
                </a:solidFill>
                <a:latin typeface="VSAOMJ+ArialMT"/>
                <a:cs typeface="VSAOMJ+ArialMT"/>
              </a:rPr>
              <a:t> </a:t>
            </a:r>
            <a:r>
              <a:rPr sz="2400">
                <a:solidFill>
                  <a:srgbClr val="FF0000"/>
                </a:solidFill>
                <a:latin typeface="VSAOMJ+ArialMT"/>
                <a:cs typeface="VSAOMJ+ArialMT"/>
              </a:rPr>
              <a:t>kết</a:t>
            </a:r>
            <a:r>
              <a:rPr sz="2400" spc="38">
                <a:solidFill>
                  <a:srgbClr val="FF0000"/>
                </a:solidFill>
                <a:latin typeface="VSAOMJ+ArialMT"/>
                <a:cs typeface="VSAOMJ+ArialMT"/>
              </a:rPr>
              <a:t> </a:t>
            </a:r>
            <a:r>
              <a:rPr sz="2400">
                <a:solidFill>
                  <a:srgbClr val="FF0000"/>
                </a:solidFill>
                <a:latin typeface="VSAOMJ+ArialMT"/>
                <a:cs typeface="VSAOMJ+ArialMT"/>
              </a:rPr>
              <a:t>hydrogen</a:t>
            </a:r>
            <a:r>
              <a:rPr sz="2400" spc="60">
                <a:solidFill>
                  <a:srgbClr val="FF0000"/>
                </a:solidFill>
                <a:latin typeface="VSAOMJ+ArialMT"/>
                <a:cs typeface="VSAOMJ+ArialMT"/>
              </a:rPr>
              <a:t> </a:t>
            </a:r>
            <a:r>
              <a:rPr sz="2400">
                <a:solidFill>
                  <a:srgbClr val="00B050"/>
                </a:solidFill>
                <a:latin typeface="VSAOMJ+ArialMT"/>
                <a:cs typeface="VSAOMJ+ArialMT"/>
              </a:rPr>
              <a:t>giữa</a:t>
            </a:r>
            <a:r>
              <a:rPr sz="2400" spc="57">
                <a:solidFill>
                  <a:srgbClr val="00B050"/>
                </a:solidFill>
                <a:latin typeface="VSAOMJ+ArialMT"/>
                <a:cs typeface="VSAOMJ+ArialMT"/>
              </a:rPr>
              <a:t> </a:t>
            </a:r>
            <a:r>
              <a:rPr sz="2400">
                <a:solidFill>
                  <a:srgbClr val="00B050"/>
                </a:solidFill>
                <a:latin typeface="VSAOMJ+ArialMT"/>
                <a:cs typeface="VSAOMJ+ArialMT"/>
              </a:rPr>
              <a:t>các</a:t>
            </a:r>
            <a:r>
              <a:rPr sz="2400" spc="43">
                <a:solidFill>
                  <a:srgbClr val="00B050"/>
                </a:solidFill>
                <a:latin typeface="VSAOMJ+ArialMT"/>
                <a:cs typeface="VSAOMJ+ArialMT"/>
              </a:rPr>
              <a:t> </a:t>
            </a:r>
            <a:r>
              <a:rPr sz="2400">
                <a:solidFill>
                  <a:srgbClr val="00B050"/>
                </a:solidFill>
                <a:latin typeface="VSAOMJ+ArialMT"/>
                <a:cs typeface="VSAOMJ+ArialMT"/>
              </a:rPr>
              <a:t>phân</a:t>
            </a:r>
            <a:r>
              <a:rPr sz="2400" spc="52">
                <a:solidFill>
                  <a:srgbClr val="00B050"/>
                </a:solidFill>
                <a:latin typeface="VSAOMJ+ArialMT"/>
                <a:cs typeface="VSAOMJ+ArialMT"/>
              </a:rPr>
              <a:t> </a:t>
            </a:r>
            <a:r>
              <a:rPr sz="2400">
                <a:solidFill>
                  <a:srgbClr val="00B050"/>
                </a:solidFill>
                <a:latin typeface="VSAOMJ+ArialMT"/>
                <a:cs typeface="VSAOMJ+ArialMT"/>
              </a:rPr>
              <a:t>tử</a:t>
            </a:r>
            <a:r>
              <a:rPr sz="2400" spc="46">
                <a:solidFill>
                  <a:srgbClr val="00B050"/>
                </a:solidFill>
                <a:latin typeface="VSAOMJ+ArialMT"/>
                <a:cs typeface="VSAOMJ+ArialMT"/>
              </a:rPr>
              <a:t> </a:t>
            </a:r>
            <a:r>
              <a:rPr sz="2400">
                <a:solidFill>
                  <a:srgbClr val="00B050"/>
                </a:solidFill>
                <a:latin typeface="VSAOMJ+ArialMT"/>
                <a:cs typeface="VSAOMJ+ArialMT"/>
              </a:rPr>
              <a:t>=&gt;</a:t>
            </a:r>
            <a:r>
              <a:rPr sz="2400" spc="41">
                <a:solidFill>
                  <a:srgbClr val="00B050"/>
                </a:solidFill>
                <a:latin typeface="VSAOMJ+ArialMT"/>
                <a:cs typeface="VSAOMJ+ArialMT"/>
              </a:rPr>
              <a:t> </a:t>
            </a:r>
            <a:r>
              <a:rPr sz="2400">
                <a:solidFill>
                  <a:srgbClr val="00B050"/>
                </a:solidFill>
                <a:latin typeface="VSAOMJ+ArialMT"/>
                <a:cs typeface="VSAOMJ+ArialMT"/>
              </a:rPr>
              <a:t>hệ</a:t>
            </a:r>
            <a:r>
              <a:rPr sz="2400" spc="46">
                <a:solidFill>
                  <a:srgbClr val="00B050"/>
                </a:solidFill>
                <a:latin typeface="VSAOMJ+ArialMT"/>
                <a:cs typeface="VSAOMJ+ArialMT"/>
              </a:rPr>
              <a:t> </a:t>
            </a:r>
            <a:r>
              <a:rPr sz="2400">
                <a:solidFill>
                  <a:srgbClr val="00B050"/>
                </a:solidFill>
                <a:latin typeface="VSAOMJ+ArialMT"/>
                <a:cs typeface="VSAOMJ+ArialMT"/>
              </a:rPr>
              <a:t>quả</a:t>
            </a:r>
            <a:r>
              <a:rPr sz="2400" spc="50">
                <a:solidFill>
                  <a:srgbClr val="00B050"/>
                </a:solidFill>
                <a:latin typeface="VSAOMJ+ArialMT"/>
                <a:cs typeface="VSAOMJ+ArialMT"/>
              </a:rPr>
              <a:t> </a:t>
            </a:r>
            <a:r>
              <a:rPr sz="2400">
                <a:solidFill>
                  <a:srgbClr val="00B050"/>
                </a:solidFill>
                <a:latin typeface="VSAOMJ+ArialMT"/>
                <a:cs typeface="VSAOMJ+ArialMT"/>
              </a:rPr>
              <a:t>về</a:t>
            </a:r>
            <a:r>
              <a:rPr sz="2400" spc="43">
                <a:solidFill>
                  <a:srgbClr val="00B050"/>
                </a:solidFill>
                <a:latin typeface="VSAOMJ+ArialMT"/>
                <a:cs typeface="VSAOMJ+ArialMT"/>
              </a:rPr>
              <a:t> </a:t>
            </a:r>
            <a:r>
              <a:rPr sz="2400">
                <a:solidFill>
                  <a:srgbClr val="00B050"/>
                </a:solidFill>
                <a:latin typeface="VSAOMJ+ArialMT"/>
                <a:cs typeface="VSAOMJ+ArialMT"/>
              </a:rPr>
              <a:t>nhiệt</a:t>
            </a:r>
            <a:r>
              <a:rPr sz="2400" spc="50">
                <a:solidFill>
                  <a:srgbClr val="00B050"/>
                </a:solidFill>
                <a:latin typeface="VSAOMJ+ArialMT"/>
                <a:cs typeface="VSAOMJ+ArialMT"/>
              </a:rPr>
              <a:t> </a:t>
            </a:r>
            <a:r>
              <a:rPr sz="2400">
                <a:solidFill>
                  <a:srgbClr val="00B050"/>
                </a:solidFill>
                <a:latin typeface="VSAOMJ+ArialMT"/>
                <a:cs typeface="VSAOMJ+ArialMT"/>
              </a:rPr>
              <a:t>độ</a:t>
            </a:r>
            <a:r>
              <a:rPr sz="2400" spc="46">
                <a:solidFill>
                  <a:srgbClr val="00B050"/>
                </a:solidFill>
                <a:latin typeface="VSAOMJ+ArialMT"/>
                <a:cs typeface="VSAOMJ+ArialMT"/>
              </a:rPr>
              <a:t> </a:t>
            </a:r>
            <a:r>
              <a:rPr sz="2400">
                <a:solidFill>
                  <a:srgbClr val="00B050"/>
                </a:solidFill>
                <a:latin typeface="VSAOMJ+ArialMT"/>
                <a:cs typeface="VSAOMJ+ArialMT"/>
              </a:rPr>
              <a:t>sôi,</a:t>
            </a:r>
          </a:p>
          <a:p>
            <a:pPr marL="0" marR="0">
              <a:lnSpc>
                <a:spcPts val="2681"/>
              </a:lnSpc>
              <a:spcBef>
                <a:spcPts val="138"/>
              </a:spcBef>
              <a:spcAft>
                <a:spcPct val="0"/>
              </a:spcAft>
            </a:pPr>
            <a:r>
              <a:rPr sz="2400">
                <a:solidFill>
                  <a:srgbClr val="00B050"/>
                </a:solidFill>
                <a:latin typeface="VSAOMJ+ArialMT"/>
                <a:cs typeface="VSAOMJ+ArialMT"/>
              </a:rPr>
              <a:t>độ tan.</a:t>
            </a:r>
          </a:p>
        </p:txBody>
      </p:sp>
      <p:sp>
        <p:nvSpPr>
          <p:cNvPr id="4" name="object 4"/>
          <p:cNvSpPr txBox="1"/>
          <p:nvPr/>
        </p:nvSpPr>
        <p:spPr>
          <a:xfrm>
            <a:off x="962876" y="5896050"/>
            <a:ext cx="4370932" cy="378618"/>
          </a:xfrm>
          <a:prstGeom prst="rect">
            <a:avLst/>
          </a:prstGeom>
        </p:spPr>
        <p:txBody>
          <a:bodyPr vert="horz" wrap="square" lIns="0" tIns="0" rIns="0" bIns="0" rtlCol="0">
            <a:spAutoFit/>
          </a:bodyPr>
          <a:lstStyle/>
          <a:p>
            <a:pPr marL="0" marR="0">
              <a:lnSpc>
                <a:spcPts val="2681"/>
              </a:lnSpc>
              <a:spcBef>
                <a:spcPct val="0"/>
              </a:spcBef>
              <a:spcAft>
                <a:spcPct val="0"/>
              </a:spcAft>
            </a:pPr>
            <a:r>
              <a:rPr sz="2400">
                <a:solidFill>
                  <a:srgbClr val="00B050"/>
                </a:solidFill>
                <a:latin typeface="VSAOMJ+ArialMT"/>
                <a:cs typeface="VSAOMJ+ArialMT"/>
              </a:rPr>
              <a:t>- </a:t>
            </a:r>
            <a:r>
              <a:rPr sz="2400">
                <a:solidFill>
                  <a:srgbClr val="FF0000"/>
                </a:solidFill>
                <a:latin typeface="VSAOMJ+ArialMT"/>
                <a:cs typeface="VSAOMJ+ArialMT"/>
              </a:rPr>
              <a:t>Tính base Bronsted</a:t>
            </a:r>
            <a:r>
              <a:rPr sz="2400">
                <a:solidFill>
                  <a:srgbClr val="00B050"/>
                </a:solidFill>
                <a:latin typeface="VSAOMJ+ArialMT"/>
                <a:cs typeface="VSAOMJ+ArialMT"/>
              </a:rPr>
              <a:t>, </a:t>
            </a:r>
            <a:r>
              <a:rPr sz="2400">
                <a:solidFill>
                  <a:srgbClr val="FF0000"/>
                </a:solidFill>
                <a:latin typeface="VSAOMJ+ArialMT"/>
                <a:cs typeface="VSAOMJ+ArialMT"/>
              </a:rPr>
              <a:t>tính khử</a:t>
            </a:r>
            <a:r>
              <a:rPr sz="2400">
                <a:solidFill>
                  <a:srgbClr val="00B050"/>
                </a:solidFill>
                <a:latin typeface="VSAOMJ+ArialMT"/>
                <a:cs typeface="VSAOMJ+ArialMT"/>
              </a:rPr>
              <a:t>.</a:t>
            </a:r>
          </a:p>
        </p:txBody>
      </p:sp>
    </p:spTree>
  </p:cSld>
  <p:clrMapOvr>
    <a:masterClrMapping/>
  </p:clrMapOvr>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txBox="1">
            <a:spLocks noChangeArrowheads="1"/>
          </p:cNvSpPr>
          <p:nvPr/>
        </p:nvSpPr>
        <p:spPr>
          <a:xfrm>
            <a:off x="290984" y="1088787"/>
            <a:ext cx="7772400" cy="651729"/>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ctr" defTabSz="914400" rtl="0" eaLnBrk="1" fontAlgn="auto" latinLnBrk="0" hangingPunct="1">
              <a:lnSpc>
                <a:spcPct val="100000"/>
              </a:lnSpc>
              <a:spcBef>
                <a:spcPct val="0"/>
              </a:spcBef>
              <a:spcAft>
                <a:spcPct val="0"/>
              </a:spcAft>
              <a:buClrTx/>
              <a:buSzTx/>
              <a:buFont typeface="Wingdings" panose="05000000000000000000" pitchFamily="2" charset="2"/>
              <a:buChar char="q"/>
              <a:defRPr/>
            </a:pPr>
            <a:r>
              <a:rPr lang="en-US" sz="3200" b="1">
                <a:solidFill>
                  <a:srgbClr val="7030A0"/>
                </a:solidFill>
                <a:latin typeface="Calibri"/>
                <a:cs typeface="Times New Roman" pitchFamily="18" charset="0"/>
              </a:rPr>
              <a:t>Định hướng đổi mới CTGDPT 2018</a:t>
            </a:r>
            <a:endParaRPr kumimoji="0" lang="en-US" sz="3200" b="1" i="0" u="none" strike="noStrike" kern="1200" cap="none" spc="0" normalizeH="0" baseline="0" noProof="0">
              <a:ln>
                <a:noFill/>
              </a:ln>
              <a:solidFill>
                <a:srgbClr val="7030A0"/>
              </a:solidFill>
              <a:effectLst/>
              <a:uLnTx/>
              <a:uFillTx/>
              <a:latin typeface="Calibri"/>
              <a:ea typeface="+mj-ea"/>
              <a:cs typeface="Times New Roman" pitchFamily="18" charset="0"/>
            </a:endParaRPr>
          </a:p>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3200" b="1" i="0" u="none" strike="noStrike" kern="1200" cap="none" spc="0" normalizeH="0" baseline="0" noProof="0">
              <a:ln>
                <a:noFill/>
              </a:ln>
              <a:solidFill>
                <a:srgbClr val="7030A0"/>
              </a:solidFill>
              <a:effectLst/>
              <a:uLnTx/>
              <a:uFillTx/>
              <a:latin typeface="Calibri"/>
              <a:ea typeface="+mj-ea"/>
              <a:cs typeface="Times New Roman" pitchFamily="18" charset="0"/>
            </a:endParaRPr>
          </a:p>
        </p:txBody>
      </p: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5502AF4-5419-4C97-8941-6E8144AD9252}" type="slidenum">
              <a:rPr kumimoji="0" lang="en-US" sz="2000" b="0" i="0" u="none" strike="noStrike" kern="1200" cap="none" spc="0" normalizeH="0" baseline="0" noProof="0" smtClean="0">
                <a:ln>
                  <a:noFill/>
                </a:ln>
                <a:solidFill>
                  <a:srgbClr val="FFFF00"/>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6</a:t>
            </a:fld>
            <a:endParaRPr kumimoji="0" lang="en-US" sz="2000" b="0" i="0" u="none" strike="noStrike" kern="1200" cap="none" spc="0" normalizeH="0" baseline="0" noProof="0">
              <a:ln>
                <a:noFill/>
              </a:ln>
              <a:solidFill>
                <a:srgbClr val="FFFF00"/>
              </a:solidFill>
              <a:effectLst/>
              <a:uLnTx/>
              <a:uFillTx/>
              <a:latin typeface="Calibri"/>
              <a:ea typeface="+mn-ea"/>
              <a:cs typeface="+mn-cs"/>
            </a:endParaRPr>
          </a:p>
        </p:txBody>
      </p:sp>
      <p:sp>
        <p:nvSpPr>
          <p:cNvPr id="2" name="Rectangle 1"/>
          <p:cNvSpPr/>
          <p:nvPr/>
        </p:nvSpPr>
        <p:spPr>
          <a:xfrm>
            <a:off x="299005" y="1551177"/>
            <a:ext cx="8545990" cy="56425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300"/>
              </a:spcBef>
              <a:spcAft>
                <a:spcPts val="300"/>
              </a:spcAft>
              <a:buClrTx/>
              <a:buSzTx/>
              <a:buFont typeface="Wingdings" panose="05000000000000000000" pitchFamily="2" charset="2"/>
              <a:buChar char="Ø"/>
              <a:defRPr/>
            </a:pPr>
            <a:r>
              <a:rPr kumimoji="0" lang="en-US" sz="2800" b="0" i="0" u="none" strike="noStrike" kern="1200" cap="none" spc="0" normalizeH="0" baseline="0" noProof="0">
                <a:ln>
                  <a:noFill/>
                </a:ln>
                <a:solidFill>
                  <a:srgbClr val="C00000"/>
                </a:solidFill>
                <a:effectLst/>
                <a:uLnTx/>
                <a:uFillTx/>
                <a:latin typeface="Times New Roman" pitchFamily="18" charset="0"/>
                <a:ea typeface="Times New Roman" panose="02020603050405020304" pitchFamily="18" charset="0"/>
                <a:cs typeface="Times New Roman" pitchFamily="18" charset="0"/>
              </a:rPr>
              <a:t>Phát triển, hoàn thiện phẩm chất và các năng lực chung</a:t>
            </a:r>
            <a:endParaRPr kumimoji="0" lang="en-US" sz="2800" b="0" i="0" u="none" strike="noStrike" kern="1200" cap="none" spc="0" normalizeH="0" baseline="0" noProof="0">
              <a:ln>
                <a:noFill/>
              </a:ln>
              <a:solidFill>
                <a:srgbClr val="C00000"/>
              </a:solidFill>
              <a:effectLst/>
              <a:uLnTx/>
              <a:uFillTx/>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DFD89BBB-5D27-0E4C-E535-FD56F1DB2192}"/>
              </a:ext>
            </a:extLst>
          </p:cNvPr>
          <p:cNvPicPr>
            <a:picLocks noChangeAspect="1"/>
          </p:cNvPicPr>
          <p:nvPr/>
        </p:nvPicPr>
        <p:blipFill>
          <a:blip r:embed="rId3"/>
          <a:stretch>
            <a:fillRect/>
          </a:stretch>
        </p:blipFill>
        <p:spPr>
          <a:xfrm>
            <a:off x="1066800" y="2183780"/>
            <a:ext cx="6427284" cy="4537695"/>
          </a:xfrm>
          <a:prstGeom prst="rect">
            <a:avLst/>
          </a:prstGeom>
        </p:spPr>
      </p:pic>
    </p:spTree>
    <p:extLst>
      <p:ext uri="{BB962C8B-B14F-4D97-AF65-F5344CB8AC3E}">
        <p14:creationId xmlns:p14="http://schemas.microsoft.com/office/powerpoint/2010/main" val="2689157784"/>
      </p:ext>
    </p:extLst>
  </p:cSld>
  <p:clrMapOvr>
    <a:masterClrMapping/>
  </p:clrMapOvr>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5"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
        <p:nvSpPr>
          <p:cNvPr id="3" name="object 3"/>
          <p:cNvSpPr txBox="1"/>
          <p:nvPr/>
        </p:nvSpPr>
        <p:spPr>
          <a:xfrm>
            <a:off x="960989" y="1388254"/>
            <a:ext cx="1908660" cy="378618"/>
          </a:xfrm>
          <a:prstGeom prst="rect">
            <a:avLst/>
          </a:prstGeom>
        </p:spPr>
        <p:txBody>
          <a:bodyPr vert="horz" wrap="square" lIns="0" tIns="0" rIns="0" bIns="0" rtlCol="0">
            <a:spAutoFit/>
          </a:bodyPr>
          <a:lstStyle/>
          <a:p>
            <a:pPr marL="0" marR="0">
              <a:lnSpc>
                <a:spcPts val="2681"/>
              </a:lnSpc>
              <a:spcBef>
                <a:spcPct val="0"/>
              </a:spcBef>
              <a:spcAft>
                <a:spcPct val="0"/>
              </a:spcAft>
            </a:pPr>
            <a:r>
              <a:rPr sz="2400" b="1">
                <a:solidFill>
                  <a:srgbClr val="FF0000"/>
                </a:solidFill>
                <a:latin typeface="OCBLQH+Arial-BoldMT"/>
                <a:cs typeface="OCBLQH+Arial-BoldMT"/>
              </a:rPr>
              <a:t>Hiện tượng:</a:t>
            </a:r>
          </a:p>
        </p:txBody>
      </p:sp>
      <p:sp>
        <p:nvSpPr>
          <p:cNvPr id="4" name="object 4"/>
          <p:cNvSpPr txBox="1"/>
          <p:nvPr/>
        </p:nvSpPr>
        <p:spPr>
          <a:xfrm>
            <a:off x="960989" y="1754013"/>
            <a:ext cx="9545369" cy="378618"/>
          </a:xfrm>
          <a:prstGeom prst="rect">
            <a:avLst/>
          </a:prstGeom>
        </p:spPr>
        <p:txBody>
          <a:bodyPr vert="horz" wrap="square" lIns="0" tIns="0" rIns="0" bIns="0" rtlCol="0">
            <a:spAutoFit/>
          </a:bodyPr>
          <a:lstStyle/>
          <a:p>
            <a:pPr marL="0" marR="0">
              <a:lnSpc>
                <a:spcPts val="2681"/>
              </a:lnSpc>
              <a:spcBef>
                <a:spcPct val="0"/>
              </a:spcBef>
              <a:spcAft>
                <a:spcPct val="0"/>
              </a:spcAft>
            </a:pPr>
            <a:r>
              <a:rPr sz="2400">
                <a:solidFill>
                  <a:srgbClr val="00B050"/>
                </a:solidFill>
                <a:latin typeface="VSAOMJ+ArialMT"/>
                <a:cs typeface="VSAOMJ+ArialMT"/>
              </a:rPr>
              <a:t>Phát triển bùng nổ rêu, tảo, động vật phù du ở các ao, hồ, song, ngòi.</a:t>
            </a:r>
          </a:p>
        </p:txBody>
      </p:sp>
    </p:spTree>
  </p:cSld>
  <p:clrMapOvr>
    <a:masterClrMapping/>
  </p:clrMapOvr>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5"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
        <p:nvSpPr>
          <p:cNvPr id="3" name="object 3"/>
          <p:cNvSpPr txBox="1"/>
          <p:nvPr/>
        </p:nvSpPr>
        <p:spPr>
          <a:xfrm>
            <a:off x="960989" y="1343576"/>
            <a:ext cx="5059865" cy="378618"/>
          </a:xfrm>
          <a:prstGeom prst="rect">
            <a:avLst/>
          </a:prstGeom>
        </p:spPr>
        <p:txBody>
          <a:bodyPr vert="horz" wrap="square" lIns="0" tIns="0" rIns="0" bIns="0" rtlCol="0">
            <a:spAutoFit/>
          </a:bodyPr>
          <a:lstStyle/>
          <a:p>
            <a:pPr marL="0" marR="0">
              <a:lnSpc>
                <a:spcPts val="2681"/>
              </a:lnSpc>
              <a:spcBef>
                <a:spcPct val="0"/>
              </a:spcBef>
              <a:spcAft>
                <a:spcPct val="0"/>
              </a:spcAft>
            </a:pPr>
            <a:r>
              <a:rPr sz="2400" b="1">
                <a:solidFill>
                  <a:srgbClr val="FF0000"/>
                </a:solidFill>
                <a:latin typeface="OCBLQH+Arial-BoldMT"/>
                <a:cs typeface="OCBLQH+Arial-BoldMT"/>
              </a:rPr>
              <a:t>Nguyên nhân: </a:t>
            </a:r>
            <a:r>
              <a:rPr sz="2400">
                <a:solidFill>
                  <a:srgbClr val="00B050"/>
                </a:solidFill>
                <a:latin typeface="VSAOMJ+ArialMT"/>
                <a:cs typeface="VSAOMJ+ArialMT"/>
              </a:rPr>
              <a:t>Dư thừa dinh dưỡng</a:t>
            </a:r>
          </a:p>
        </p:txBody>
      </p:sp>
      <p:sp>
        <p:nvSpPr>
          <p:cNvPr id="4" name="object 4"/>
          <p:cNvSpPr txBox="1"/>
          <p:nvPr/>
        </p:nvSpPr>
        <p:spPr>
          <a:xfrm>
            <a:off x="960989" y="6291949"/>
            <a:ext cx="9337678" cy="236735"/>
          </a:xfrm>
          <a:prstGeom prst="rect">
            <a:avLst/>
          </a:prstGeom>
        </p:spPr>
        <p:txBody>
          <a:bodyPr vert="horz" wrap="square" lIns="0" tIns="0" rIns="0" bIns="0" rtlCol="0">
            <a:spAutoFit/>
          </a:bodyPr>
          <a:lstStyle/>
          <a:p>
            <a:pPr marL="0" marR="0">
              <a:lnSpc>
                <a:spcPts val="1564"/>
              </a:lnSpc>
              <a:spcBef>
                <a:spcPct val="0"/>
              </a:spcBef>
              <a:spcAft>
                <a:spcPct val="0"/>
              </a:spcAft>
            </a:pPr>
            <a:r>
              <a:rPr sz="1400">
                <a:solidFill>
                  <a:srgbClr val="00B050"/>
                </a:solidFill>
                <a:latin typeface="VSAOMJ+ArialMT"/>
                <a:cs typeface="VSAOMJ+ArialMT"/>
              </a:rPr>
              <a:t>Fertilizer = Chất dinh dưỡng; Runoff = Dòng chảy; Leaching = Rửa trôi, Algae = Rong, tảo; Suffocate = Sự nghẹt thở</a:t>
            </a:r>
          </a:p>
        </p:txBody>
      </p:sp>
    </p:spTree>
  </p:cSld>
  <p:clrMapOvr>
    <a:masterClrMapping/>
  </p:clrMapOvr>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Slide Number Placeholder 10"/>
          <p:cNvSpPr>
            <a:spLocks noGrp="1"/>
          </p:cNvSpPr>
          <p:nvPr>
            <p:ph type="sldNum" sz="quarter" idx="12"/>
          </p:nvPr>
        </p:nvSpPr>
        <p:spPr>
          <a:xfrm>
            <a:off x="6934200" y="6407407"/>
            <a:ext cx="2057400" cy="365125"/>
          </a:xfrm>
        </p:spPr>
        <p:txBody>
          <a:bodyPr/>
          <a:lstStyle/>
          <a:p>
            <a:fld id="{05502AF4-5419-4C97-8941-6E8144AD9252}" type="slidenum">
              <a:rPr lang="en-US" sz="2000" smtClean="0">
                <a:solidFill>
                  <a:srgbClr val="FFFF00"/>
                </a:solidFill>
              </a:rPr>
              <a:t>7</a:t>
            </a:fld>
            <a:endParaRPr lang="en-US" sz="2000">
              <a:solidFill>
                <a:srgbClr val="FFFF00"/>
              </a:solidFill>
            </a:endParaRPr>
          </a:p>
        </p:txBody>
      </p:sp>
      <p:sp>
        <p:nvSpPr>
          <p:cNvPr id="2" name="Rectangle 1"/>
          <p:cNvSpPr/>
          <p:nvPr/>
        </p:nvSpPr>
        <p:spPr>
          <a:xfrm>
            <a:off x="685800" y="1531416"/>
            <a:ext cx="7772399" cy="19697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spcBef>
                <a:spcPts val="300"/>
              </a:spcBef>
              <a:spcAft>
                <a:spcPts val="300"/>
              </a:spcAft>
              <a:buFont typeface="Wingdings" panose="05000000000000000000" pitchFamily="2" charset="2"/>
              <a:buChar char="Ø"/>
            </a:pPr>
            <a:r>
              <a:rPr lang="en-US" sz="2800">
                <a:solidFill>
                  <a:srgbClr val="C00000"/>
                </a:solidFill>
                <a:latin typeface="Times New Roman" pitchFamily="18" charset="0"/>
                <a:cs typeface="Times New Roman" pitchFamily="18" charset="0"/>
              </a:rPr>
              <a:t>Phát triển, hoàn thiện các năng lực chuyên biệt : </a:t>
            </a:r>
          </a:p>
          <a:p>
            <a:pPr marL="457200" indent="-457200" algn="just">
              <a:spcBef>
                <a:spcPts val="300"/>
              </a:spcBef>
              <a:spcAft>
                <a:spcPts val="300"/>
              </a:spcAft>
              <a:buFont typeface="Wingdings" panose="05000000000000000000" pitchFamily="2" charset="2"/>
              <a:buChar char="§"/>
            </a:pPr>
            <a:r>
              <a:rPr lang="en-US" sz="2800">
                <a:latin typeface="Times New Roman" pitchFamily="18" charset="0"/>
                <a:cs typeface="Times New Roman" pitchFamily="18" charset="0"/>
              </a:rPr>
              <a:t>Tìm hiểu tự nhiên dưới góc độ hóa học; </a:t>
            </a:r>
          </a:p>
          <a:p>
            <a:pPr marL="457200" indent="-457200" algn="just">
              <a:spcBef>
                <a:spcPts val="300"/>
              </a:spcBef>
              <a:spcAft>
                <a:spcPts val="300"/>
              </a:spcAft>
              <a:buFont typeface="Wingdings" panose="05000000000000000000" pitchFamily="2" charset="2"/>
              <a:buChar char="§"/>
            </a:pPr>
            <a:r>
              <a:rPr lang="en-US" sz="2800">
                <a:latin typeface="Times New Roman" pitchFamily="18" charset="0"/>
                <a:cs typeface="Times New Roman" pitchFamily="18" charset="0"/>
              </a:rPr>
              <a:t>Năng lực tìm tòi, khám phá, nhận thức kiến thức hoá học;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816613"/>
            <a:ext cx="8151512" cy="2888987"/>
          </a:xfrm>
          <a:prstGeom prst="rect">
            <a:avLst/>
          </a:prstGeom>
        </p:spPr>
      </p:pic>
    </p:spTree>
    <p:extLst>
      <p:ext uri="{BB962C8B-B14F-4D97-AF65-F5344CB8AC3E}">
        <p14:creationId xmlns:p14="http://schemas.microsoft.com/office/powerpoint/2010/main" val="954713925"/>
      </p:ext>
    </p:extLst>
  </p:cSld>
  <p:clrMapOvr>
    <a:masterClrMapping/>
  </p:clrMapOvr>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Rectangle 1"/>
          <p:cNvSpPr/>
          <p:nvPr/>
        </p:nvSpPr>
        <p:spPr>
          <a:xfrm>
            <a:off x="304800" y="1644845"/>
            <a:ext cx="8534401" cy="95410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300"/>
              </a:spcBef>
              <a:spcAft>
                <a:spcPts val="300"/>
              </a:spcAft>
              <a:buFont typeface="Wingdings" panose="05000000000000000000" pitchFamily="2" charset="2"/>
              <a:buChar char="§"/>
            </a:pPr>
            <a:r>
              <a:rPr lang="en-US" sz="2800">
                <a:latin typeface="Times New Roman" pitchFamily="18" charset="0"/>
                <a:cs typeface="Times New Roman" pitchFamily="18" charset="0"/>
              </a:rPr>
              <a:t>Năng lực vận dụng kiến thức hoá học vào thực tiễn. Từ đó biết ứng xử với tự nhiên một cách đúng đắn, khoa học.</a:t>
            </a:r>
            <a:endParaRPr lang="en-US" sz="280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43285474-69D8-97EE-10DC-D2EC0F5078A0}"/>
              </a:ext>
            </a:extLst>
          </p:cNvPr>
          <p:cNvPicPr>
            <a:picLocks noChangeAspect="1"/>
          </p:cNvPicPr>
          <p:nvPr/>
        </p:nvPicPr>
        <p:blipFill>
          <a:blip r:embed="rId3"/>
          <a:stretch>
            <a:fillRect/>
          </a:stretch>
        </p:blipFill>
        <p:spPr>
          <a:xfrm>
            <a:off x="0" y="2606974"/>
            <a:ext cx="6324600" cy="4122905"/>
          </a:xfrm>
          <a:prstGeom prst="rect">
            <a:avLst/>
          </a:prstGeom>
        </p:spPr>
      </p:pic>
      <p:pic>
        <p:nvPicPr>
          <p:cNvPr id="6" name="Picture 5">
            <a:extLst>
              <a:ext uri="{FF2B5EF4-FFF2-40B4-BE49-F238E27FC236}">
                <a16:creationId xmlns:a16="http://schemas.microsoft.com/office/drawing/2014/main" id="{A7BC3631-A845-2286-8A0A-2DF833742A02}"/>
              </a:ext>
            </a:extLst>
          </p:cNvPr>
          <p:cNvPicPr>
            <a:picLocks noChangeAspect="1"/>
          </p:cNvPicPr>
          <p:nvPr/>
        </p:nvPicPr>
        <p:blipFill>
          <a:blip r:embed="rId4"/>
          <a:stretch>
            <a:fillRect/>
          </a:stretch>
        </p:blipFill>
        <p:spPr>
          <a:xfrm>
            <a:off x="5791200" y="2743199"/>
            <a:ext cx="3276600" cy="3986679"/>
          </a:xfrm>
          <a:prstGeom prst="rect">
            <a:avLst/>
          </a:prstGeom>
        </p:spPr>
      </p:pic>
    </p:spTree>
    <p:extLst>
      <p:ext uri="{BB962C8B-B14F-4D97-AF65-F5344CB8AC3E}">
        <p14:creationId xmlns:p14="http://schemas.microsoft.com/office/powerpoint/2010/main" val="3872966752"/>
      </p:ext>
    </p:extLst>
  </p:cSld>
  <p:clrMapOvr>
    <a:masterClrMapping/>
  </p:clrMapOvr>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object 1"/>
          <p:cNvSpPr/>
          <p:nvPr/>
        </p:nvSpPr>
        <p:spPr>
          <a:xfrm>
            <a:off x="0" y="0"/>
            <a:ext cx="12192000" cy="6858000"/>
          </a:xfrm>
          <a:prstGeom prst="rect">
            <a:avLst/>
          </a:prstGeom>
          <a:blipFill>
            <a:blip r:embed="rId2"/>
            <a:stretch>
              <a:fillRect/>
            </a:stretch>
          </a:blipFill>
        </p:spPr>
        <p:txBody>
          <a:bodyPr wrap="square" lIns="0" tIns="0" rIns="0" bIns="0" rtlCol="0">
            <a:spAutoFit/>
          </a:bodyPr>
          <a:lstStyle/>
          <a:p/>
        </p:txBody>
      </p:sp>
    </p:spTree>
  </p:cSld>
  <p:clrMapOvr>
    <a:masterClrMapping/>
  </p:clrMapOvr>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F1FB8EB-DD44-452A-C806-1154C50434E0}"/>
              </a:ext>
            </a:extLst>
          </p:cNvPr>
          <p:cNvPicPr>
            <a:picLocks noChangeAspect="1"/>
          </p:cNvPicPr>
          <p:nvPr/>
        </p:nvPicPr>
        <p:blipFill>
          <a:blip r:embed="rId2"/>
          <a:stretch>
            <a:fillRect/>
          </a:stretch>
        </p:blipFill>
        <p:spPr>
          <a:xfrm>
            <a:off x="0" y="2329501"/>
            <a:ext cx="12192000" cy="2198998"/>
          </a:xfrm>
          <a:prstGeom prst="rect">
            <a:avLst/>
          </a:prstGeom>
        </p:spPr>
      </p:pic>
    </p:spTree>
    <p:extLst>
      <p:ext uri="{BB962C8B-B14F-4D97-AF65-F5344CB8AC3E}">
        <p14:creationId xmlns:p14="http://schemas.microsoft.com/office/powerpoint/2010/main" val="770414144"/>
      </p:ext>
    </p:extLst>
  </p:cSld>
  <p:clrMapOvr>
    <a:masterClrMapping/>
  </p:clrMapOvr>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A8C66699-443D-B88D-9A0E-8B185DBCD7FF}"/>
              </a:ext>
            </a:extLst>
          </p:cNvPr>
          <p:cNvPicPr>
            <a:picLocks noChangeAspect="1"/>
          </p:cNvPicPr>
          <p:nvPr/>
        </p:nvPicPr>
        <p:blipFill>
          <a:blip r:embed="rId2"/>
          <a:stretch>
            <a:fillRect/>
          </a:stretch>
        </p:blipFill>
        <p:spPr>
          <a:xfrm>
            <a:off x="0" y="1188086"/>
            <a:ext cx="12192000" cy="1291155"/>
          </a:xfrm>
          <a:prstGeom prst="rect">
            <a:avLst/>
          </a:prstGeom>
        </p:spPr>
      </p:pic>
      <p:pic>
        <p:nvPicPr>
          <p:cNvPr id="3" name="Picture 2">
            <a:extLst>
              <a:ext uri="{FF2B5EF4-FFF2-40B4-BE49-F238E27FC236}">
                <a16:creationId xmlns:a16="http://schemas.microsoft.com/office/drawing/2014/main" id="{FD22479A-7A11-B6A7-12A0-407E07109DF3}"/>
              </a:ext>
            </a:extLst>
          </p:cNvPr>
          <p:cNvPicPr>
            <a:picLocks noChangeAspect="1"/>
          </p:cNvPicPr>
          <p:nvPr/>
        </p:nvPicPr>
        <p:blipFill>
          <a:blip r:embed="rId3"/>
          <a:stretch>
            <a:fillRect/>
          </a:stretch>
        </p:blipFill>
        <p:spPr>
          <a:xfrm>
            <a:off x="826445" y="3002122"/>
            <a:ext cx="10882159" cy="2532916"/>
          </a:xfrm>
          <a:prstGeom prst="rect">
            <a:avLst/>
          </a:prstGeom>
        </p:spPr>
      </p:pic>
    </p:spTree>
    <p:extLst>
      <p:ext uri="{BB962C8B-B14F-4D97-AF65-F5344CB8AC3E}">
        <p14:creationId xmlns:p14="http://schemas.microsoft.com/office/powerpoint/2010/main" val="2833964125"/>
      </p:ext>
    </p:extLst>
  </p:cSld>
  <p:clrMapOvr>
    <a:masterClrMapping/>
  </p:clrMapOvr>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5BA0017E-B363-1C81-EC8C-1028293CCBAB}"/>
              </a:ext>
            </a:extLst>
          </p:cNvPr>
          <p:cNvPicPr>
            <a:picLocks noChangeAspect="1"/>
          </p:cNvPicPr>
          <p:nvPr/>
        </p:nvPicPr>
        <p:blipFill>
          <a:blip r:embed="rId2"/>
          <a:stretch>
            <a:fillRect/>
          </a:stretch>
        </p:blipFill>
        <p:spPr>
          <a:xfrm>
            <a:off x="1468979" y="210520"/>
            <a:ext cx="5223652" cy="516828"/>
          </a:xfrm>
          <a:prstGeom prst="rect">
            <a:avLst/>
          </a:prstGeom>
        </p:spPr>
      </p:pic>
      <p:pic>
        <p:nvPicPr>
          <p:cNvPr id="3" name="Picture 2">
            <a:extLst>
              <a:ext uri="{FF2B5EF4-FFF2-40B4-BE49-F238E27FC236}">
                <a16:creationId xmlns:a16="http://schemas.microsoft.com/office/drawing/2014/main" id="{AF5A97B6-2DED-3985-F03C-C24C3E97ED14}"/>
              </a:ext>
            </a:extLst>
          </p:cNvPr>
          <p:cNvPicPr>
            <a:picLocks noChangeAspect="1"/>
          </p:cNvPicPr>
          <p:nvPr/>
        </p:nvPicPr>
        <p:blipFill>
          <a:blip r:embed="rId3"/>
          <a:stretch>
            <a:fillRect/>
          </a:stretch>
        </p:blipFill>
        <p:spPr>
          <a:xfrm>
            <a:off x="917076" y="1678261"/>
            <a:ext cx="8721647" cy="3815340"/>
          </a:xfrm>
          <a:prstGeom prst="rect">
            <a:avLst/>
          </a:prstGeom>
        </p:spPr>
      </p:pic>
      <p:pic>
        <p:nvPicPr>
          <p:cNvPr id="7" name="Picture 6">
            <a:extLst>
              <a:ext uri="{FF2B5EF4-FFF2-40B4-BE49-F238E27FC236}">
                <a16:creationId xmlns:a16="http://schemas.microsoft.com/office/drawing/2014/main" id="{D62D4395-6E8A-10D8-9C27-D3EAA85B98A8}"/>
              </a:ext>
            </a:extLst>
          </p:cNvPr>
          <p:cNvPicPr>
            <a:picLocks noChangeAspect="1"/>
          </p:cNvPicPr>
          <p:nvPr/>
        </p:nvPicPr>
        <p:blipFill>
          <a:blip r:embed="rId4"/>
          <a:stretch>
            <a:fillRect/>
          </a:stretch>
        </p:blipFill>
        <p:spPr>
          <a:xfrm>
            <a:off x="794426" y="5599624"/>
            <a:ext cx="10603148" cy="808212"/>
          </a:xfrm>
          <a:prstGeom prst="rect">
            <a:avLst/>
          </a:prstGeom>
        </p:spPr>
      </p:pic>
      <p:pic>
        <p:nvPicPr>
          <p:cNvPr id="8" name="Picture 7">
            <a:extLst>
              <a:ext uri="{FF2B5EF4-FFF2-40B4-BE49-F238E27FC236}">
                <a16:creationId xmlns:a16="http://schemas.microsoft.com/office/drawing/2014/main" id="{0002321F-34B8-67C3-A9E7-2B399FA5DDFB}"/>
              </a:ext>
            </a:extLst>
          </p:cNvPr>
          <p:cNvPicPr>
            <a:picLocks noChangeAspect="1"/>
          </p:cNvPicPr>
          <p:nvPr/>
        </p:nvPicPr>
        <p:blipFill>
          <a:blip r:embed="rId5"/>
          <a:stretch>
            <a:fillRect/>
          </a:stretch>
        </p:blipFill>
        <p:spPr>
          <a:xfrm>
            <a:off x="917076" y="1255816"/>
            <a:ext cx="1843396" cy="422445"/>
          </a:xfrm>
          <a:prstGeom prst="rect">
            <a:avLst/>
          </a:prstGeom>
        </p:spPr>
      </p:pic>
    </p:spTree>
    <p:extLst>
      <p:ext uri="{BB962C8B-B14F-4D97-AF65-F5344CB8AC3E}">
        <p14:creationId xmlns:p14="http://schemas.microsoft.com/office/powerpoint/2010/main" val="3421531046"/>
      </p:ext>
    </p:extLst>
  </p:cSld>
  <p:clrMapOvr>
    <a:masterClrMapping/>
  </p:clrMapOvr>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5BA0017E-B363-1C81-EC8C-1028293CCBAB}"/>
              </a:ext>
            </a:extLst>
          </p:cNvPr>
          <p:cNvPicPr>
            <a:picLocks noChangeAspect="1"/>
          </p:cNvPicPr>
          <p:nvPr/>
        </p:nvPicPr>
        <p:blipFill>
          <a:blip r:embed="rId2"/>
          <a:stretch>
            <a:fillRect/>
          </a:stretch>
        </p:blipFill>
        <p:spPr>
          <a:xfrm>
            <a:off x="1468979" y="210520"/>
            <a:ext cx="5223652" cy="516828"/>
          </a:xfrm>
          <a:prstGeom prst="rect">
            <a:avLst/>
          </a:prstGeom>
        </p:spPr>
      </p:pic>
      <p:pic>
        <p:nvPicPr>
          <p:cNvPr id="4" name="Picture 3">
            <a:extLst>
              <a:ext uri="{FF2B5EF4-FFF2-40B4-BE49-F238E27FC236}">
                <a16:creationId xmlns:a16="http://schemas.microsoft.com/office/drawing/2014/main" id="{7CC910A2-4037-84BF-8829-BF2CA8C0AB2D}"/>
              </a:ext>
            </a:extLst>
          </p:cNvPr>
          <p:cNvPicPr>
            <a:picLocks noChangeAspect="1"/>
          </p:cNvPicPr>
          <p:nvPr/>
        </p:nvPicPr>
        <p:blipFill>
          <a:blip r:embed="rId3"/>
          <a:stretch>
            <a:fillRect/>
          </a:stretch>
        </p:blipFill>
        <p:spPr>
          <a:xfrm>
            <a:off x="917076" y="1300258"/>
            <a:ext cx="5603943" cy="325482"/>
          </a:xfrm>
          <a:prstGeom prst="rect">
            <a:avLst/>
          </a:prstGeom>
        </p:spPr>
      </p:pic>
      <p:pic>
        <p:nvPicPr>
          <p:cNvPr id="5" name="Picture 4">
            <a:extLst>
              <a:ext uri="{FF2B5EF4-FFF2-40B4-BE49-F238E27FC236}">
                <a16:creationId xmlns:a16="http://schemas.microsoft.com/office/drawing/2014/main" id="{6F160203-ABCF-9985-F2C7-87F8D55D49AE}"/>
              </a:ext>
            </a:extLst>
          </p:cNvPr>
          <p:cNvPicPr>
            <a:picLocks noChangeAspect="1"/>
          </p:cNvPicPr>
          <p:nvPr/>
        </p:nvPicPr>
        <p:blipFill>
          <a:blip r:embed="rId4"/>
          <a:stretch>
            <a:fillRect/>
          </a:stretch>
        </p:blipFill>
        <p:spPr>
          <a:xfrm>
            <a:off x="917076" y="2198650"/>
            <a:ext cx="9688346" cy="3815437"/>
          </a:xfrm>
          <a:prstGeom prst="rect">
            <a:avLst/>
          </a:prstGeom>
        </p:spPr>
      </p:pic>
    </p:spTree>
    <p:extLst>
      <p:ext uri="{BB962C8B-B14F-4D97-AF65-F5344CB8AC3E}">
        <p14:creationId xmlns:p14="http://schemas.microsoft.com/office/powerpoint/2010/main" val="1391091866"/>
      </p:ext>
    </p:extLst>
  </p:cSld>
  <p:clrMapOvr>
    <a:masterClrMapping/>
  </p:clrMapOvr>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DFAA2CFC-D691-7CFE-E655-D7733B0016FA}"/>
              </a:ext>
            </a:extLst>
          </p:cNvPr>
          <p:cNvPicPr>
            <a:picLocks noChangeAspect="1"/>
          </p:cNvPicPr>
          <p:nvPr/>
        </p:nvPicPr>
        <p:blipFill>
          <a:blip r:embed="rId2"/>
          <a:stretch>
            <a:fillRect/>
          </a:stretch>
        </p:blipFill>
        <p:spPr>
          <a:xfrm>
            <a:off x="1495373" y="192288"/>
            <a:ext cx="4181779" cy="595606"/>
          </a:xfrm>
          <a:prstGeom prst="rect">
            <a:avLst/>
          </a:prstGeom>
        </p:spPr>
      </p:pic>
      <p:pic>
        <p:nvPicPr>
          <p:cNvPr id="2" name="Picture 1">
            <a:extLst>
              <a:ext uri="{FF2B5EF4-FFF2-40B4-BE49-F238E27FC236}">
                <a16:creationId xmlns:a16="http://schemas.microsoft.com/office/drawing/2014/main" id="{670D1D2B-B79D-51DB-867E-80325BDF46CD}"/>
              </a:ext>
            </a:extLst>
          </p:cNvPr>
          <p:cNvPicPr>
            <a:picLocks noChangeAspect="1"/>
          </p:cNvPicPr>
          <p:nvPr/>
        </p:nvPicPr>
        <p:blipFill>
          <a:blip r:embed="rId3"/>
          <a:stretch>
            <a:fillRect/>
          </a:stretch>
        </p:blipFill>
        <p:spPr>
          <a:xfrm>
            <a:off x="816110" y="1481847"/>
            <a:ext cx="9353550" cy="4419600"/>
          </a:xfrm>
          <a:prstGeom prst="rect">
            <a:avLst/>
          </a:prstGeom>
        </p:spPr>
      </p:pic>
    </p:spTree>
    <p:extLst>
      <p:ext uri="{BB962C8B-B14F-4D97-AF65-F5344CB8AC3E}">
        <p14:creationId xmlns:p14="http://schemas.microsoft.com/office/powerpoint/2010/main" val="4029723396"/>
      </p:ext>
    </p:extLst>
  </p:cSld>
  <p:clrMapOvr>
    <a:masterClrMapping/>
  </p:clrMapOvr>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DFAA2CFC-D691-7CFE-E655-D7733B0016FA}"/>
              </a:ext>
            </a:extLst>
          </p:cNvPr>
          <p:cNvPicPr>
            <a:picLocks noChangeAspect="1"/>
          </p:cNvPicPr>
          <p:nvPr/>
        </p:nvPicPr>
        <p:blipFill>
          <a:blip r:embed="rId2"/>
          <a:stretch>
            <a:fillRect/>
          </a:stretch>
        </p:blipFill>
        <p:spPr>
          <a:xfrm>
            <a:off x="1495373" y="192288"/>
            <a:ext cx="4181779" cy="595606"/>
          </a:xfrm>
          <a:prstGeom prst="rect">
            <a:avLst/>
          </a:prstGeom>
        </p:spPr>
      </p:pic>
      <p:pic>
        <p:nvPicPr>
          <p:cNvPr id="4" name="Picture 3">
            <a:extLst>
              <a:ext uri="{FF2B5EF4-FFF2-40B4-BE49-F238E27FC236}">
                <a16:creationId xmlns:a16="http://schemas.microsoft.com/office/drawing/2014/main" id="{B7D05F11-2770-5243-8B6F-5DD7A3B6B018}"/>
              </a:ext>
            </a:extLst>
          </p:cNvPr>
          <p:cNvPicPr>
            <a:picLocks noChangeAspect="1"/>
          </p:cNvPicPr>
          <p:nvPr/>
        </p:nvPicPr>
        <p:blipFill>
          <a:blip r:embed="rId3"/>
          <a:stretch>
            <a:fillRect/>
          </a:stretch>
        </p:blipFill>
        <p:spPr>
          <a:xfrm>
            <a:off x="804052" y="1303137"/>
            <a:ext cx="9591675" cy="5362575"/>
          </a:xfrm>
          <a:prstGeom prst="rect">
            <a:avLst/>
          </a:prstGeom>
        </p:spPr>
      </p:pic>
    </p:spTree>
    <p:extLst>
      <p:ext uri="{BB962C8B-B14F-4D97-AF65-F5344CB8AC3E}">
        <p14:creationId xmlns:p14="http://schemas.microsoft.com/office/powerpoint/2010/main" val="1868044305"/>
      </p:ext>
    </p:extLst>
  </p:cSld>
  <p:clrMapOvr>
    <a:masterClrMapping/>
  </p:clrMapOvr>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8336CE06-F803-E7AF-3AD0-45F51E187701}"/>
              </a:ext>
            </a:extLst>
          </p:cNvPr>
          <p:cNvPicPr>
            <a:picLocks noChangeAspect="1"/>
          </p:cNvPicPr>
          <p:nvPr/>
        </p:nvPicPr>
        <p:blipFill>
          <a:blip r:embed="rId2"/>
          <a:stretch>
            <a:fillRect/>
          </a:stretch>
        </p:blipFill>
        <p:spPr>
          <a:xfrm>
            <a:off x="1487622" y="222621"/>
            <a:ext cx="6469603" cy="532349"/>
          </a:xfrm>
          <a:prstGeom prst="rect">
            <a:avLst/>
          </a:prstGeom>
        </p:spPr>
      </p:pic>
      <p:pic>
        <p:nvPicPr>
          <p:cNvPr id="5" name="Picture 4">
            <a:extLst>
              <a:ext uri="{FF2B5EF4-FFF2-40B4-BE49-F238E27FC236}">
                <a16:creationId xmlns:a16="http://schemas.microsoft.com/office/drawing/2014/main" id="{B3709DC4-F1C1-5389-582C-25DB1D4D7DB3}"/>
              </a:ext>
            </a:extLst>
          </p:cNvPr>
          <p:cNvPicPr>
            <a:picLocks noChangeAspect="1"/>
          </p:cNvPicPr>
          <p:nvPr/>
        </p:nvPicPr>
        <p:blipFill>
          <a:blip r:embed="rId3"/>
          <a:stretch>
            <a:fillRect/>
          </a:stretch>
        </p:blipFill>
        <p:spPr>
          <a:xfrm>
            <a:off x="885218" y="1403198"/>
            <a:ext cx="10865795" cy="1200762"/>
          </a:xfrm>
          <a:prstGeom prst="rect">
            <a:avLst/>
          </a:prstGeom>
        </p:spPr>
      </p:pic>
      <p:pic>
        <p:nvPicPr>
          <p:cNvPr id="6" name="Picture 5">
            <a:extLst>
              <a:ext uri="{FF2B5EF4-FFF2-40B4-BE49-F238E27FC236}">
                <a16:creationId xmlns:a16="http://schemas.microsoft.com/office/drawing/2014/main" id="{07864E4A-6D58-6CA8-9B85-A6F55BAE45D6}"/>
              </a:ext>
            </a:extLst>
          </p:cNvPr>
          <p:cNvPicPr>
            <a:picLocks noChangeAspect="1"/>
          </p:cNvPicPr>
          <p:nvPr/>
        </p:nvPicPr>
        <p:blipFill>
          <a:blip r:embed="rId4"/>
          <a:stretch>
            <a:fillRect/>
          </a:stretch>
        </p:blipFill>
        <p:spPr>
          <a:xfrm>
            <a:off x="885218" y="3218462"/>
            <a:ext cx="9883302" cy="3168236"/>
          </a:xfrm>
          <a:prstGeom prst="rect">
            <a:avLst/>
          </a:prstGeom>
        </p:spPr>
      </p:pic>
    </p:spTree>
    <p:extLst>
      <p:ext uri="{BB962C8B-B14F-4D97-AF65-F5344CB8AC3E}">
        <p14:creationId xmlns:p14="http://schemas.microsoft.com/office/powerpoint/2010/main" val="3087825566"/>
      </p:ext>
    </p:extLst>
  </p:cSld>
  <p:clrMapOvr>
    <a:masterClrMapping/>
  </p:clrMapOvr>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8336CE06-F803-E7AF-3AD0-45F51E187701}"/>
              </a:ext>
            </a:extLst>
          </p:cNvPr>
          <p:cNvPicPr>
            <a:picLocks noChangeAspect="1"/>
          </p:cNvPicPr>
          <p:nvPr/>
        </p:nvPicPr>
        <p:blipFill>
          <a:blip r:embed="rId2"/>
          <a:stretch>
            <a:fillRect/>
          </a:stretch>
        </p:blipFill>
        <p:spPr>
          <a:xfrm>
            <a:off x="1487622" y="222621"/>
            <a:ext cx="6469603" cy="532349"/>
          </a:xfrm>
          <a:prstGeom prst="rect">
            <a:avLst/>
          </a:prstGeom>
        </p:spPr>
      </p:pic>
      <p:pic>
        <p:nvPicPr>
          <p:cNvPr id="2" name="Picture 1">
            <a:extLst>
              <a:ext uri="{FF2B5EF4-FFF2-40B4-BE49-F238E27FC236}">
                <a16:creationId xmlns:a16="http://schemas.microsoft.com/office/drawing/2014/main" id="{6BC1B729-CD9C-C1A0-048C-E0993AAE17AC}"/>
              </a:ext>
            </a:extLst>
          </p:cNvPr>
          <p:cNvPicPr>
            <a:picLocks noChangeAspect="1"/>
          </p:cNvPicPr>
          <p:nvPr/>
        </p:nvPicPr>
        <p:blipFill>
          <a:blip r:embed="rId3"/>
          <a:stretch>
            <a:fillRect/>
          </a:stretch>
        </p:blipFill>
        <p:spPr>
          <a:xfrm>
            <a:off x="864546" y="1356704"/>
            <a:ext cx="4106289" cy="310039"/>
          </a:xfrm>
          <a:prstGeom prst="rect">
            <a:avLst/>
          </a:prstGeom>
        </p:spPr>
      </p:pic>
      <p:pic>
        <p:nvPicPr>
          <p:cNvPr id="3" name="Picture 2">
            <a:extLst>
              <a:ext uri="{FF2B5EF4-FFF2-40B4-BE49-F238E27FC236}">
                <a16:creationId xmlns:a16="http://schemas.microsoft.com/office/drawing/2014/main" id="{6C1D15AE-0B59-ADA5-93D8-0B3B90F90145}"/>
              </a:ext>
            </a:extLst>
          </p:cNvPr>
          <p:cNvPicPr>
            <a:picLocks noChangeAspect="1"/>
          </p:cNvPicPr>
          <p:nvPr/>
        </p:nvPicPr>
        <p:blipFill>
          <a:blip r:embed="rId4"/>
          <a:stretch>
            <a:fillRect/>
          </a:stretch>
        </p:blipFill>
        <p:spPr>
          <a:xfrm>
            <a:off x="1278477" y="1820811"/>
            <a:ext cx="7573693" cy="4736442"/>
          </a:xfrm>
          <a:prstGeom prst="rect">
            <a:avLst/>
          </a:prstGeom>
        </p:spPr>
      </p:pic>
    </p:spTree>
    <p:extLst>
      <p:ext uri="{BB962C8B-B14F-4D97-AF65-F5344CB8AC3E}">
        <p14:creationId xmlns:p14="http://schemas.microsoft.com/office/powerpoint/2010/main" val="905999803"/>
      </p:ext>
    </p:extLst>
  </p:cSld>
  <p:clrMapOvr>
    <a:masterClrMapping/>
  </p:clrMapOvr>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8336CE06-F803-E7AF-3AD0-45F51E187701}"/>
              </a:ext>
            </a:extLst>
          </p:cNvPr>
          <p:cNvPicPr>
            <a:picLocks noChangeAspect="1"/>
          </p:cNvPicPr>
          <p:nvPr/>
        </p:nvPicPr>
        <p:blipFill>
          <a:blip r:embed="rId2"/>
          <a:stretch>
            <a:fillRect/>
          </a:stretch>
        </p:blipFill>
        <p:spPr>
          <a:xfrm>
            <a:off x="1487622" y="222621"/>
            <a:ext cx="6469603" cy="532349"/>
          </a:xfrm>
          <a:prstGeom prst="rect">
            <a:avLst/>
          </a:prstGeom>
        </p:spPr>
      </p:pic>
      <p:pic>
        <p:nvPicPr>
          <p:cNvPr id="5" name="Picture 4">
            <a:extLst>
              <a:ext uri="{FF2B5EF4-FFF2-40B4-BE49-F238E27FC236}">
                <a16:creationId xmlns:a16="http://schemas.microsoft.com/office/drawing/2014/main" id="{BA6C3AB2-4906-FB89-50DC-2772A46AEB2E}"/>
              </a:ext>
            </a:extLst>
          </p:cNvPr>
          <p:cNvPicPr>
            <a:picLocks noChangeAspect="1"/>
          </p:cNvPicPr>
          <p:nvPr/>
        </p:nvPicPr>
        <p:blipFill>
          <a:blip r:embed="rId3"/>
          <a:stretch>
            <a:fillRect/>
          </a:stretch>
        </p:blipFill>
        <p:spPr>
          <a:xfrm>
            <a:off x="870321" y="1135512"/>
            <a:ext cx="9382635" cy="5499867"/>
          </a:xfrm>
          <a:prstGeom prst="rect">
            <a:avLst/>
          </a:prstGeom>
        </p:spPr>
      </p:pic>
    </p:spTree>
    <p:extLst>
      <p:ext uri="{BB962C8B-B14F-4D97-AF65-F5344CB8AC3E}">
        <p14:creationId xmlns:p14="http://schemas.microsoft.com/office/powerpoint/2010/main" val="246890340"/>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2"/>
          <p:cNvSpPr txBox="1">
            <a:spLocks noChangeArrowheads="1"/>
          </p:cNvSpPr>
          <p:nvPr/>
        </p:nvSpPr>
        <p:spPr>
          <a:xfrm>
            <a:off x="1524000" y="1100871"/>
            <a:ext cx="6324600" cy="575529"/>
          </a:xfrm>
          <a:prstGeom prst="rect">
            <a:avLst/>
          </a:prstGeom>
        </p:spPr>
        <p:txBody>
          <a:bodyPr/>
          <a:lstStyle>
            <a:defPPr>
              <a:defRPr lang="en-US"/>
            </a:defPPr>
            <a:lvl1pPr marL="0" algn="l" defTabSz="914400" rtl="0" eaLnBrk="1" latinLnBrk="0" hangingPunct="1">
              <a:spcBef>
                <a:spcPct val="0"/>
              </a:spcBef>
              <a:buNone/>
              <a:defRPr kumimoji="0" sz="46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buFont typeface="Wingdings" panose="05000000000000000000" pitchFamily="2" charset="2"/>
              <a:buChar char="q"/>
            </a:pPr>
            <a:r>
              <a:rPr lang="en-US" sz="3200" b="1">
                <a:solidFill>
                  <a:srgbClr val="7030A0"/>
                </a:solidFill>
                <a:latin typeface="+mn-lt"/>
                <a:cs typeface="Times New Roman" pitchFamily="18" charset="0"/>
              </a:rPr>
              <a:t>Kết nối tri thức với cuộc sống</a:t>
            </a:r>
            <a:endParaRPr lang="en-US" sz="3200" b="1">
              <a:solidFill>
                <a:srgbClr val="7030A0"/>
              </a:solidFill>
              <a:latin typeface="+mn-lt"/>
              <a:cs typeface="Times New Roman" pitchFamily="18" charset="0"/>
            </a:endParaRPr>
          </a:p>
          <a:p>
            <a:pPr algn="ctr"/>
            <a:endParaRPr lang="en-US" sz="3200" b="1">
              <a:solidFill>
                <a:srgbClr val="FF0000"/>
              </a:solidFill>
              <a:latin typeface="+mn-lt"/>
              <a:cs typeface="Times New Roman" pitchFamily="18" charset="0"/>
            </a:endParaRPr>
          </a:p>
        </p:txBody>
      </p:sp>
      <p:sp>
        <p:nvSpPr>
          <p:cNvPr id="11" name="Slide Number Placeholder 10"/>
          <p:cNvSpPr>
            <a:spLocks noGrp="1"/>
          </p:cNvSpPr>
          <p:nvPr>
            <p:ph type="sldNum" sz="quarter" idx="12"/>
          </p:nvPr>
        </p:nvSpPr>
        <p:spPr/>
        <p:txBody>
          <a:bodyPr/>
          <a:lstStyle/>
          <a:p>
            <a:fld id="{05502AF4-5419-4C97-8941-6E8144AD9252}" type="slidenum">
              <a:rPr lang="en-US" sz="2000" smtClean="0">
                <a:solidFill>
                  <a:srgbClr val="FFFF00"/>
                </a:solidFill>
              </a:rPr>
              <a:t>9</a:t>
            </a:fld>
            <a:endParaRPr lang="en-US" sz="2000">
              <a:solidFill>
                <a:srgbClr val="FFFF00"/>
              </a:solidFill>
            </a:endParaRPr>
          </a:p>
        </p:txBody>
      </p:sp>
      <p:sp>
        <p:nvSpPr>
          <p:cNvPr id="3" name="Rectangle 2"/>
          <p:cNvSpPr/>
          <p:nvPr/>
        </p:nvSpPr>
        <p:spPr>
          <a:xfrm>
            <a:off x="457200" y="1706651"/>
            <a:ext cx="8534400" cy="16337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fontAlgn="base">
              <a:lnSpc>
                <a:spcPct val="110000"/>
              </a:lnSpc>
              <a:spcBef>
                <a:spcPts val="300"/>
              </a:spcBef>
              <a:spcAft>
                <a:spcPts val="300"/>
              </a:spcAft>
              <a:buFont typeface="Wingdings" panose="05000000000000000000" pitchFamily="2" charset="2"/>
              <a:buChar char="Ø"/>
            </a:pPr>
            <a:r>
              <a:rPr lang="en-US" sz="2800">
                <a:latin typeface="Times New Roman" pitchFamily="18" charset="0"/>
                <a:ea typeface="Times New Roman" panose="02020603050405020304" pitchFamily="18" charset="0"/>
                <a:cs typeface="Times New Roman" pitchFamily="18" charset="0"/>
              </a:rPr>
              <a:t>Phản ánh những vấn đề của cuộc sống;</a:t>
            </a:r>
          </a:p>
          <a:p>
            <a:pPr marL="342900" indent="-342900" algn="just" fontAlgn="base">
              <a:lnSpc>
                <a:spcPct val="110000"/>
              </a:lnSpc>
              <a:spcBef>
                <a:spcPts val="300"/>
              </a:spcBef>
              <a:spcAft>
                <a:spcPts val="300"/>
              </a:spcAft>
              <a:buFont typeface="Wingdings" panose="05000000000000000000" pitchFamily="2" charset="2"/>
              <a:buChar char="Ø"/>
            </a:pPr>
            <a:r>
              <a:rPr lang="en-US" sz="2800">
                <a:latin typeface="Times New Roman" pitchFamily="18" charset="0"/>
                <a:ea typeface="Times New Roman" panose="02020603050405020304" pitchFamily="18" charset="0"/>
                <a:cs typeface="Times New Roman" pitchFamily="18" charset="0"/>
              </a:rPr>
              <a:t>Cập nhật những thành tựu của khoa học và công nghệ;</a:t>
            </a:r>
          </a:p>
          <a:p>
            <a:pPr marL="342900" indent="-342900" algn="just" fontAlgn="base">
              <a:lnSpc>
                <a:spcPct val="110000"/>
              </a:lnSpc>
              <a:spcBef>
                <a:spcPts val="300"/>
              </a:spcBef>
              <a:spcAft>
                <a:spcPts val="300"/>
              </a:spcAft>
              <a:buFont typeface="Wingdings" panose="05000000000000000000" pitchFamily="2" charset="2"/>
              <a:buChar char="Ø"/>
            </a:pPr>
            <a:r>
              <a:rPr lang="en-US" sz="2800">
                <a:latin typeface="Times New Roman" pitchFamily="18" charset="0"/>
                <a:ea typeface="Times New Roman" panose="02020603050405020304" pitchFamily="18" charset="0"/>
                <a:cs typeface="Times New Roman" pitchFamily="18" charset="0"/>
              </a:rPr>
              <a:t>Phù hợp với văn hoá và thực tiễn Việt Nam. </a:t>
            </a:r>
            <a:endParaRPr lang="en-US" sz="2800">
              <a:effectLst/>
              <a:latin typeface="Times New Roman" pitchFamily="18" charset="0"/>
              <a:ea typeface="Times New Roman" panose="02020603050405020304" pitchFamily="18" charset="0"/>
              <a:cs typeface="Times New Roman" pitchFamily="18" charset="0"/>
            </a:endParaRP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28600" y="3383051"/>
            <a:ext cx="8915400" cy="3338426"/>
          </a:xfrm>
          <a:prstGeom prst="rect">
            <a:avLst/>
          </a:prstGeom>
        </p:spPr>
      </p:pic>
    </p:spTree>
    <p:extLst>
      <p:ext uri="{BB962C8B-B14F-4D97-AF65-F5344CB8AC3E}">
        <p14:creationId xmlns:p14="http://schemas.microsoft.com/office/powerpoint/2010/main" val="1965474790"/>
      </p:ext>
    </p:extLst>
  </p:cSld>
  <p:clrMapOvr>
    <a:masterClrMapping/>
  </p:clrMapOvr>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677265D7-A114-2E39-1F02-A460724290DA}"/>
              </a:ext>
            </a:extLst>
          </p:cNvPr>
          <p:cNvPicPr>
            <a:picLocks noChangeAspect="1"/>
          </p:cNvPicPr>
          <p:nvPr/>
        </p:nvPicPr>
        <p:blipFill>
          <a:blip r:embed="rId2"/>
          <a:stretch>
            <a:fillRect/>
          </a:stretch>
        </p:blipFill>
        <p:spPr>
          <a:xfrm>
            <a:off x="0" y="1154099"/>
            <a:ext cx="12192000" cy="1398040"/>
          </a:xfrm>
          <a:prstGeom prst="rect">
            <a:avLst/>
          </a:prstGeom>
        </p:spPr>
      </p:pic>
      <p:pic>
        <p:nvPicPr>
          <p:cNvPr id="4" name="Picture 3">
            <a:extLst>
              <a:ext uri="{FF2B5EF4-FFF2-40B4-BE49-F238E27FC236}">
                <a16:creationId xmlns:a16="http://schemas.microsoft.com/office/drawing/2014/main" id="{C46C668B-5A83-5E06-D6FF-9D9CAD895321}"/>
              </a:ext>
            </a:extLst>
          </p:cNvPr>
          <p:cNvPicPr>
            <a:picLocks noChangeAspect="1"/>
          </p:cNvPicPr>
          <p:nvPr/>
        </p:nvPicPr>
        <p:blipFill>
          <a:blip r:embed="rId3"/>
          <a:stretch>
            <a:fillRect/>
          </a:stretch>
        </p:blipFill>
        <p:spPr>
          <a:xfrm>
            <a:off x="961620" y="2919919"/>
            <a:ext cx="8401050" cy="2438400"/>
          </a:xfrm>
          <a:prstGeom prst="rect">
            <a:avLst/>
          </a:prstGeom>
        </p:spPr>
      </p:pic>
    </p:spTree>
    <p:extLst>
      <p:ext uri="{BB962C8B-B14F-4D97-AF65-F5344CB8AC3E}">
        <p14:creationId xmlns:p14="http://schemas.microsoft.com/office/powerpoint/2010/main" val="187163514"/>
      </p:ext>
    </p:extLst>
  </p:cSld>
  <p:clrMapOvr>
    <a:masterClrMapping/>
  </p:clrMapOvr>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320D5328-9CED-AF65-1A97-EB23B7B3C50F}"/>
              </a:ext>
            </a:extLst>
          </p:cNvPr>
          <p:cNvPicPr>
            <a:picLocks noChangeAspect="1"/>
          </p:cNvPicPr>
          <p:nvPr/>
        </p:nvPicPr>
        <p:blipFill>
          <a:blip r:embed="rId2"/>
          <a:stretch>
            <a:fillRect/>
          </a:stretch>
        </p:blipFill>
        <p:spPr>
          <a:xfrm>
            <a:off x="1448914" y="123521"/>
            <a:ext cx="4371975" cy="638175"/>
          </a:xfrm>
          <a:prstGeom prst="rect">
            <a:avLst/>
          </a:prstGeom>
        </p:spPr>
      </p:pic>
      <p:pic>
        <p:nvPicPr>
          <p:cNvPr id="8" name="Picture 7">
            <a:extLst>
              <a:ext uri="{FF2B5EF4-FFF2-40B4-BE49-F238E27FC236}">
                <a16:creationId xmlns:a16="http://schemas.microsoft.com/office/drawing/2014/main" id="{0AD8819F-4BA7-26C8-52CE-21AEF9C0A1AF}"/>
              </a:ext>
            </a:extLst>
          </p:cNvPr>
          <p:cNvPicPr>
            <a:picLocks noChangeAspect="1"/>
          </p:cNvPicPr>
          <p:nvPr/>
        </p:nvPicPr>
        <p:blipFill>
          <a:blip r:embed="rId3"/>
          <a:stretch>
            <a:fillRect/>
          </a:stretch>
        </p:blipFill>
        <p:spPr>
          <a:xfrm>
            <a:off x="8630217" y="1216970"/>
            <a:ext cx="3100530" cy="3884275"/>
          </a:xfrm>
          <a:prstGeom prst="rect">
            <a:avLst/>
          </a:prstGeom>
        </p:spPr>
      </p:pic>
      <p:pic>
        <p:nvPicPr>
          <p:cNvPr id="9" name="Picture 8">
            <a:extLst>
              <a:ext uri="{FF2B5EF4-FFF2-40B4-BE49-F238E27FC236}">
                <a16:creationId xmlns:a16="http://schemas.microsoft.com/office/drawing/2014/main" id="{4A87539A-83D6-ACC5-1022-54BA75C52EC0}"/>
              </a:ext>
            </a:extLst>
          </p:cNvPr>
          <p:cNvPicPr>
            <a:picLocks noChangeAspect="1"/>
          </p:cNvPicPr>
          <p:nvPr/>
        </p:nvPicPr>
        <p:blipFill>
          <a:blip r:embed="rId4"/>
          <a:stretch>
            <a:fillRect/>
          </a:stretch>
        </p:blipFill>
        <p:spPr>
          <a:xfrm>
            <a:off x="1035893" y="5101245"/>
            <a:ext cx="10353675" cy="1285875"/>
          </a:xfrm>
          <a:prstGeom prst="rect">
            <a:avLst/>
          </a:prstGeom>
        </p:spPr>
      </p:pic>
    </p:spTree>
    <p:extLst>
      <p:ext uri="{BB962C8B-B14F-4D97-AF65-F5344CB8AC3E}">
        <p14:creationId xmlns:p14="http://schemas.microsoft.com/office/powerpoint/2010/main" val="1062248986"/>
      </p:ext>
    </p:extLst>
  </p:cSld>
  <p:clrMapOvr>
    <a:masterClrMapping/>
  </p:clrMapOvr>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320D5328-9CED-AF65-1A97-EB23B7B3C50F}"/>
              </a:ext>
            </a:extLst>
          </p:cNvPr>
          <p:cNvPicPr>
            <a:picLocks noChangeAspect="1"/>
          </p:cNvPicPr>
          <p:nvPr/>
        </p:nvPicPr>
        <p:blipFill>
          <a:blip r:embed="rId2"/>
          <a:stretch>
            <a:fillRect/>
          </a:stretch>
        </p:blipFill>
        <p:spPr>
          <a:xfrm>
            <a:off x="1448914" y="123521"/>
            <a:ext cx="4371975" cy="638175"/>
          </a:xfrm>
          <a:prstGeom prst="rect">
            <a:avLst/>
          </a:prstGeom>
        </p:spPr>
      </p:pic>
      <p:pic>
        <p:nvPicPr>
          <p:cNvPr id="3" name="Picture 2">
            <a:extLst>
              <a:ext uri="{FF2B5EF4-FFF2-40B4-BE49-F238E27FC236}">
                <a16:creationId xmlns:a16="http://schemas.microsoft.com/office/drawing/2014/main" id="{B5476940-1AA4-547D-88B7-FC1411E19DCE}"/>
              </a:ext>
            </a:extLst>
          </p:cNvPr>
          <p:cNvPicPr>
            <a:picLocks noChangeAspect="1"/>
          </p:cNvPicPr>
          <p:nvPr/>
        </p:nvPicPr>
        <p:blipFill>
          <a:blip r:embed="rId3"/>
          <a:stretch>
            <a:fillRect/>
          </a:stretch>
        </p:blipFill>
        <p:spPr>
          <a:xfrm>
            <a:off x="931018" y="1441923"/>
            <a:ext cx="7365450" cy="4667048"/>
          </a:xfrm>
          <a:prstGeom prst="rect">
            <a:avLst/>
          </a:prstGeom>
        </p:spPr>
      </p:pic>
    </p:spTree>
    <p:extLst>
      <p:ext uri="{BB962C8B-B14F-4D97-AF65-F5344CB8AC3E}">
        <p14:creationId xmlns:p14="http://schemas.microsoft.com/office/powerpoint/2010/main" val="2218522963"/>
      </p:ext>
    </p:extLst>
  </p:cSld>
  <p:clrMapOvr>
    <a:masterClrMapping/>
  </p:clrMapOvr>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53B65D9F-3155-B027-920A-E75EE5A3FAE1}"/>
              </a:ext>
            </a:extLst>
          </p:cNvPr>
          <p:cNvPicPr>
            <a:picLocks noChangeAspect="1"/>
          </p:cNvPicPr>
          <p:nvPr/>
        </p:nvPicPr>
        <p:blipFill>
          <a:blip r:embed="rId2"/>
          <a:stretch>
            <a:fillRect/>
          </a:stretch>
        </p:blipFill>
        <p:spPr>
          <a:xfrm>
            <a:off x="1537477" y="169764"/>
            <a:ext cx="3552825" cy="628650"/>
          </a:xfrm>
          <a:prstGeom prst="rect">
            <a:avLst/>
          </a:prstGeom>
        </p:spPr>
      </p:pic>
      <p:pic>
        <p:nvPicPr>
          <p:cNvPr id="7" name="Picture 6">
            <a:extLst>
              <a:ext uri="{FF2B5EF4-FFF2-40B4-BE49-F238E27FC236}">
                <a16:creationId xmlns:a16="http://schemas.microsoft.com/office/drawing/2014/main" id="{0A0018DA-86EE-66C0-414E-762BF1FEE443}"/>
              </a:ext>
            </a:extLst>
          </p:cNvPr>
          <p:cNvPicPr>
            <a:picLocks noChangeAspect="1"/>
          </p:cNvPicPr>
          <p:nvPr/>
        </p:nvPicPr>
        <p:blipFill>
          <a:blip r:embed="rId3"/>
          <a:stretch>
            <a:fillRect/>
          </a:stretch>
        </p:blipFill>
        <p:spPr>
          <a:xfrm>
            <a:off x="944799" y="1350523"/>
            <a:ext cx="10477500" cy="1219200"/>
          </a:xfrm>
          <a:prstGeom prst="rect">
            <a:avLst/>
          </a:prstGeom>
        </p:spPr>
      </p:pic>
      <p:pic>
        <p:nvPicPr>
          <p:cNvPr id="8" name="Picture 7">
            <a:extLst>
              <a:ext uri="{FF2B5EF4-FFF2-40B4-BE49-F238E27FC236}">
                <a16:creationId xmlns:a16="http://schemas.microsoft.com/office/drawing/2014/main" id="{67EE8942-CC98-FFC6-6FA8-3D5B8BD36B6B}"/>
              </a:ext>
            </a:extLst>
          </p:cNvPr>
          <p:cNvPicPr>
            <a:picLocks noChangeAspect="1"/>
          </p:cNvPicPr>
          <p:nvPr/>
        </p:nvPicPr>
        <p:blipFill>
          <a:blip r:embed="rId4"/>
          <a:stretch>
            <a:fillRect/>
          </a:stretch>
        </p:blipFill>
        <p:spPr>
          <a:xfrm>
            <a:off x="1095476" y="2822642"/>
            <a:ext cx="3152775" cy="3648075"/>
          </a:xfrm>
          <a:prstGeom prst="rect">
            <a:avLst/>
          </a:prstGeom>
        </p:spPr>
      </p:pic>
    </p:spTree>
    <p:extLst>
      <p:ext uri="{BB962C8B-B14F-4D97-AF65-F5344CB8AC3E}">
        <p14:creationId xmlns:p14="http://schemas.microsoft.com/office/powerpoint/2010/main" val="1529348845"/>
      </p:ext>
    </p:extLst>
  </p:cSld>
  <p:clrMapOvr>
    <a:masterClrMapping/>
  </p:clrMapOvr>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Picture 4">
            <a:extLst>
              <a:ext uri="{FF2B5EF4-FFF2-40B4-BE49-F238E27FC236}">
                <a16:creationId xmlns:a16="http://schemas.microsoft.com/office/drawing/2014/main" id="{53B65D9F-3155-B027-920A-E75EE5A3FAE1}"/>
              </a:ext>
            </a:extLst>
          </p:cNvPr>
          <p:cNvPicPr>
            <a:picLocks noChangeAspect="1"/>
          </p:cNvPicPr>
          <p:nvPr/>
        </p:nvPicPr>
        <p:blipFill>
          <a:blip r:embed="rId2"/>
          <a:stretch>
            <a:fillRect/>
          </a:stretch>
        </p:blipFill>
        <p:spPr>
          <a:xfrm>
            <a:off x="1537477" y="169764"/>
            <a:ext cx="3552825" cy="628650"/>
          </a:xfrm>
          <a:prstGeom prst="rect">
            <a:avLst/>
          </a:prstGeom>
        </p:spPr>
      </p:pic>
      <p:pic>
        <p:nvPicPr>
          <p:cNvPr id="1026" name="Picture 2" descr="Chiết xuất Vanilla Homemade: Cách ngâm – Vanilla shop">
            <a:extLst>
              <a:ext uri="{FF2B5EF4-FFF2-40B4-BE49-F238E27FC236}">
                <a16:creationId xmlns:a16="http://schemas.microsoft.com/office/drawing/2014/main" id="{BDA9FE69-4C6F-6590-4A31-C0E785F503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924736" y="1616616"/>
            <a:ext cx="3590317" cy="26927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F66117B-77A8-4589-C128-A768695FD18E}"/>
              </a:ext>
            </a:extLst>
          </p:cNvPr>
          <p:cNvSpPr txBox="1"/>
          <p:nvPr/>
        </p:nvSpPr>
        <p:spPr bwMode="auto">
          <a:xfrm>
            <a:off x="1745585" y="4428381"/>
            <a:ext cx="2476220" cy="52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4400" kern="1200">
                <a:solidFill>
                  <a:schemeClr val="tx2"/>
                </a:solidFill>
                <a:latin typeface="+mj-lt"/>
                <a:ea typeface="+mj-ea"/>
                <a:cs typeface="+mj-cs"/>
              </a:defRPr>
            </a:lvl1pPr>
            <a:lvl2pPr marL="457200" algn="ctr" defTabSz="914400" rtl="0" eaLnBrk="0" fontAlgn="base" latinLnBrk="0" hangingPunct="0">
              <a:spcBef>
                <a:spcPct val="0"/>
              </a:spcBef>
              <a:spcAft>
                <a:spcPct val="0"/>
              </a:spcAft>
              <a:defRPr sz="4400" kern="1200">
                <a:solidFill>
                  <a:schemeClr val="tx2"/>
                </a:solidFill>
                <a:latin typeface="Arial"/>
                <a:ea typeface="+mn-ea"/>
                <a:cs typeface="Arial"/>
              </a:defRPr>
            </a:lvl2pPr>
            <a:lvl3pPr marL="914400" algn="ctr" defTabSz="914400" rtl="0" eaLnBrk="0" fontAlgn="base" latinLnBrk="0" hangingPunct="0">
              <a:spcBef>
                <a:spcPct val="0"/>
              </a:spcBef>
              <a:spcAft>
                <a:spcPct val="0"/>
              </a:spcAft>
              <a:defRPr sz="4400" kern="1200">
                <a:solidFill>
                  <a:schemeClr val="tx2"/>
                </a:solidFill>
                <a:latin typeface="Arial"/>
                <a:ea typeface="+mn-ea"/>
                <a:cs typeface="Arial"/>
              </a:defRPr>
            </a:lvl3pPr>
            <a:lvl4pPr marL="1371600" algn="ctr" defTabSz="914400" rtl="0" eaLnBrk="0" fontAlgn="base" latinLnBrk="0" hangingPunct="0">
              <a:spcBef>
                <a:spcPct val="0"/>
              </a:spcBef>
              <a:spcAft>
                <a:spcPct val="0"/>
              </a:spcAft>
              <a:defRPr sz="4400" kern="1200">
                <a:solidFill>
                  <a:schemeClr val="tx2"/>
                </a:solidFill>
                <a:latin typeface="Arial"/>
                <a:ea typeface="+mn-ea"/>
                <a:cs typeface="Arial"/>
              </a:defRPr>
            </a:lvl4pPr>
            <a:lvl5pPr marL="1828800" algn="ctr" defTabSz="914400" rtl="0" eaLnBrk="0" fontAlgn="base" latinLnBrk="0" hangingPunct="0">
              <a:spcBef>
                <a:spcPct val="0"/>
              </a:spcBef>
              <a:spcAft>
                <a:spcPct val="0"/>
              </a:spcAft>
              <a:defRPr sz="4400" kern="1200">
                <a:solidFill>
                  <a:schemeClr val="tx2"/>
                </a:solidFill>
                <a:latin typeface="Arial"/>
                <a:ea typeface="+mn-ea"/>
                <a:cs typeface="Arial"/>
              </a:defRPr>
            </a:lvl5pPr>
            <a:lvl6pPr marL="457200" algn="ctr" defTabSz="914400" rtl="0" eaLnBrk="1" fontAlgn="base" latinLnBrk="0" hangingPunct="1">
              <a:spcBef>
                <a:spcPct val="0"/>
              </a:spcBef>
              <a:spcAft>
                <a:spcPct val="0"/>
              </a:spcAft>
              <a:defRPr sz="4400" kern="1200">
                <a:solidFill>
                  <a:schemeClr val="tx2"/>
                </a:solidFill>
                <a:latin typeface="Arial"/>
                <a:ea typeface="+mn-ea"/>
                <a:cs typeface="Arial"/>
              </a:defRPr>
            </a:lvl6pPr>
            <a:lvl7pPr marL="914400" algn="ctr" defTabSz="914400" rtl="0" eaLnBrk="1" fontAlgn="base" latinLnBrk="0" hangingPunct="1">
              <a:spcBef>
                <a:spcPct val="0"/>
              </a:spcBef>
              <a:spcAft>
                <a:spcPct val="0"/>
              </a:spcAft>
              <a:defRPr sz="4400" kern="1200">
                <a:solidFill>
                  <a:schemeClr val="tx2"/>
                </a:solidFill>
                <a:latin typeface="Arial"/>
                <a:ea typeface="+mn-ea"/>
                <a:cs typeface="Arial"/>
              </a:defRPr>
            </a:lvl7pPr>
            <a:lvl8pPr marL="1371600" algn="ctr" defTabSz="914400" rtl="0" eaLnBrk="1" fontAlgn="base" latinLnBrk="0" hangingPunct="1">
              <a:spcBef>
                <a:spcPct val="0"/>
              </a:spcBef>
              <a:spcAft>
                <a:spcPct val="0"/>
              </a:spcAft>
              <a:defRPr sz="4400" kern="1200">
                <a:solidFill>
                  <a:schemeClr val="tx2"/>
                </a:solidFill>
                <a:latin typeface="Arial"/>
                <a:ea typeface="+mn-ea"/>
                <a:cs typeface="Arial"/>
              </a:defRPr>
            </a:lvl8pPr>
            <a:lvl9pPr marL="1828800" algn="ctr" defTabSz="914400" rtl="0" eaLnBrk="1" fontAlgn="base" latinLnBrk="0" hangingPunct="1">
              <a:spcBef>
                <a:spcPct val="0"/>
              </a:spcBef>
              <a:spcAft>
                <a:spcPct val="0"/>
              </a:spcAft>
              <a:defRPr sz="4400" kern="1200">
                <a:solidFill>
                  <a:schemeClr val="tx2"/>
                </a:solidFill>
                <a:latin typeface="Arial"/>
                <a:ea typeface="+mn-ea"/>
                <a:cs typeface="Arial"/>
              </a:defRPr>
            </a:lvl9pPr>
          </a:lstStyle>
          <a:p>
            <a:pPr algn="l"/>
            <a:r>
              <a:rPr lang="en-US" sz="2400" kern="0" err="1">
                <a:solidFill>
                  <a:srgbClr val="FF0000"/>
                </a:solidFill>
                <a:latin typeface="Arial" pitchFamily="34" charset="0"/>
                <a:cs typeface="Arial" pitchFamily="34" charset="0"/>
              </a:rPr>
              <a:t>Ngâm chiết</a:t>
            </a:r>
            <a:endParaRPr lang="en-US" sz="2400" kern="0">
              <a:solidFill>
                <a:srgbClr val="FF0000"/>
              </a:solidFill>
              <a:latin typeface="Arial" pitchFamily="34" charset="0"/>
              <a:cs typeface="Arial" pitchFamily="34" charset="0"/>
            </a:endParaRPr>
          </a:p>
        </p:txBody>
      </p:sp>
      <p:pic>
        <p:nvPicPr>
          <p:cNvPr id="1028" name="Picture 4" descr="Hướng dẫn 2 cách pha trà gói thơm ngon, chuẩn hương vị Túy Trà">
            <a:extLst>
              <a:ext uri="{FF2B5EF4-FFF2-40B4-BE49-F238E27FC236}">
                <a16:creationId xmlns:a16="http://schemas.microsoft.com/office/drawing/2014/main" id="{551AE9B3-88B6-0E44-3145-0C65E7621CF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56289" y="2013625"/>
            <a:ext cx="3439295" cy="229572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76351EF-5457-0672-B364-C376212EDDA9}"/>
              </a:ext>
            </a:extLst>
          </p:cNvPr>
          <p:cNvSpPr txBox="1"/>
          <p:nvPr/>
        </p:nvSpPr>
        <p:spPr bwMode="auto">
          <a:xfrm>
            <a:off x="7970197" y="4428381"/>
            <a:ext cx="2476220" cy="52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4400" kern="1200">
                <a:solidFill>
                  <a:schemeClr val="tx2"/>
                </a:solidFill>
                <a:latin typeface="+mj-lt"/>
                <a:ea typeface="+mj-ea"/>
                <a:cs typeface="+mj-cs"/>
              </a:defRPr>
            </a:lvl1pPr>
            <a:lvl2pPr marL="457200" algn="ctr" defTabSz="914400" rtl="0" eaLnBrk="0" fontAlgn="base" latinLnBrk="0" hangingPunct="0">
              <a:spcBef>
                <a:spcPct val="0"/>
              </a:spcBef>
              <a:spcAft>
                <a:spcPct val="0"/>
              </a:spcAft>
              <a:defRPr sz="4400" kern="1200">
                <a:solidFill>
                  <a:schemeClr val="tx2"/>
                </a:solidFill>
                <a:latin typeface="Arial"/>
                <a:ea typeface="+mn-ea"/>
                <a:cs typeface="Arial"/>
              </a:defRPr>
            </a:lvl2pPr>
            <a:lvl3pPr marL="914400" algn="ctr" defTabSz="914400" rtl="0" eaLnBrk="0" fontAlgn="base" latinLnBrk="0" hangingPunct="0">
              <a:spcBef>
                <a:spcPct val="0"/>
              </a:spcBef>
              <a:spcAft>
                <a:spcPct val="0"/>
              </a:spcAft>
              <a:defRPr sz="4400" kern="1200">
                <a:solidFill>
                  <a:schemeClr val="tx2"/>
                </a:solidFill>
                <a:latin typeface="Arial"/>
                <a:ea typeface="+mn-ea"/>
                <a:cs typeface="Arial"/>
              </a:defRPr>
            </a:lvl3pPr>
            <a:lvl4pPr marL="1371600" algn="ctr" defTabSz="914400" rtl="0" eaLnBrk="0" fontAlgn="base" latinLnBrk="0" hangingPunct="0">
              <a:spcBef>
                <a:spcPct val="0"/>
              </a:spcBef>
              <a:spcAft>
                <a:spcPct val="0"/>
              </a:spcAft>
              <a:defRPr sz="4400" kern="1200">
                <a:solidFill>
                  <a:schemeClr val="tx2"/>
                </a:solidFill>
                <a:latin typeface="Arial"/>
                <a:ea typeface="+mn-ea"/>
                <a:cs typeface="Arial"/>
              </a:defRPr>
            </a:lvl4pPr>
            <a:lvl5pPr marL="1828800" algn="ctr" defTabSz="914400" rtl="0" eaLnBrk="0" fontAlgn="base" latinLnBrk="0" hangingPunct="0">
              <a:spcBef>
                <a:spcPct val="0"/>
              </a:spcBef>
              <a:spcAft>
                <a:spcPct val="0"/>
              </a:spcAft>
              <a:defRPr sz="4400" kern="1200">
                <a:solidFill>
                  <a:schemeClr val="tx2"/>
                </a:solidFill>
                <a:latin typeface="Arial"/>
                <a:ea typeface="+mn-ea"/>
                <a:cs typeface="Arial"/>
              </a:defRPr>
            </a:lvl5pPr>
            <a:lvl6pPr marL="457200" algn="ctr" defTabSz="914400" rtl="0" eaLnBrk="1" fontAlgn="base" latinLnBrk="0" hangingPunct="1">
              <a:spcBef>
                <a:spcPct val="0"/>
              </a:spcBef>
              <a:spcAft>
                <a:spcPct val="0"/>
              </a:spcAft>
              <a:defRPr sz="4400" kern="1200">
                <a:solidFill>
                  <a:schemeClr val="tx2"/>
                </a:solidFill>
                <a:latin typeface="Arial"/>
                <a:ea typeface="+mn-ea"/>
                <a:cs typeface="Arial"/>
              </a:defRPr>
            </a:lvl6pPr>
            <a:lvl7pPr marL="914400" algn="ctr" defTabSz="914400" rtl="0" eaLnBrk="1" fontAlgn="base" latinLnBrk="0" hangingPunct="1">
              <a:spcBef>
                <a:spcPct val="0"/>
              </a:spcBef>
              <a:spcAft>
                <a:spcPct val="0"/>
              </a:spcAft>
              <a:defRPr sz="4400" kern="1200">
                <a:solidFill>
                  <a:schemeClr val="tx2"/>
                </a:solidFill>
                <a:latin typeface="Arial"/>
                <a:ea typeface="+mn-ea"/>
                <a:cs typeface="Arial"/>
              </a:defRPr>
            </a:lvl7pPr>
            <a:lvl8pPr marL="1371600" algn="ctr" defTabSz="914400" rtl="0" eaLnBrk="1" fontAlgn="base" latinLnBrk="0" hangingPunct="1">
              <a:spcBef>
                <a:spcPct val="0"/>
              </a:spcBef>
              <a:spcAft>
                <a:spcPct val="0"/>
              </a:spcAft>
              <a:defRPr sz="4400" kern="1200">
                <a:solidFill>
                  <a:schemeClr val="tx2"/>
                </a:solidFill>
                <a:latin typeface="Arial"/>
                <a:ea typeface="+mn-ea"/>
                <a:cs typeface="Arial"/>
              </a:defRPr>
            </a:lvl8pPr>
            <a:lvl9pPr marL="1828800" algn="ctr" defTabSz="914400" rtl="0" eaLnBrk="1" fontAlgn="base" latinLnBrk="0" hangingPunct="1">
              <a:spcBef>
                <a:spcPct val="0"/>
              </a:spcBef>
              <a:spcAft>
                <a:spcPct val="0"/>
              </a:spcAft>
              <a:defRPr sz="4400" kern="1200">
                <a:solidFill>
                  <a:schemeClr val="tx2"/>
                </a:solidFill>
                <a:latin typeface="Arial"/>
                <a:ea typeface="+mn-ea"/>
                <a:cs typeface="Arial"/>
              </a:defRPr>
            </a:lvl9pPr>
          </a:lstStyle>
          <a:p>
            <a:pPr algn="l"/>
            <a:r>
              <a:rPr lang="en-US" sz="2400" kern="0" err="1">
                <a:solidFill>
                  <a:srgbClr val="FF0000"/>
                </a:solidFill>
                <a:latin typeface="Arial" pitchFamily="34" charset="0"/>
                <a:cs typeface="Arial" pitchFamily="34" charset="0"/>
              </a:rPr>
              <a:t>Ngâm chiết</a:t>
            </a:r>
            <a:endParaRPr lang="en-US" sz="2400" ker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608703838"/>
      </p:ext>
    </p:extLst>
  </p:cSld>
  <p:clrMapOvr>
    <a:masterClrMapping/>
  </p:clrMapOvr>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60AE131D-B41F-48AB-CA9E-9400B5089EC0}"/>
              </a:ext>
            </a:extLst>
          </p:cNvPr>
          <p:cNvPicPr>
            <a:picLocks noChangeAspect="1"/>
          </p:cNvPicPr>
          <p:nvPr/>
        </p:nvPicPr>
        <p:blipFill>
          <a:blip r:embed="rId2"/>
          <a:stretch>
            <a:fillRect/>
          </a:stretch>
        </p:blipFill>
        <p:spPr>
          <a:xfrm>
            <a:off x="1504058" y="118329"/>
            <a:ext cx="4114800" cy="666750"/>
          </a:xfrm>
          <a:prstGeom prst="rect">
            <a:avLst/>
          </a:prstGeom>
        </p:spPr>
      </p:pic>
      <p:pic>
        <p:nvPicPr>
          <p:cNvPr id="4" name="Picture 3">
            <a:extLst>
              <a:ext uri="{FF2B5EF4-FFF2-40B4-BE49-F238E27FC236}">
                <a16:creationId xmlns:a16="http://schemas.microsoft.com/office/drawing/2014/main" id="{591F0CA2-D796-6C7C-B0E6-04F0F616215E}"/>
              </a:ext>
            </a:extLst>
          </p:cNvPr>
          <p:cNvPicPr>
            <a:picLocks noChangeAspect="1"/>
          </p:cNvPicPr>
          <p:nvPr/>
        </p:nvPicPr>
        <p:blipFill>
          <a:blip r:embed="rId3"/>
          <a:stretch>
            <a:fillRect/>
          </a:stretch>
        </p:blipFill>
        <p:spPr>
          <a:xfrm>
            <a:off x="881062" y="1248484"/>
            <a:ext cx="10429875" cy="1228725"/>
          </a:xfrm>
          <a:prstGeom prst="rect">
            <a:avLst/>
          </a:prstGeom>
        </p:spPr>
      </p:pic>
      <p:pic>
        <p:nvPicPr>
          <p:cNvPr id="6" name="Picture 5">
            <a:extLst>
              <a:ext uri="{FF2B5EF4-FFF2-40B4-BE49-F238E27FC236}">
                <a16:creationId xmlns:a16="http://schemas.microsoft.com/office/drawing/2014/main" id="{38BE3D9D-DDEC-3AED-55A1-41CCC19DD9BD}"/>
              </a:ext>
            </a:extLst>
          </p:cNvPr>
          <p:cNvPicPr>
            <a:picLocks noChangeAspect="1"/>
          </p:cNvPicPr>
          <p:nvPr/>
        </p:nvPicPr>
        <p:blipFill>
          <a:blip r:embed="rId4"/>
          <a:stretch>
            <a:fillRect/>
          </a:stretch>
        </p:blipFill>
        <p:spPr>
          <a:xfrm>
            <a:off x="1196603" y="2552605"/>
            <a:ext cx="6556342" cy="4114191"/>
          </a:xfrm>
          <a:prstGeom prst="rect">
            <a:avLst/>
          </a:prstGeom>
        </p:spPr>
      </p:pic>
    </p:spTree>
    <p:extLst>
      <p:ext uri="{BB962C8B-B14F-4D97-AF65-F5344CB8AC3E}">
        <p14:creationId xmlns:p14="http://schemas.microsoft.com/office/powerpoint/2010/main" val="1703705530"/>
      </p:ext>
    </p:extLst>
  </p:cSld>
  <p:clrMapOvr>
    <a:masterClrMapping/>
  </p:clrMapOvr>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55A662B9-1C52-CFD9-352C-A61547993C21}"/>
              </a:ext>
            </a:extLst>
          </p:cNvPr>
          <p:cNvPicPr>
            <a:picLocks noChangeAspect="1"/>
          </p:cNvPicPr>
          <p:nvPr/>
        </p:nvPicPr>
        <p:blipFill>
          <a:blip r:embed="rId2"/>
          <a:stretch>
            <a:fillRect/>
          </a:stretch>
        </p:blipFill>
        <p:spPr>
          <a:xfrm>
            <a:off x="1462290" y="87585"/>
            <a:ext cx="2378471" cy="689412"/>
          </a:xfrm>
          <a:prstGeom prst="rect">
            <a:avLst/>
          </a:prstGeom>
        </p:spPr>
      </p:pic>
      <p:pic>
        <p:nvPicPr>
          <p:cNvPr id="5" name="Picture 4">
            <a:extLst>
              <a:ext uri="{FF2B5EF4-FFF2-40B4-BE49-F238E27FC236}">
                <a16:creationId xmlns:a16="http://schemas.microsoft.com/office/drawing/2014/main" id="{8A3452AF-330D-0AC9-CB54-A80CC6904E85}"/>
              </a:ext>
            </a:extLst>
          </p:cNvPr>
          <p:cNvPicPr>
            <a:picLocks noChangeAspect="1"/>
          </p:cNvPicPr>
          <p:nvPr/>
        </p:nvPicPr>
        <p:blipFill>
          <a:blip r:embed="rId3"/>
          <a:stretch>
            <a:fillRect/>
          </a:stretch>
        </p:blipFill>
        <p:spPr>
          <a:xfrm>
            <a:off x="8773538" y="1284051"/>
            <a:ext cx="2845340" cy="5107022"/>
          </a:xfrm>
          <a:prstGeom prst="rect">
            <a:avLst/>
          </a:prstGeom>
        </p:spPr>
      </p:pic>
      <p:pic>
        <p:nvPicPr>
          <p:cNvPr id="6" name="Picture 5">
            <a:extLst>
              <a:ext uri="{FF2B5EF4-FFF2-40B4-BE49-F238E27FC236}">
                <a16:creationId xmlns:a16="http://schemas.microsoft.com/office/drawing/2014/main" id="{F2671A51-148F-CE95-EEC7-871C45287FA9}"/>
              </a:ext>
            </a:extLst>
          </p:cNvPr>
          <p:cNvPicPr>
            <a:picLocks noChangeAspect="1"/>
          </p:cNvPicPr>
          <p:nvPr/>
        </p:nvPicPr>
        <p:blipFill>
          <a:blip r:embed="rId4"/>
          <a:stretch>
            <a:fillRect/>
          </a:stretch>
        </p:blipFill>
        <p:spPr>
          <a:xfrm>
            <a:off x="893323" y="1790699"/>
            <a:ext cx="6393524" cy="3715156"/>
          </a:xfrm>
          <a:prstGeom prst="rect">
            <a:avLst/>
          </a:prstGeom>
        </p:spPr>
      </p:pic>
    </p:spTree>
    <p:extLst>
      <p:ext uri="{BB962C8B-B14F-4D97-AF65-F5344CB8AC3E}">
        <p14:creationId xmlns:p14="http://schemas.microsoft.com/office/powerpoint/2010/main" val="2560005220"/>
      </p:ext>
    </p:extLst>
  </p:cSld>
  <p:clrMapOvr>
    <a:masterClrMapping/>
  </p:clrMapOvr>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89BF28A4-6EB6-30A2-0C2C-59FA7EB97C9C}"/>
              </a:ext>
            </a:extLst>
          </p:cNvPr>
          <p:cNvPicPr>
            <a:picLocks noChangeAspect="1"/>
          </p:cNvPicPr>
          <p:nvPr/>
        </p:nvPicPr>
        <p:blipFill>
          <a:blip r:embed="rId2"/>
          <a:stretch>
            <a:fillRect/>
          </a:stretch>
        </p:blipFill>
        <p:spPr>
          <a:xfrm>
            <a:off x="0" y="1131954"/>
            <a:ext cx="12192000" cy="1424756"/>
          </a:xfrm>
          <a:prstGeom prst="rect">
            <a:avLst/>
          </a:prstGeom>
        </p:spPr>
      </p:pic>
      <p:pic>
        <p:nvPicPr>
          <p:cNvPr id="5" name="Picture 4">
            <a:extLst>
              <a:ext uri="{FF2B5EF4-FFF2-40B4-BE49-F238E27FC236}">
                <a16:creationId xmlns:a16="http://schemas.microsoft.com/office/drawing/2014/main" id="{FFE553D4-1B57-D24A-BACA-8612DAB8E71B}"/>
              </a:ext>
            </a:extLst>
          </p:cNvPr>
          <p:cNvPicPr>
            <a:picLocks noChangeAspect="1"/>
          </p:cNvPicPr>
          <p:nvPr/>
        </p:nvPicPr>
        <p:blipFill>
          <a:blip r:embed="rId3"/>
          <a:stretch>
            <a:fillRect/>
          </a:stretch>
        </p:blipFill>
        <p:spPr>
          <a:xfrm>
            <a:off x="755108" y="2960699"/>
            <a:ext cx="9040645" cy="1810496"/>
          </a:xfrm>
          <a:prstGeom prst="rect">
            <a:avLst/>
          </a:prstGeom>
        </p:spPr>
      </p:pic>
    </p:spTree>
    <p:extLst>
      <p:ext uri="{BB962C8B-B14F-4D97-AF65-F5344CB8AC3E}">
        <p14:creationId xmlns:p14="http://schemas.microsoft.com/office/powerpoint/2010/main" val="3127170005"/>
      </p:ext>
    </p:extLst>
  </p:cSld>
  <p:clrMapOvr>
    <a:masterClrMapping/>
  </p:clrMapOvr>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A07D1B64-4874-41FF-CE87-01CC85D08375}"/>
              </a:ext>
            </a:extLst>
          </p:cNvPr>
          <p:cNvPicPr>
            <a:picLocks noChangeAspect="1"/>
          </p:cNvPicPr>
          <p:nvPr/>
        </p:nvPicPr>
        <p:blipFill>
          <a:blip r:embed="rId2"/>
          <a:stretch>
            <a:fillRect/>
          </a:stretch>
        </p:blipFill>
        <p:spPr>
          <a:xfrm>
            <a:off x="1591586" y="176112"/>
            <a:ext cx="3152775" cy="552450"/>
          </a:xfrm>
          <a:prstGeom prst="rect">
            <a:avLst/>
          </a:prstGeom>
        </p:spPr>
      </p:pic>
      <p:pic>
        <p:nvPicPr>
          <p:cNvPr id="3" name="Picture 2">
            <a:extLst>
              <a:ext uri="{FF2B5EF4-FFF2-40B4-BE49-F238E27FC236}">
                <a16:creationId xmlns:a16="http://schemas.microsoft.com/office/drawing/2014/main" id="{9003796A-8834-5E29-18C2-65ACB92DA9D3}"/>
              </a:ext>
            </a:extLst>
          </p:cNvPr>
          <p:cNvPicPr>
            <a:picLocks noChangeAspect="1"/>
          </p:cNvPicPr>
          <p:nvPr/>
        </p:nvPicPr>
        <p:blipFill>
          <a:blip r:embed="rId3"/>
          <a:stretch>
            <a:fillRect/>
          </a:stretch>
        </p:blipFill>
        <p:spPr>
          <a:xfrm>
            <a:off x="915616" y="1285165"/>
            <a:ext cx="8648700" cy="1019175"/>
          </a:xfrm>
          <a:prstGeom prst="rect">
            <a:avLst/>
          </a:prstGeom>
        </p:spPr>
      </p:pic>
      <p:pic>
        <p:nvPicPr>
          <p:cNvPr id="4" name="Picture 3">
            <a:extLst>
              <a:ext uri="{FF2B5EF4-FFF2-40B4-BE49-F238E27FC236}">
                <a16:creationId xmlns:a16="http://schemas.microsoft.com/office/drawing/2014/main" id="{70BB4581-6133-C7FB-5698-4D554AC51748}"/>
              </a:ext>
            </a:extLst>
          </p:cNvPr>
          <p:cNvPicPr>
            <a:picLocks noChangeAspect="1"/>
          </p:cNvPicPr>
          <p:nvPr/>
        </p:nvPicPr>
        <p:blipFill>
          <a:blip r:embed="rId4"/>
          <a:stretch>
            <a:fillRect/>
          </a:stretch>
        </p:blipFill>
        <p:spPr>
          <a:xfrm>
            <a:off x="848941" y="3870493"/>
            <a:ext cx="8715375" cy="2638425"/>
          </a:xfrm>
          <a:prstGeom prst="rect">
            <a:avLst/>
          </a:prstGeom>
        </p:spPr>
      </p:pic>
    </p:spTree>
    <p:extLst>
      <p:ext uri="{BB962C8B-B14F-4D97-AF65-F5344CB8AC3E}">
        <p14:creationId xmlns:p14="http://schemas.microsoft.com/office/powerpoint/2010/main" val="986092731"/>
      </p:ext>
    </p:extLst>
  </p:cSld>
  <p:clrMapOvr>
    <a:masterClrMapping/>
  </p:clrMapOvr>
  <p:transition/>
  <p:timing/>
</p:sld>
</file>

<file path=ppt/slides/slide9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C6BF60B5-9BF9-6C62-9E5C-D9AA73CCC601}"/>
              </a:ext>
            </a:extLst>
          </p:cNvPr>
          <p:cNvPicPr>
            <a:picLocks noChangeAspect="1"/>
          </p:cNvPicPr>
          <p:nvPr/>
        </p:nvPicPr>
        <p:blipFill>
          <a:blip r:embed="rId2"/>
          <a:stretch>
            <a:fillRect/>
          </a:stretch>
        </p:blipFill>
        <p:spPr>
          <a:xfrm>
            <a:off x="1586824" y="142874"/>
            <a:ext cx="5705475" cy="628650"/>
          </a:xfrm>
          <a:prstGeom prst="rect">
            <a:avLst/>
          </a:prstGeom>
        </p:spPr>
      </p:pic>
      <p:pic>
        <p:nvPicPr>
          <p:cNvPr id="3" name="Picture 2">
            <a:extLst>
              <a:ext uri="{FF2B5EF4-FFF2-40B4-BE49-F238E27FC236}">
                <a16:creationId xmlns:a16="http://schemas.microsoft.com/office/drawing/2014/main" id="{61160DA0-0253-0104-87B9-5FE6F3B0DD13}"/>
              </a:ext>
            </a:extLst>
          </p:cNvPr>
          <p:cNvPicPr>
            <a:picLocks noChangeAspect="1"/>
          </p:cNvPicPr>
          <p:nvPr/>
        </p:nvPicPr>
        <p:blipFill>
          <a:blip r:embed="rId3"/>
          <a:stretch>
            <a:fillRect/>
          </a:stretch>
        </p:blipFill>
        <p:spPr>
          <a:xfrm>
            <a:off x="948649" y="1331473"/>
            <a:ext cx="6343650" cy="342900"/>
          </a:xfrm>
          <a:prstGeom prst="rect">
            <a:avLst/>
          </a:prstGeom>
        </p:spPr>
      </p:pic>
      <p:pic>
        <p:nvPicPr>
          <p:cNvPr id="6" name="Picture 5">
            <a:extLst>
              <a:ext uri="{FF2B5EF4-FFF2-40B4-BE49-F238E27FC236}">
                <a16:creationId xmlns:a16="http://schemas.microsoft.com/office/drawing/2014/main" id="{96BA58C8-248C-C51C-E39D-40BC18CC4678}"/>
              </a:ext>
            </a:extLst>
          </p:cNvPr>
          <p:cNvPicPr>
            <a:picLocks noChangeAspect="1"/>
          </p:cNvPicPr>
          <p:nvPr/>
        </p:nvPicPr>
        <p:blipFill>
          <a:blip r:embed="rId4"/>
          <a:stretch>
            <a:fillRect/>
          </a:stretch>
        </p:blipFill>
        <p:spPr>
          <a:xfrm>
            <a:off x="948649" y="1839744"/>
            <a:ext cx="7601762" cy="4561057"/>
          </a:xfrm>
          <a:prstGeom prst="rect">
            <a:avLst/>
          </a:prstGeom>
        </p:spPr>
      </p:pic>
    </p:spTree>
    <p:extLst>
      <p:ext uri="{BB962C8B-B14F-4D97-AF65-F5344CB8AC3E}">
        <p14:creationId xmlns:p14="http://schemas.microsoft.com/office/powerpoint/2010/main" val="4126037075"/>
      </p:ext>
    </p:extLst>
  </p:cSld>
  <p:clrMapOvr>
    <a:masterClrMapping/>
  </p:clrMapOvr>
  <p:transition/>
  <p:timing/>
</p:sld>
</file>

<file path=ppt/tags/tag1.xml><?xml version="1.0" encoding="utf-8"?>
<p:tagLst xmlns:p="http://schemas.openxmlformats.org/presentationml/2006/main">
  <p:tag name="AS_NET" val="6.0.8"/>
  <p:tag name="AS_OS" val="Unix 5.15.0.1033"/>
  <p:tag name="AS_RELEASE_DATE" val="2022.10.14"/>
  <p:tag name="AS_TITLE" val="Aspose.Slides for .NET5"/>
  <p:tag name="AS_VERSION" val="22.1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AE6F2518-B084-4896-AF52-66CC2144AA26}"/>
    </a:ext>
  </a:extLst>
</a:theme>
</file>

<file path=ppt/theme/theme20.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3.xml><?xml version="1.0" encoding="utf-8"?>
<a:theme xmlns:r="http://schemas.openxmlformats.org/officeDocument/2006/relationships"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r="http://schemas.openxmlformats.org/officeDocument/2006/relationships"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r="http://schemas.openxmlformats.org/officeDocument/2006/relationships"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r="http://schemas.openxmlformats.org/officeDocument/2006/relationships"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7.xml><?xml version="1.0" encoding="utf-8"?>
<a:theme xmlns:r="http://schemas.openxmlformats.org/officeDocument/2006/relationships"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heme>
</file>

<file path=ppt/theme/theme8.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334</Paragraphs>
  <Slides>253</Slides>
  <Notes>2</Notes>
  <TotalTime>1</TotalTime>
  <HiddenSlides>0</HiddenSlides>
  <MMClips>6</MMClips>
  <ScaleCrop>0</ScaleCrop>
  <HeadingPairs>
    <vt:vector baseType="variant" size="6">
      <vt:variant>
        <vt:lpstr>Fonts used</vt:lpstr>
      </vt:variant>
      <vt:variant>
        <vt:i4>10</vt:i4>
      </vt:variant>
      <vt:variant>
        <vt:lpstr>Theme</vt:lpstr>
      </vt:variant>
      <vt:variant>
        <vt:i4>1</vt:i4>
      </vt:variant>
      <vt:variant>
        <vt:lpstr>Slide Titles</vt:lpstr>
      </vt:variant>
      <vt:variant>
        <vt:i4>253</vt:i4>
      </vt:variant>
    </vt:vector>
  </HeadingPairs>
  <TitlesOfParts>
    <vt:vector baseType="lpstr" size="264">
      <vt:lpstr>Arial</vt:lpstr>
      <vt:lpstr>Calibri</vt:lpstr>
      <vt:lpstr>Calibri Light</vt:lpstr>
      <vt:lpstr>Times New Roman</vt:lpstr>
      <vt:lpstr>Open Sans Extrabold</vt:lpstr>
      <vt:lpstr>Wingdings</vt:lpstr>
      <vt:lpstr>Wingdings 2</vt:lpstr>
      <vt:lpstr>Courier New</vt:lpstr>
      <vt:lpstr>OCBLQH+Arial-BoldMT</vt:lpstr>
      <vt:lpstr>VSAOMJ+ArialMT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CHUYÊN ĐỀ 2</vt:lpstr>
      <vt:lpstr>CHUYÊN ĐỀ 2</vt:lpstr>
      <vt:lpstr>So sánh nội dung chương trình 2018 và 2006 lớp 11</vt:lpstr>
      <vt:lpstr>Ma trận Nội dung – Hoạt động – Năng lực</vt:lpstr>
      <vt:lpstr>Hướng dẫn tổ chức hoạt động</vt:lpstr>
      <vt:lpstr>Hướng dẫn tổ chức hoạt động</vt:lpstr>
      <vt:lpstr>Hướng dẫn tổ chức hoạt động</vt:lpstr>
      <vt:lpstr>Hướng dẫn tổ chức hoạt động</vt:lpstr>
      <vt:lpstr>Hướng dẫn tổ chức hoạt động</vt:lpstr>
      <vt:lpstr>Hướng dẫn tổ chức hoạt động</vt:lpstr>
      <vt:lpstr>PowerPoint Presentation</vt:lpstr>
      <vt:lpstr>PowerPoint Presentation</vt:lpstr>
      <vt:lpstr>So sánh nội dung chương trình 2018 và 2006 lớp 11</vt:lpstr>
      <vt:lpstr>Ma trận Nội dung – Hoạt động – Năng lực</vt:lpstr>
      <vt:lpstr>CHUYÊN ĐỀ 3</vt:lpstr>
      <vt:lpstr>So sánh nội dung chương trình 2018 và 2006 lớp 11</vt:lpstr>
      <vt:lpstr>Ma trận Nội dung – Hoạt động – Năng lực</vt:lpstr>
      <vt:lpstr>Hướng dẫn tổ chức hoạt động</vt:lpstr>
      <vt:lpstr>Hướng dẫn tổ chức hoạt động</vt:lpstr>
      <vt:lpstr>Hướng dẫn tổ chức hoạt động</vt:lpstr>
      <vt:lpstr>Hướng dẫn tổ chức hoạt động</vt:lpstr>
      <vt:lpstr>Hướng dẫn tổ chức hoạt động</vt:lpstr>
      <vt:lpstr>CHUYÊN ĐỀ 3</vt:lpstr>
      <vt:lpstr>So sánh nội dung chương trình 2018 và 2006 lớp 11</vt:lpstr>
      <vt:lpstr>Ma trận Nội dung – Hoạt động – Năng lực</vt:lpstr>
    </vt:vector>
  </TitlesOfParts>
  <LinksUpToDate>0</LinksUpToDate>
  <SharedDoc>0</SharedDoc>
  <HyperlinksChanged>0</HyperlinksChanged>
  <Application>Aspose.Slides for .NET</Application>
  <AppVersion>22.1000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cp:lastPrinted>2023-04-13T02:39:11.297</cp:lastPrinted>
  <dcterms:created xsi:type="dcterms:W3CDTF">2023-04-13T02:39:11Z</dcterms:created>
  <dcterms:modified xsi:type="dcterms:W3CDTF">2023-04-13T02:39:18Z</dcterms:modified>
</cp:coreProperties>
</file>