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wav" ContentType="audio/x-wav"/>
  <Default Extension="png" ContentType="image/png"/>
  <Default Extension="tiff" ContentType="image/tiff"/>
  <Default Extension="wmf" ContentType="image/x-wmf"/>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Lst>
  <p:notesMasterIdLst>
    <p:notesMasterId r:id="rId9"/>
  </p:notesMasterIdLst>
  <p:sldIdLst>
    <p:sldId id="402" r:id="rId6"/>
    <p:sldId id="364" r:id="rId7"/>
    <p:sldId id="403" r:id="rId8"/>
    <p:sldId id="372" r:id="rId10"/>
    <p:sldId id="437" r:id="rId11"/>
    <p:sldId id="366" r:id="rId12"/>
    <p:sldId id="344" r:id="rId13"/>
    <p:sldId id="422" r:id="rId14"/>
    <p:sldId id="376" r:id="rId15"/>
    <p:sldId id="347" r:id="rId16"/>
    <p:sldId id="392" r:id="rId17"/>
    <p:sldId id="423" r:id="rId18"/>
    <p:sldId id="454" r:id="rId19"/>
    <p:sldId id="360" r:id="rId20"/>
    <p:sldId id="358" r:id="rId21"/>
  </p:sldIdLst>
  <p:sldSz cx="11161395"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CC"/>
    <a:srgbClr val="FFFF00"/>
    <a:srgbClr val="4C4672"/>
    <a:srgbClr val="E16461"/>
    <a:srgbClr val="0000CC"/>
    <a:srgbClr val="080224"/>
    <a:srgbClr val="35833E"/>
    <a:srgbClr val="FFFFFF"/>
    <a:srgbClr val="290BC1"/>
    <a:srgbClr val="005C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40" autoAdjust="0"/>
    <p:restoredTop sz="94660"/>
  </p:normalViewPr>
  <p:slideViewPr>
    <p:cSldViewPr>
      <p:cViewPr varScale="1">
        <p:scale>
          <a:sx n="91" d="100"/>
          <a:sy n="91" d="100"/>
        </p:scale>
        <p:origin x="174" y="63"/>
      </p:cViewPr>
      <p:guideLst>
        <p:guide orient="horz" pos="2131"/>
        <p:guide pos="357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5" Type="http://schemas.openxmlformats.org/officeDocument/2006/relationships/tags" Target="tags/tag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DC172C-2705-400C-89F3-2F4BBD2BFB0A}" type="datetimeFigureOut">
              <a:rPr lang="en-GB" smtClean="0"/>
            </a:fld>
            <a:endParaRPr lang="en-GB"/>
          </a:p>
        </p:txBody>
      </p:sp>
      <p:sp>
        <p:nvSpPr>
          <p:cNvPr id="4" name="Slide Image Placeholder 3"/>
          <p:cNvSpPr>
            <a:spLocks noGrp="1" noRot="1" noChangeAspect="1"/>
          </p:cNvSpPr>
          <p:nvPr>
            <p:ph type="sldImg" idx="2"/>
          </p:nvPr>
        </p:nvSpPr>
        <p:spPr>
          <a:xfrm>
            <a:off x="638175" y="685800"/>
            <a:ext cx="558165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1" y="4343401"/>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6" name="Footer Placeholder 5"/>
          <p:cNvSpPr>
            <a:spLocks noGrp="1"/>
          </p:cNvSpPr>
          <p:nvPr>
            <p:ph type="ftr" sz="quarter" idx="4"/>
          </p:nvPr>
        </p:nvSpPr>
        <p:spPr>
          <a:xfrm>
            <a:off x="1"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EC728CB-8786-4367-9070-3AF1DC8D9773}" type="slidenum">
              <a:rPr lang="en-GB" smtClean="0"/>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685800"/>
            <a:ext cx="5581650" cy="3429000"/>
          </a:xfrm>
        </p:spPr>
      </p:sp>
      <p:sp>
        <p:nvSpPr>
          <p:cNvPr id="3" name="Notes Placeholder 2"/>
          <p:cNvSpPr>
            <a:spLocks noGrp="1"/>
          </p:cNvSpPr>
          <p:nvPr>
            <p:ph type="body" idx="1"/>
          </p:nvPr>
        </p:nvSpPr>
        <p:spPr/>
        <p:txBody>
          <a:bodyPr/>
          <a:lstStyle/>
          <a:p>
            <a:r>
              <a:rPr lang="en-US" dirty="0"/>
              <a:t>Slide </a:t>
            </a:r>
            <a:r>
              <a:rPr lang="en-US" dirty="0" err="1"/>
              <a:t>này</a:t>
            </a:r>
            <a:r>
              <a:rPr lang="en-US" dirty="0"/>
              <a:t> </a:t>
            </a:r>
            <a:r>
              <a:rPr lang="en-US" dirty="0" err="1"/>
              <a:t>không</a:t>
            </a:r>
            <a:r>
              <a:rPr lang="en-US" dirty="0"/>
              <a:t> </a:t>
            </a:r>
            <a:r>
              <a:rPr lang="en-US" dirty="0" err="1"/>
              <a:t>đúng</a:t>
            </a:r>
            <a:r>
              <a:rPr lang="en-US" dirty="0"/>
              <a:t>.</a:t>
            </a:r>
            <a:endParaRPr lang="en-US" dirty="0"/>
          </a:p>
        </p:txBody>
      </p:sp>
      <p:sp>
        <p:nvSpPr>
          <p:cNvPr id="4" name="Slide Number Placeholder 3"/>
          <p:cNvSpPr>
            <a:spLocks noGrp="1"/>
          </p:cNvSpPr>
          <p:nvPr>
            <p:ph type="sldNum" sz="quarter" idx="5"/>
          </p:nvPr>
        </p:nvSpPr>
        <p:spPr/>
        <p:txBody>
          <a:bodyPr/>
          <a:lstStyle/>
          <a:p>
            <a:fld id="{943BA9B6-A501-480A-80EC-7FBE4F2534C7}"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685800"/>
            <a:ext cx="5581650" cy="3429000"/>
          </a:xfrm>
        </p:spPr>
      </p:sp>
      <p:sp>
        <p:nvSpPr>
          <p:cNvPr id="3" name="Notes Placeholder 2"/>
          <p:cNvSpPr>
            <a:spLocks noGrp="1"/>
          </p:cNvSpPr>
          <p:nvPr>
            <p:ph type="body" idx="1"/>
          </p:nvPr>
        </p:nvSpPr>
        <p:spPr/>
        <p:txBody>
          <a:bodyPr/>
          <a:lstStyle/>
          <a:p>
            <a:r>
              <a:rPr lang="en-US" dirty="0"/>
              <a:t>Slide </a:t>
            </a:r>
            <a:r>
              <a:rPr lang="en-US" dirty="0" err="1"/>
              <a:t>này</a:t>
            </a:r>
            <a:r>
              <a:rPr lang="en-US" dirty="0"/>
              <a:t> </a:t>
            </a:r>
            <a:r>
              <a:rPr lang="en-US" dirty="0" err="1"/>
              <a:t>không</a:t>
            </a:r>
            <a:r>
              <a:rPr lang="en-US" dirty="0"/>
              <a:t> </a:t>
            </a:r>
            <a:r>
              <a:rPr lang="en-US" dirty="0" err="1"/>
              <a:t>đúng</a:t>
            </a:r>
            <a:r>
              <a:rPr lang="en-US" dirty="0"/>
              <a:t>.</a:t>
            </a:r>
            <a:endParaRPr lang="en-US" dirty="0"/>
          </a:p>
        </p:txBody>
      </p:sp>
      <p:sp>
        <p:nvSpPr>
          <p:cNvPr id="4" name="Slide Number Placeholder 3"/>
          <p:cNvSpPr>
            <a:spLocks noGrp="1"/>
          </p:cNvSpPr>
          <p:nvPr>
            <p:ph type="sldNum" sz="quarter" idx="5"/>
          </p:nvPr>
        </p:nvSpPr>
        <p:spPr/>
        <p:txBody>
          <a:bodyPr/>
          <a:lstStyle/>
          <a:p>
            <a:fld id="{943BA9B6-A501-480A-80EC-7FBE4F2534C7}"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8175" y="685800"/>
            <a:ext cx="5581650" cy="3429000"/>
          </a:xfrm>
        </p:spPr>
      </p:sp>
      <p:sp>
        <p:nvSpPr>
          <p:cNvPr id="3" name="Notes Placeholder 2"/>
          <p:cNvSpPr>
            <a:spLocks noGrp="1"/>
          </p:cNvSpPr>
          <p:nvPr>
            <p:ph type="body" idx="1"/>
          </p:nvPr>
        </p:nvSpPr>
        <p:spPr/>
        <p:txBody>
          <a:bodyPr/>
          <a:lstStyle/>
          <a:p>
            <a:r>
              <a:rPr lang="en-US" dirty="0"/>
              <a:t>City landmarks </a:t>
            </a:r>
            <a:r>
              <a:rPr lang="en-US" dirty="0" err="1"/>
              <a:t>phải</a:t>
            </a:r>
            <a:r>
              <a:rPr lang="en-US" dirty="0"/>
              <a:t> ở </a:t>
            </a:r>
            <a:r>
              <a:rPr lang="en-US" dirty="0" err="1"/>
              <a:t>trên</a:t>
            </a:r>
            <a:r>
              <a:rPr lang="en-US" dirty="0"/>
              <a:t> </a:t>
            </a:r>
            <a:r>
              <a:rPr lang="en-US" dirty="0" err="1"/>
              <a:t>mục</a:t>
            </a:r>
            <a:r>
              <a:rPr lang="en-US" dirty="0"/>
              <a:t> 3</a:t>
            </a:r>
            <a:endParaRPr lang="en-US" dirty="0"/>
          </a:p>
        </p:txBody>
      </p:sp>
      <p:sp>
        <p:nvSpPr>
          <p:cNvPr id="4" name="Slide Number Placeholder 3"/>
          <p:cNvSpPr>
            <a:spLocks noGrp="1"/>
          </p:cNvSpPr>
          <p:nvPr>
            <p:ph type="sldNum" sz="quarter" idx="5"/>
          </p:nvPr>
        </p:nvSpPr>
        <p:spPr/>
        <p:txBody>
          <a:bodyPr/>
          <a:lstStyle/>
          <a:p>
            <a:fld id="{943BA9B6-A501-480A-80EC-7FBE4F2534C7}"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638175" y="685800"/>
            <a:ext cx="5581650" cy="3429000"/>
          </a:xfrm>
        </p:spPr>
      </p:sp>
      <p:sp>
        <p:nvSpPr>
          <p:cNvPr id="1536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259281-6950-4164-B6C6-FFEC93C3EE63}" type="slidenum">
              <a:rPr lang="en-US" smtClean="0">
                <a:solidFill>
                  <a:prstClr val="black"/>
                </a:solidFill>
              </a:rPr>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7129" y="2130514"/>
            <a:ext cx="9487456" cy="1470025"/>
          </a:xfrm>
        </p:spPr>
        <p:txBody>
          <a:bodyPr/>
          <a:lstStyle/>
          <a:p>
            <a:r>
              <a:rPr lang="en-US"/>
              <a:t>Click to edit Master title style</a:t>
            </a:r>
            <a:endParaRPr lang="en-GB"/>
          </a:p>
        </p:txBody>
      </p:sp>
      <p:sp>
        <p:nvSpPr>
          <p:cNvPr id="3" name="Subtitle 2"/>
          <p:cNvSpPr>
            <a:spLocks noGrp="1"/>
          </p:cNvSpPr>
          <p:nvPr>
            <p:ph type="subTitle" idx="1"/>
          </p:nvPr>
        </p:nvSpPr>
        <p:spPr>
          <a:xfrm>
            <a:off x="1674257" y="3886200"/>
            <a:ext cx="7813199"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53898FE-B9A8-48D1-B06D-66403E18A7CA}" type="slidenum">
              <a:rPr lang="en-US">
                <a:solidFill>
                  <a:srgbClr val="000000"/>
                </a:solidFill>
              </a:rPr>
            </a:fld>
            <a:endParaRPr lang="en-US">
              <a:solidFill>
                <a:srgbClr val="00000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5295615-7232-4E40-9E37-216F2C01281C}" type="slidenum">
              <a:rPr lang="en-US">
                <a:solidFill>
                  <a:srgbClr val="000000"/>
                </a:solidFill>
              </a:rPr>
            </a:fld>
            <a:endParaRPr lang="en-US">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92242" y="274727"/>
            <a:ext cx="2511385"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58086" y="274727"/>
            <a:ext cx="734812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EDE8FE8C-349F-4514-888E-0E17EF064852}" type="slidenum">
              <a:rPr lang="en-US">
                <a:solidFill>
                  <a:srgbClr val="000000"/>
                </a:solidFill>
              </a:rPr>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7129" y="2130472"/>
            <a:ext cx="9487456" cy="1470025"/>
          </a:xfrm>
        </p:spPr>
        <p:txBody>
          <a:bodyPr/>
          <a:lstStyle/>
          <a:p>
            <a:r>
              <a:rPr lang="en-US"/>
              <a:t>Click to edit Master title style</a:t>
            </a:r>
            <a:endParaRPr lang="en-US"/>
          </a:p>
        </p:txBody>
      </p:sp>
      <p:sp>
        <p:nvSpPr>
          <p:cNvPr id="3" name="Subtitle 2"/>
          <p:cNvSpPr>
            <a:spLocks noGrp="1"/>
          </p:cNvSpPr>
          <p:nvPr>
            <p:ph type="subTitle" idx="1"/>
          </p:nvPr>
        </p:nvSpPr>
        <p:spPr>
          <a:xfrm>
            <a:off x="1674257" y="3886200"/>
            <a:ext cx="7813199"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D1ABC32F-72B4-45B7-A24A-DC60AA7EEC02}" type="datetimeFigureOut">
              <a:rPr lang="en-US"/>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3778EA33-971C-4F59-958C-A3F4C7C4C605}" type="slidenum">
              <a:rPr lang="en-US"/>
            </a:fld>
            <a:endParaRPr lang="en-US"/>
          </a:p>
        </p:txBody>
      </p:sp>
    </p:spTree>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38C9AEF2-E8CC-4AF7-8B51-8DCDC64DA7ED}" type="datetimeFigureOut">
              <a:rPr lang="en-US"/>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58EA917F-871D-46ED-8B8B-6063A440BF62}" type="slidenum">
              <a:rPr lang="en-US"/>
            </a:fld>
            <a:endParaRPr lang="en-US"/>
          </a:p>
        </p:txBody>
      </p:sp>
    </p:spTree>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1698" y="4406947"/>
            <a:ext cx="9487456"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881698" y="2906713"/>
            <a:ext cx="9487456"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8A4BEE12-7066-4C6F-960C-CB4A55933809}" type="datetimeFigureOut">
              <a:rPr lang="en-US"/>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830C4FC2-9443-4A07-8380-818B414E6AAD}" type="slidenum">
              <a:rPr lang="en-US"/>
            </a:fld>
            <a:endParaRPr lang="en-US"/>
          </a:p>
        </p:txBody>
      </p:sp>
    </p:spTree>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558085"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673873"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555FE81D-3ED7-4768-ADD9-EC01907A4599}" type="datetimeFigureOut">
              <a:rPr lang="en-US"/>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5098B03E-D2AA-4969-A9FB-E0E0224BBFEE}" type="slidenum">
              <a:rPr lang="en-US"/>
            </a:fld>
            <a:endParaRPr lang="en-US"/>
          </a:p>
        </p:txBody>
      </p:sp>
    </p:spTree>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558088" y="1535113"/>
            <a:ext cx="493169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58088" y="2174875"/>
            <a:ext cx="493169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669997" y="1535113"/>
            <a:ext cx="49336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669997" y="2174875"/>
            <a:ext cx="49336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FBB80946-7C2F-4CF1-9D22-B88E1429BCAD}" type="datetimeFigureOut">
              <a:rPr lang="en-US"/>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11D8DC1F-1D8E-4DAA-BBEA-43644424AC3F}" type="slidenum">
              <a:rPr lang="en-US"/>
            </a:fld>
            <a:endParaRPr lang="en-US"/>
          </a:p>
        </p:txBody>
      </p:sp>
    </p:spTree>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82002C83-2116-441D-A52C-BE8288AE9AB5}" type="datetimeFigureOut">
              <a:rPr lang="en-US"/>
            </a:fld>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2859BF0C-686B-4D8C-880C-8506C9155BA3}" type="slidenum">
              <a:rPr lang="en-US"/>
            </a:fld>
            <a:endParaRPr lang="en-US"/>
          </a:p>
        </p:txBody>
      </p:sp>
    </p:spTree>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C001758C-5A92-406C-820E-6C5C08BCA5A7}" type="datetimeFigureOut">
              <a:rPr lang="en-US"/>
            </a:fld>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A0371086-DBD5-4E08-8C75-D9144BD98ABD}" type="slidenum">
              <a:rPr lang="en-US"/>
            </a:fld>
            <a:endParaRPr lang="en-US"/>
          </a:p>
        </p:txBody>
      </p:sp>
    </p:spTree>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8114" y="273050"/>
            <a:ext cx="3672127"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363920" y="273097"/>
            <a:ext cx="623970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558114" y="1435103"/>
            <a:ext cx="367212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1E97B51C-0E46-46DD-B220-F21378F65A50}" type="datetimeFigureOut">
              <a:rPr lang="en-US"/>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5D336CCF-53BB-455D-8A64-7D648280EC7D}" type="slidenum">
              <a:rPr lang="en-US"/>
            </a:fld>
            <a:endParaRPr lang="en-US"/>
          </a:p>
        </p:txBody>
      </p:sp>
    </p:spTree>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63F91D7-3952-4165-A71F-6F993DD2D45C}" type="slidenum">
              <a:rPr lang="en-US">
                <a:solidFill>
                  <a:srgbClr val="000000"/>
                </a:solidFill>
              </a:rPr>
            </a:fld>
            <a:endParaRPr lang="en-US">
              <a:solidFill>
                <a:srgbClr val="00000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7774" y="4800600"/>
            <a:ext cx="6697028"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187774" y="612775"/>
            <a:ext cx="669702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187774" y="5367338"/>
            <a:ext cx="669702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E160B8AC-2619-4B05-B1AE-F56AEB3B1BBC}" type="datetimeFigureOut">
              <a:rPr lang="en-US"/>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21C4086F-036F-4F8E-AFDE-2DFEEC3BDE22}" type="slidenum">
              <a:rPr lang="en-US"/>
            </a:fld>
            <a:endParaRPr lang="en-US"/>
          </a:p>
        </p:txBody>
      </p:sp>
    </p:spTree>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D7945261-6E2E-43D9-83F0-A075847B7A32}" type="datetimeFigureOut">
              <a:rPr lang="en-US"/>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E4D8E861-C399-4046-88B2-5CDB9683F664}" type="slidenum">
              <a:rPr lang="en-US"/>
            </a:fld>
            <a:endParaRPr lang="en-US"/>
          </a:p>
        </p:txBody>
      </p:sp>
    </p:spTree>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92242" y="274685"/>
            <a:ext cx="2511385"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558086" y="274685"/>
            <a:ext cx="734812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fontAlgn="base">
              <a:spcBef>
                <a:spcPct val="0"/>
              </a:spcBef>
              <a:spcAft>
                <a:spcPct val="0"/>
              </a:spcAft>
              <a:defRPr smtClean="0">
                <a:latin typeface="Arial" panose="020B0604020202020204" pitchFamily="34" charset="0"/>
              </a:defRPr>
            </a:lvl1pPr>
          </a:lstStyle>
          <a:p>
            <a:pPr>
              <a:defRPr/>
            </a:pPr>
            <a:fld id="{5FB1CC73-E7F8-4612-B0E0-38A5709DF458}" type="datetimeFigureOut">
              <a:rPr lang="en-US"/>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smtClean="0">
                <a:latin typeface="Arial" panose="020B0604020202020204" pitchFamily="34" charset="0"/>
              </a:defRPr>
            </a:lvl1pPr>
          </a:lstStyle>
          <a:p>
            <a:pPr>
              <a:defRPr/>
            </a:pPr>
            <a:fld id="{7B9D407C-87EE-4572-92F0-B89A9C3B5158}" type="slidenum">
              <a:rPr lang="en-US"/>
            </a:fld>
            <a:endParaRPr lang="en-US"/>
          </a:p>
        </p:txBody>
      </p:sp>
    </p:spTree>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7129" y="2130436"/>
            <a:ext cx="9487456" cy="1470025"/>
          </a:xfrm>
        </p:spPr>
        <p:txBody>
          <a:bodyPr/>
          <a:lstStyle/>
          <a:p>
            <a:r>
              <a:rPr lang="en-US"/>
              <a:t>Click to edit Master title style</a:t>
            </a:r>
            <a:endParaRPr lang="en-US"/>
          </a:p>
        </p:txBody>
      </p:sp>
      <p:sp>
        <p:nvSpPr>
          <p:cNvPr id="3" name="Subtitle 2"/>
          <p:cNvSpPr>
            <a:spLocks noGrp="1"/>
          </p:cNvSpPr>
          <p:nvPr>
            <p:ph type="subTitle" idx="1"/>
          </p:nvPr>
        </p:nvSpPr>
        <p:spPr>
          <a:xfrm>
            <a:off x="1674257" y="3886200"/>
            <a:ext cx="781319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1698" y="4406911"/>
            <a:ext cx="9487456"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881698" y="2906713"/>
            <a:ext cx="948745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558085"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673873"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558088" y="1535113"/>
            <a:ext cx="493169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58088" y="2174875"/>
            <a:ext cx="493169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669997" y="1535113"/>
            <a:ext cx="49336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669997" y="2174875"/>
            <a:ext cx="49336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1698" y="4406989"/>
            <a:ext cx="9487456"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881698" y="2906713"/>
            <a:ext cx="9487456"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7BAD8D24-C6B0-44F2-AF98-DD49B53BE7B4}" type="slidenum">
              <a:rPr lang="en-US">
                <a:solidFill>
                  <a:srgbClr val="000000"/>
                </a:solidFill>
              </a:rPr>
            </a:fld>
            <a:endParaRPr lang="en-US">
              <a:solidFill>
                <a:srgbClr val="00000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8092" y="273050"/>
            <a:ext cx="3672127"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363920" y="273061"/>
            <a:ext cx="623970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558092" y="1435103"/>
            <a:ext cx="367212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7774" y="4800600"/>
            <a:ext cx="6697028"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187774" y="612775"/>
            <a:ext cx="669702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187774" y="5367338"/>
            <a:ext cx="669702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92242" y="274649"/>
            <a:ext cx="2511385"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558086" y="274649"/>
            <a:ext cx="734812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7129" y="2130464"/>
            <a:ext cx="9487456" cy="1470025"/>
          </a:xfrm>
        </p:spPr>
        <p:txBody>
          <a:bodyPr/>
          <a:lstStyle/>
          <a:p>
            <a:r>
              <a:rPr lang="en-US"/>
              <a:t>Click to edit Master title style</a:t>
            </a:r>
            <a:endParaRPr lang="en-US"/>
          </a:p>
        </p:txBody>
      </p:sp>
      <p:sp>
        <p:nvSpPr>
          <p:cNvPr id="3" name="Subtitle 2"/>
          <p:cNvSpPr>
            <a:spLocks noGrp="1"/>
          </p:cNvSpPr>
          <p:nvPr>
            <p:ph type="subTitle" idx="1"/>
          </p:nvPr>
        </p:nvSpPr>
        <p:spPr>
          <a:xfrm>
            <a:off x="1674257" y="3886200"/>
            <a:ext cx="781319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66CF491F-DD59-473B-8258-D50ED0873E99}" type="slidenum">
              <a:rPr lang="en-US"/>
            </a:fld>
            <a:endParaRPr lang="en-US"/>
          </a:p>
        </p:txBody>
      </p:sp>
    </p:spTree>
  </p:cSld>
  <p:clrMapOvr>
    <a:masterClrMapping/>
  </p:clrMapOvr>
  <p:transition>
    <p:check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E3BF0FB3-D1A1-4D40-8C58-87571AA177A0}" type="slidenum">
              <a:rPr lang="en-US"/>
            </a:fld>
            <a:endParaRPr lang="en-US"/>
          </a:p>
        </p:txBody>
      </p:sp>
    </p:spTree>
  </p:cSld>
  <p:clrMapOvr>
    <a:masterClrMapping/>
  </p:clrMapOvr>
  <p:transition>
    <p:check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1698" y="4406939"/>
            <a:ext cx="9487456"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881698" y="2906713"/>
            <a:ext cx="948745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3F53B424-4FF7-4BE2-9B71-19AB398C6693}" type="slidenum">
              <a:rPr lang="en-US"/>
            </a:fld>
            <a:endParaRPr lang="en-US"/>
          </a:p>
        </p:txBody>
      </p:sp>
    </p:spTree>
  </p:cSld>
  <p:clrMapOvr>
    <a:masterClrMapping/>
  </p:clrMapOvr>
  <p:transition>
    <p:check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558085"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5673873"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0A0B3E0E-A547-415A-8557-C019FA7F6D27}" type="slidenum">
              <a:rPr lang="en-US"/>
            </a:fld>
            <a:endParaRPr lang="en-US"/>
          </a:p>
        </p:txBody>
      </p:sp>
    </p:spTree>
  </p:cSld>
  <p:clrMapOvr>
    <a:masterClrMapping/>
  </p:clrMapOvr>
  <p:transition>
    <p:check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558088" y="1535113"/>
            <a:ext cx="493169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58088" y="2174875"/>
            <a:ext cx="493169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5669997" y="1535113"/>
            <a:ext cx="49336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669997" y="2174875"/>
            <a:ext cx="49336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9257805D-8042-4A36-BD5A-AE0B61E2597E}" type="slidenum">
              <a:rPr lang="en-US"/>
            </a:fld>
            <a:endParaRPr lang="en-US"/>
          </a:p>
        </p:txBody>
      </p:sp>
    </p:spTree>
  </p:cSld>
  <p:clrMapOvr>
    <a:masterClrMapping/>
  </p:clrMapOvr>
  <p:transition>
    <p:check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1ADFEE18-CD59-4045-B16E-1B0D0FBEA894}" type="slidenum">
              <a:rPr lang="en-US"/>
            </a:fld>
            <a:endParaRPr lang="en-US"/>
          </a:p>
        </p:txBody>
      </p:sp>
    </p:spTree>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58085"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5673873" y="1600206"/>
            <a:ext cx="492975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962D6CDB-660D-4530-B206-FC9AB3371944}" type="slidenum">
              <a:rPr lang="en-US">
                <a:solidFill>
                  <a:srgbClr val="000000"/>
                </a:solidFill>
              </a:rPr>
            </a:fld>
            <a:endParaRPr lang="en-US">
              <a:solidFill>
                <a:srgbClr val="00000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79632058-65F7-40E6-B4EB-4D12197B48D2}" type="slidenum">
              <a:rPr lang="en-US"/>
            </a:fld>
            <a:endParaRPr lang="en-US"/>
          </a:p>
        </p:txBody>
      </p:sp>
    </p:spTree>
  </p:cSld>
  <p:clrMapOvr>
    <a:masterClrMapping/>
  </p:clrMapOvr>
  <p:transition>
    <p:check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8109" y="273050"/>
            <a:ext cx="3672127"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363920" y="273089"/>
            <a:ext cx="623970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558109" y="1435103"/>
            <a:ext cx="367212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63C48BF6-83CE-40E3-A478-EA65D22D6DEC}" type="slidenum">
              <a:rPr lang="en-US"/>
            </a:fld>
            <a:endParaRPr lang="en-US"/>
          </a:p>
        </p:txBody>
      </p:sp>
    </p:spTree>
  </p:cSld>
  <p:clrMapOvr>
    <a:masterClrMapping/>
  </p:clrMapOvr>
  <p:transition>
    <p:check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7774" y="4800600"/>
            <a:ext cx="6697028"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187774" y="612775"/>
            <a:ext cx="6697028"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187774" y="5367338"/>
            <a:ext cx="669702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E03B6BA8-1411-40F5-86B5-A470A184009A}" type="slidenum">
              <a:rPr lang="en-US"/>
            </a:fld>
            <a:endParaRPr lang="en-US"/>
          </a:p>
        </p:txBody>
      </p:sp>
    </p:spTree>
  </p:cSld>
  <p:clrMapOvr>
    <a:masterClrMapping/>
  </p:clrMapOvr>
  <p:transition>
    <p:check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3C48CCA5-E6D0-4ACA-A700-B024275F06C0}" type="slidenum">
              <a:rPr lang="en-US"/>
            </a:fld>
            <a:endParaRPr lang="en-US"/>
          </a:p>
        </p:txBody>
      </p:sp>
    </p:spTree>
  </p:cSld>
  <p:clrMapOvr>
    <a:masterClrMapping/>
  </p:clrMapOvr>
  <p:transition>
    <p:check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92242" y="274677"/>
            <a:ext cx="2511385"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558086" y="274677"/>
            <a:ext cx="7348128"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eaLnBrk="1" hangingPunct="1">
              <a:defRPr>
                <a:latin typeface="Arial" panose="020B0604020202020204" pitchFamily="34"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anose="020B0604020202020204" pitchFamily="34" charset="0"/>
              </a:defRPr>
            </a:lvl1pPr>
          </a:lstStyle>
          <a:p>
            <a:pPr>
              <a:defRPr/>
            </a:pPr>
            <a:fld id="{AE6D7EB7-8917-4572-B58F-58137141A1EF}" type="slidenum">
              <a:rPr lang="en-US"/>
            </a:fld>
            <a:endParaRPr lang="en-US"/>
          </a:p>
        </p:txBody>
      </p:sp>
    </p:spTree>
  </p:cSld>
  <p:clrMapOvr>
    <a:masterClrMapping/>
  </p:clrMapOvr>
  <p:transition>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558088" y="1535113"/>
            <a:ext cx="493169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558088" y="2174875"/>
            <a:ext cx="493169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5669997" y="1535113"/>
            <a:ext cx="49336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5669997" y="2174875"/>
            <a:ext cx="49336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8A08DDB1-442E-407E-BE47-F9FCCD07DD2F}" type="slidenum">
              <a:rPr lang="en-US">
                <a:solidFill>
                  <a:srgbClr val="000000"/>
                </a:solidFill>
              </a:rPr>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C8D3B7C-10E4-4D9F-8BE9-32F264933AC5}" type="slidenum">
              <a:rPr lang="en-US">
                <a:solidFill>
                  <a:srgbClr val="000000"/>
                </a:solidFill>
              </a:rPr>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A416E85E-1AFE-421B-9965-C01310280FC5}" type="slidenum">
              <a:rPr lang="en-US">
                <a:solidFill>
                  <a:srgbClr val="000000"/>
                </a:solidFill>
              </a:rPr>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8140" y="273050"/>
            <a:ext cx="3672127"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363920" y="273139"/>
            <a:ext cx="623970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558140" y="1435103"/>
            <a:ext cx="367212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EEC2B13-8A9B-4165-829A-28CEAC73E2E4}" type="slidenum">
              <a:rPr lang="en-US">
                <a:solidFill>
                  <a:srgbClr val="000000"/>
                </a:solidFill>
              </a:rPr>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7774" y="4800600"/>
            <a:ext cx="6697028"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187774" y="612775"/>
            <a:ext cx="669702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187774" y="5367338"/>
            <a:ext cx="669702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1EA8B2F0-A69A-4DAA-9DB9-20C88630CCC6}" type="slidenum">
              <a:rPr lang="en-US">
                <a:solidFill>
                  <a:srgbClr val="000000"/>
                </a:solidFill>
              </a:rPr>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2" Type="http://schemas.openxmlformats.org/officeDocument/2006/relationships/theme" Target="../theme/theme4.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58086" y="274638"/>
            <a:ext cx="1004554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t>Click to edit Master title style</a:t>
            </a:r>
            <a:endParaRPr lang="en-US"/>
          </a:p>
        </p:txBody>
      </p:sp>
      <p:sp>
        <p:nvSpPr>
          <p:cNvPr id="2051" name="Rectangle 3"/>
          <p:cNvSpPr>
            <a:spLocks noGrp="1" noChangeArrowheads="1"/>
          </p:cNvSpPr>
          <p:nvPr>
            <p:ph type="body" idx="1"/>
          </p:nvPr>
        </p:nvSpPr>
        <p:spPr bwMode="auto">
          <a:xfrm>
            <a:off x="558086" y="1600206"/>
            <a:ext cx="1004554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55652" name="Rectangle 4"/>
          <p:cNvSpPr>
            <a:spLocks noGrp="1" noChangeArrowheads="1"/>
          </p:cNvSpPr>
          <p:nvPr>
            <p:ph type="dt" sz="half" idx="2"/>
          </p:nvPr>
        </p:nvSpPr>
        <p:spPr bwMode="auto">
          <a:xfrm>
            <a:off x="558086" y="6245225"/>
            <a:ext cx="2604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55653" name="Rectangle 5"/>
          <p:cNvSpPr>
            <a:spLocks noGrp="1" noChangeArrowheads="1"/>
          </p:cNvSpPr>
          <p:nvPr>
            <p:ph type="ftr" sz="quarter" idx="3"/>
          </p:nvPr>
        </p:nvSpPr>
        <p:spPr bwMode="auto">
          <a:xfrm>
            <a:off x="3813586" y="6245225"/>
            <a:ext cx="3534542"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55654" name="Rectangle 6"/>
          <p:cNvSpPr>
            <a:spLocks noGrp="1" noChangeArrowheads="1"/>
          </p:cNvSpPr>
          <p:nvPr>
            <p:ph type="sldNum" sz="quarter" idx="4"/>
          </p:nvPr>
        </p:nvSpPr>
        <p:spPr bwMode="auto">
          <a:xfrm>
            <a:off x="7999228" y="6245225"/>
            <a:ext cx="2604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Arial" panose="020B0604020202020204" pitchFamily="34" charset="0"/>
              </a:defRPr>
            </a:lvl1pPr>
          </a:lstStyle>
          <a:p>
            <a:pPr fontAlgn="base">
              <a:spcBef>
                <a:spcPct val="0"/>
              </a:spcBef>
              <a:spcAft>
                <a:spcPct val="0"/>
              </a:spcAft>
              <a:defRPr/>
            </a:pPr>
            <a:fld id="{C50B9D61-F52B-4C81-83FB-2738650FE9F4}" type="slidenum">
              <a:rPr lang="en-US">
                <a:solidFill>
                  <a:srgbClr val="000000"/>
                </a:solidFill>
              </a:rPr>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558086" y="274638"/>
            <a:ext cx="10045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2051" name="Rectangle 3"/>
          <p:cNvSpPr>
            <a:spLocks noGrp="1" noChangeArrowheads="1"/>
          </p:cNvSpPr>
          <p:nvPr>
            <p:ph type="body" idx="1"/>
          </p:nvPr>
        </p:nvSpPr>
        <p:spPr bwMode="auto">
          <a:xfrm>
            <a:off x="558086" y="1600206"/>
            <a:ext cx="10045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9700" name="Rectangle 4"/>
          <p:cNvSpPr>
            <a:spLocks noGrp="1" noChangeArrowheads="1"/>
          </p:cNvSpPr>
          <p:nvPr>
            <p:ph type="dt" sz="half" idx="2"/>
          </p:nvPr>
        </p:nvSpPr>
        <p:spPr bwMode="auto">
          <a:xfrm>
            <a:off x="558086" y="6245225"/>
            <a:ext cx="2604400" cy="476250"/>
          </a:xfrm>
          <a:prstGeom prst="rect">
            <a:avLst/>
          </a:prstGeom>
        </p:spPr>
        <p:txBody>
          <a:bodyPr vert="horz" wrap="square" lIns="91440" tIns="45720" rIns="91440" bIns="45720" numCol="1" anchor="t" anchorCtr="0" compatLnSpc="1"/>
          <a:lstStyle>
            <a:lvl1pPr eaLnBrk="1" fontAlgn="auto" hangingPunct="1">
              <a:spcBef>
                <a:spcPts val="0"/>
              </a:spcBef>
              <a:spcAft>
                <a:spcPts val="0"/>
              </a:spcAft>
              <a:defRPr sz="1400" smtClean="0">
                <a:solidFill>
                  <a:srgbClr val="000000"/>
                </a:solidFill>
                <a:latin typeface="Arial" panose="020B0604020202020204"/>
              </a:defRPr>
            </a:lvl1pPr>
          </a:lstStyle>
          <a:p>
            <a:pPr>
              <a:defRPr/>
            </a:pPr>
            <a:fld id="{E60C4DEB-FE07-458C-85DC-6B815F22D174}" type="datetimeFigureOut">
              <a:rPr lang="en-US"/>
            </a:fld>
            <a:endParaRPr lang="en-US"/>
          </a:p>
        </p:txBody>
      </p:sp>
      <p:sp>
        <p:nvSpPr>
          <p:cNvPr id="29701" name="Rectangle 5"/>
          <p:cNvSpPr>
            <a:spLocks noGrp="1" noChangeArrowheads="1"/>
          </p:cNvSpPr>
          <p:nvPr>
            <p:ph type="ftr" sz="quarter" idx="3"/>
          </p:nvPr>
        </p:nvSpPr>
        <p:spPr bwMode="auto">
          <a:xfrm>
            <a:off x="3813586" y="6245225"/>
            <a:ext cx="3534542" cy="476250"/>
          </a:xfrm>
          <a:prstGeom prst="rect">
            <a:avLst/>
          </a:prstGeom>
        </p:spPr>
        <p:txBody>
          <a:bodyPr vert="horz" wrap="square" lIns="91440" tIns="45720" rIns="91440" bIns="45720" numCol="1" anchor="t" anchorCtr="0" compatLnSpc="1"/>
          <a:lstStyle>
            <a:lvl1pPr algn="ctr" eaLnBrk="1" fontAlgn="auto" hangingPunct="1">
              <a:spcBef>
                <a:spcPts val="0"/>
              </a:spcBef>
              <a:spcAft>
                <a:spcPts val="0"/>
              </a:spcAft>
              <a:defRPr sz="1400">
                <a:solidFill>
                  <a:srgbClr val="000000"/>
                </a:solidFill>
                <a:latin typeface="Arial" panose="020B0604020202020204"/>
              </a:defRPr>
            </a:lvl1pPr>
          </a:lstStyle>
          <a:p>
            <a:pPr>
              <a:defRPr/>
            </a:pPr>
            <a:endParaRPr lang="en-US"/>
          </a:p>
        </p:txBody>
      </p:sp>
      <p:sp>
        <p:nvSpPr>
          <p:cNvPr id="29702" name="Rectangle 6"/>
          <p:cNvSpPr>
            <a:spLocks noGrp="1" noChangeArrowheads="1"/>
          </p:cNvSpPr>
          <p:nvPr>
            <p:ph type="sldNum" sz="quarter" idx="4"/>
          </p:nvPr>
        </p:nvSpPr>
        <p:spPr bwMode="auto">
          <a:xfrm>
            <a:off x="7999228" y="6245225"/>
            <a:ext cx="2604400" cy="476250"/>
          </a:xfrm>
          <a:prstGeom prst="rect">
            <a:avLst/>
          </a:prstGeom>
        </p:spPr>
        <p:txBody>
          <a:bodyPr vert="horz" wrap="square" lIns="91440" tIns="45720" rIns="91440" bIns="45720" numCol="1" anchor="t" anchorCtr="0" compatLnSpc="1"/>
          <a:lstStyle>
            <a:lvl1pPr algn="r" eaLnBrk="1" fontAlgn="auto" hangingPunct="1">
              <a:spcBef>
                <a:spcPts val="0"/>
              </a:spcBef>
              <a:spcAft>
                <a:spcPts val="0"/>
              </a:spcAft>
              <a:defRPr sz="1400" smtClean="0">
                <a:solidFill>
                  <a:srgbClr val="000000"/>
                </a:solidFill>
                <a:latin typeface="Arial" panose="020B0604020202020204"/>
              </a:defRPr>
            </a:lvl1pPr>
          </a:lstStyle>
          <a:p>
            <a:pPr>
              <a:defRPr/>
            </a:pPr>
            <a:fld id="{92EA6541-5625-4C92-B13F-0D882C4FA667}" type="slidenum">
              <a:rPr lang="en-US"/>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086" y="274638"/>
            <a:ext cx="10045542"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558086" y="1600206"/>
            <a:ext cx="10045542"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558086" y="6356361"/>
            <a:ext cx="2604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E2A964-488B-4061-803F-E0C0C60BA82C}"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3813586" y="6356361"/>
            <a:ext cx="353454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999228" y="6356361"/>
            <a:ext cx="2604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0CBD24-6BDF-4930-B62F-BB10224EC48D}"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558086" y="274638"/>
            <a:ext cx="100455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endParaRPr lang="en-US"/>
          </a:p>
        </p:txBody>
      </p:sp>
      <p:sp>
        <p:nvSpPr>
          <p:cNvPr id="5123" name="Text Placeholder 2"/>
          <p:cNvSpPr>
            <a:spLocks noGrp="1"/>
          </p:cNvSpPr>
          <p:nvPr>
            <p:ph type="body" idx="1"/>
          </p:nvPr>
        </p:nvSpPr>
        <p:spPr bwMode="auto">
          <a:xfrm>
            <a:off x="558086" y="1600206"/>
            <a:ext cx="100455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558086" y="6356389"/>
            <a:ext cx="2604400" cy="365125"/>
          </a:xfrm>
          <a:prstGeom prst="rect">
            <a:avLst/>
          </a:prstGeom>
        </p:spPr>
        <p:txBody>
          <a:bodyPr vert="horz" lIns="91440" tIns="45720" rIns="91440" bIns="45720" rtlCol="0" anchor="ctr"/>
          <a:lstStyle>
            <a:lvl1pPr algn="l" eaLnBrk="0" hangingPunct="0">
              <a:defRPr sz="1200">
                <a:solidFill>
                  <a:prstClr val="black">
                    <a:tint val="75000"/>
                  </a:prstClr>
                </a:solidFill>
              </a:defRPr>
            </a:lvl1pPr>
          </a:lstStyle>
          <a:p>
            <a:pPr fontAlgn="base">
              <a:spcBef>
                <a:spcPct val="0"/>
              </a:spcBef>
              <a:spcAft>
                <a:spcPct val="0"/>
              </a:spcAft>
              <a:defRPr/>
            </a:pPr>
            <a:endParaRPr lang="en-US">
              <a:latin typeface="Arial" panose="020B0604020202020204" pitchFamily="34" charset="0"/>
            </a:endParaRPr>
          </a:p>
        </p:txBody>
      </p:sp>
      <p:sp>
        <p:nvSpPr>
          <p:cNvPr id="5" name="Footer Placeholder 4"/>
          <p:cNvSpPr>
            <a:spLocks noGrp="1"/>
          </p:cNvSpPr>
          <p:nvPr>
            <p:ph type="ftr" sz="quarter" idx="3"/>
          </p:nvPr>
        </p:nvSpPr>
        <p:spPr>
          <a:xfrm>
            <a:off x="3813586" y="6356389"/>
            <a:ext cx="3534542" cy="365125"/>
          </a:xfrm>
          <a:prstGeom prst="rect">
            <a:avLst/>
          </a:prstGeom>
        </p:spPr>
        <p:txBody>
          <a:bodyPr vert="horz" lIns="91440" tIns="45720" rIns="91440" bIns="45720" rtlCol="0" anchor="ctr"/>
          <a:lstStyle>
            <a:lvl1pPr algn="ctr" eaLnBrk="0" hangingPunct="0">
              <a:defRPr sz="1200">
                <a:solidFill>
                  <a:prstClr val="black">
                    <a:tint val="75000"/>
                  </a:prstClr>
                </a:solidFill>
              </a:defRPr>
            </a:lvl1pPr>
          </a:lstStyle>
          <a:p>
            <a:pPr fontAlgn="base">
              <a:spcBef>
                <a:spcPct val="0"/>
              </a:spcBef>
              <a:spcAft>
                <a:spcPct val="0"/>
              </a:spcAft>
              <a:defRPr/>
            </a:pPr>
            <a:endParaRPr lang="en-US">
              <a:latin typeface="Arial" panose="020B0604020202020204" pitchFamily="34" charset="0"/>
            </a:endParaRPr>
          </a:p>
        </p:txBody>
      </p:sp>
      <p:sp>
        <p:nvSpPr>
          <p:cNvPr id="6" name="Slide Number Placeholder 5"/>
          <p:cNvSpPr>
            <a:spLocks noGrp="1"/>
          </p:cNvSpPr>
          <p:nvPr>
            <p:ph type="sldNum" sz="quarter" idx="4"/>
          </p:nvPr>
        </p:nvSpPr>
        <p:spPr>
          <a:xfrm>
            <a:off x="7999228" y="6356389"/>
            <a:ext cx="2604400" cy="365125"/>
          </a:xfrm>
          <a:prstGeom prst="rect">
            <a:avLst/>
          </a:prstGeom>
        </p:spPr>
        <p:txBody>
          <a:bodyPr vert="horz" lIns="91440" tIns="45720" rIns="91440" bIns="45720" rtlCol="0" anchor="ctr"/>
          <a:lstStyle>
            <a:lvl1pPr algn="r" eaLnBrk="0" hangingPunct="0">
              <a:defRPr sz="1200" smtClean="0">
                <a:solidFill>
                  <a:prstClr val="black">
                    <a:tint val="75000"/>
                  </a:prstClr>
                </a:solidFill>
              </a:defRPr>
            </a:lvl1pPr>
          </a:lstStyle>
          <a:p>
            <a:pPr fontAlgn="base">
              <a:spcBef>
                <a:spcPct val="0"/>
              </a:spcBef>
              <a:spcAft>
                <a:spcPct val="0"/>
              </a:spcAft>
              <a:defRPr/>
            </a:pPr>
            <a:fld id="{CA7945A1-6656-4244-AD0D-31F35A1EF0FE}" type="slidenum">
              <a:rPr lang="en-US">
                <a:latin typeface="Arial" panose="020B0604020202020204" pitchFamily="34" charset="0"/>
              </a:rPr>
            </a:fld>
            <a:endParaRPr lang="en-US">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checker/>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media" Target="../media/audio3.wav"/><Relationship Id="rId4" Type="http://schemas.openxmlformats.org/officeDocument/2006/relationships/audio" Target="../media/audio3.wav"/><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image" Target="../media/image24.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hemeOverride" Target="../theme/themeOverride1.xml"/><Relationship Id="rId2" Type="http://schemas.openxmlformats.org/officeDocument/2006/relationships/image" Target="../media/image26.GIF"/><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5.png"/><Relationship Id="rId4" Type="http://schemas.microsoft.com/office/2007/relationships/media" Target="../media/audio2.wav"/><Relationship Id="rId3" Type="http://schemas.openxmlformats.org/officeDocument/2006/relationships/audio" Target="../media/audio2.wav"/><Relationship Id="rId2" Type="http://schemas.openxmlformats.org/officeDocument/2006/relationships/image" Target="../media/image14.png"/><Relationship Id="rId15" Type="http://schemas.openxmlformats.org/officeDocument/2006/relationships/notesSlide" Target="../notesSlides/notesSlide2.xml"/><Relationship Id="rId14" Type="http://schemas.openxmlformats.org/officeDocument/2006/relationships/slideLayout" Target="../slideLayouts/slideLayout2.xml"/><Relationship Id="rId13" Type="http://schemas.microsoft.com/office/2007/relationships/media" Target="../media/media4.mp3"/><Relationship Id="rId12" Type="http://schemas.openxmlformats.org/officeDocument/2006/relationships/audio" Target="../media/media4.mp3"/><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15.png"/><Relationship Id="rId4" Type="http://schemas.microsoft.com/office/2007/relationships/media" Target="../media/audio2.wav"/><Relationship Id="rId3" Type="http://schemas.openxmlformats.org/officeDocument/2006/relationships/audio" Target="../media/audio2.wav"/><Relationship Id="rId2" Type="http://schemas.openxmlformats.org/officeDocument/2006/relationships/image" Target="../media/image14.png"/><Relationship Id="rId15" Type="http://schemas.openxmlformats.org/officeDocument/2006/relationships/notesSlide" Target="../notesSlides/notesSlide3.xml"/><Relationship Id="rId14" Type="http://schemas.openxmlformats.org/officeDocument/2006/relationships/slideLayout" Target="../slideLayouts/slideLayout2.xml"/><Relationship Id="rId13" Type="http://schemas.microsoft.com/office/2007/relationships/media" Target="../media/media4.mp3"/><Relationship Id="rId12" Type="http://schemas.openxmlformats.org/officeDocument/2006/relationships/audio" Target="../media/media4.mp3"/><Relationship Id="rId11" Type="http://schemas.microsoft.com/office/2007/relationships/media" Target="../media/media3.mp3"/><Relationship Id="rId10" Type="http://schemas.openxmlformats.org/officeDocument/2006/relationships/audio" Target="../media/media3.mp3"/><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9" Type="http://schemas.openxmlformats.org/officeDocument/2006/relationships/oleObject" Target="../embeddings/oleObject7.bin"/><Relationship Id="rId8" Type="http://schemas.openxmlformats.org/officeDocument/2006/relationships/oleObject" Target="../embeddings/oleObject6.bin"/><Relationship Id="rId7" Type="http://schemas.openxmlformats.org/officeDocument/2006/relationships/oleObject" Target="../embeddings/oleObject5.bin"/><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image" Target="../media/image17.wmf"/><Relationship Id="rId3" Type="http://schemas.openxmlformats.org/officeDocument/2006/relationships/oleObject" Target="../embeddings/oleObject2.bin"/><Relationship Id="rId2" Type="http://schemas.openxmlformats.org/officeDocument/2006/relationships/image" Target="../media/image16.wmf"/><Relationship Id="rId12" Type="http://schemas.openxmlformats.org/officeDocument/2006/relationships/notesSlide" Target="../notesSlides/notesSlide4.xml"/><Relationship Id="rId11" Type="http://schemas.openxmlformats.org/officeDocument/2006/relationships/vmlDrawing" Target="../drawings/vmlDrawing1.vml"/><Relationship Id="rId10" Type="http://schemas.openxmlformats.org/officeDocument/2006/relationships/slideLayout" Target="../slideLayouts/slideLayout4.xml"/><Relationship Id="rId1"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9.jpe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5560" y="18669"/>
            <a:ext cx="11161713" cy="6839712"/>
          </a:xfrm>
          <a:prstGeom prst="rect">
            <a:avLst/>
          </a:prstGeom>
        </p:spPr>
      </p:pic>
      <p:sp>
        <p:nvSpPr>
          <p:cNvPr id="5" name="WordArt 6"/>
          <p:cNvSpPr>
            <a:spLocks noChangeArrowheads="1" noChangeShapeType="1" noTextEdit="1"/>
          </p:cNvSpPr>
          <p:nvPr/>
        </p:nvSpPr>
        <p:spPr bwMode="auto">
          <a:xfrm>
            <a:off x="1207135" y="3068955"/>
            <a:ext cx="8562340" cy="978535"/>
          </a:xfrm>
          <a:prstGeom prst="rect">
            <a:avLst/>
          </a:prstGeom>
        </p:spPr>
        <p:txBody>
          <a:bodyPr wrap="none" fromWordArt="1">
            <a:prstTxWarp prst="textPlain">
              <a:avLst>
                <a:gd name="adj" fmla="val 50000"/>
              </a:avLst>
            </a:prstTxWarp>
          </a:bodyPr>
          <a:lstStyle/>
          <a:p>
            <a:pPr algn="ctr"/>
            <a:r>
              <a:rPr lang="en-US" sz="28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Warmly welcome all the teachers to  class 6D!</a:t>
            </a:r>
            <a:endParaRPr lang="en-US" sz="2800" kern="10" dirty="0">
              <a:ln w="12700">
                <a:solidFill>
                  <a:srgbClr val="EAEAEA"/>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6" presetClass="emph" presetSubtype="0" repeatCount="indefinite" fill="hold" grpId="1" nodeType="afterEffect">
                                  <p:stCondLst>
                                    <p:cond delay="0"/>
                                  </p:stCondLst>
                                  <p:childTnLst>
                                    <p:animScale>
                                      <p:cBhvr>
                                        <p:cTn id="10"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1161713" cy="1257300"/>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70" y="104779"/>
            <a:ext cx="717027" cy="621628"/>
          </a:xfrm>
          <a:prstGeom prst="rect">
            <a:avLst/>
          </a:prstGeom>
        </p:spPr>
      </p:pic>
      <p:sp>
        <p:nvSpPr>
          <p:cNvPr id="8" name="TextBox 7"/>
          <p:cNvSpPr txBox="1"/>
          <p:nvPr/>
        </p:nvSpPr>
        <p:spPr>
          <a:xfrm>
            <a:off x="1155539" y="77218"/>
            <a:ext cx="9196951" cy="830997"/>
          </a:xfrm>
          <a:prstGeom prst="rect">
            <a:avLst/>
          </a:prstGeom>
          <a:noFill/>
        </p:spPr>
        <p:txBody>
          <a:bodyPr wrap="square" rtlCol="0">
            <a:spAutoFit/>
          </a:bodyPr>
          <a:lstStyle/>
          <a:p>
            <a:pPr algn="just"/>
            <a:r>
              <a:rPr lang="en-US" sz="2400" b="1">
                <a:effectLst>
                  <a:glow rad="88900">
                    <a:schemeClr val="bg1"/>
                  </a:glow>
                </a:effectLst>
                <a:latin typeface="Arial" panose="020B0604020202020204" pitchFamily="34" charset="0"/>
                <a:cs typeface="Arial" panose="020B0604020202020204" pitchFamily="34" charset="0"/>
              </a:rPr>
              <a:t>Nick is listening to an audio guide to Hoi An. Listen and fill the blanks.</a:t>
            </a:r>
            <a:endParaRPr lang="en-US" sz="2400" b="1">
              <a:effectLst>
                <a:glow rad="88900">
                  <a:schemeClr val="bg1"/>
                </a:glow>
              </a:effectLst>
              <a:latin typeface="Arial" panose="020B0604020202020204" pitchFamily="34" charset="0"/>
              <a:cs typeface="Arial" panose="020B0604020202020204" pitchFamily="34" charset="0"/>
            </a:endParaRPr>
          </a:p>
        </p:txBody>
      </p:sp>
      <p:sp>
        <p:nvSpPr>
          <p:cNvPr id="4" name="Rectangle 3"/>
          <p:cNvSpPr/>
          <p:nvPr/>
        </p:nvSpPr>
        <p:spPr>
          <a:xfrm>
            <a:off x="0" y="1822532"/>
            <a:ext cx="11161713" cy="5051234"/>
          </a:xfrm>
          <a:prstGeom prst="rect">
            <a:avLst/>
          </a:prstGeom>
          <a:solidFill>
            <a:srgbClr val="BCE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07" y="1234973"/>
            <a:ext cx="5688632" cy="1225275"/>
          </a:xfrm>
          <a:prstGeom prst="rect">
            <a:avLst/>
          </a:prstGeom>
        </p:spPr>
      </p:pic>
      <p:sp>
        <p:nvSpPr>
          <p:cNvPr id="15" name="TextBox 14"/>
          <p:cNvSpPr txBox="1"/>
          <p:nvPr/>
        </p:nvSpPr>
        <p:spPr>
          <a:xfrm>
            <a:off x="638775" y="2820344"/>
            <a:ext cx="9838835" cy="3108543"/>
          </a:xfrm>
          <a:prstGeom prst="rect">
            <a:avLst/>
          </a:prstGeom>
          <a:noFill/>
        </p:spPr>
        <p:txBody>
          <a:bodyPr wrap="square" rtlCol="0">
            <a:spAutoFit/>
          </a:bodyPr>
          <a:lstStyle/>
          <a:p>
            <a:pPr algn="just"/>
            <a:r>
              <a:rPr lang="en-US" sz="2800" dirty="0"/>
              <a:t> Let’s start our tour in Hoi An. We are in Tran </a:t>
            </a:r>
            <a:r>
              <a:rPr lang="en-US" sz="2800" dirty="0" err="1"/>
              <a:t>Phu</a:t>
            </a:r>
            <a:r>
              <a:rPr lang="en-US" sz="2800" dirty="0"/>
              <a:t> Street now. First, go to Ong Pagoda. To get there, go  (1)              along the street for five minutes. It’s on your left. Next, go to the Museum of Sa Huynh Culture. Take the (2)               turning on your left. Turn (3)             and it’s on your right. Finally, go to </a:t>
            </a:r>
            <a:r>
              <a:rPr lang="en-US" sz="2800" dirty="0" err="1"/>
              <a:t>Hoa</a:t>
            </a:r>
            <a:r>
              <a:rPr lang="en-US" sz="2800" dirty="0"/>
              <a:t> </a:t>
            </a:r>
            <a:r>
              <a:rPr lang="en-US" sz="2800" dirty="0" err="1"/>
              <a:t>Nhap</a:t>
            </a:r>
            <a:r>
              <a:rPr lang="en-US" sz="2800" dirty="0"/>
              <a:t> Workshop to buy some presents. Turn left and then right. It’s (4)                Tan Ky House. </a:t>
            </a:r>
            <a:endParaRPr lang="en-US" sz="2800" dirty="0"/>
          </a:p>
        </p:txBody>
      </p:sp>
      <p:pic>
        <p:nvPicPr>
          <p:cNvPr id="9" name="Bản sao của B1_28">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922720" y="518321"/>
            <a:ext cx="594904" cy="487363"/>
          </a:xfrm>
          <a:prstGeom prst="rect">
            <a:avLst/>
          </a:prstGeom>
        </p:spPr>
      </p:pic>
      <p:sp>
        <p:nvSpPr>
          <p:cNvPr id="10" name="TextBox 9"/>
          <p:cNvSpPr txBox="1"/>
          <p:nvPr/>
        </p:nvSpPr>
        <p:spPr>
          <a:xfrm>
            <a:off x="8068872" y="3221500"/>
            <a:ext cx="1364476" cy="523220"/>
          </a:xfrm>
          <a:prstGeom prst="rect">
            <a:avLst/>
          </a:prstGeom>
          <a:noFill/>
        </p:spPr>
        <p:txBody>
          <a:bodyPr wrap="none" rtlCol="0">
            <a:spAutoFit/>
          </a:bodyPr>
          <a:lstStyle/>
          <a:p>
            <a:r>
              <a:rPr lang="en-US" sz="2800" dirty="0">
                <a:solidFill>
                  <a:srgbClr val="FE5E1E"/>
                </a:solidFill>
              </a:rPr>
              <a:t>straight</a:t>
            </a:r>
            <a:endParaRPr lang="en-US" sz="2800" dirty="0">
              <a:solidFill>
                <a:srgbClr val="FE5E1E"/>
              </a:solidFill>
            </a:endParaRPr>
          </a:p>
        </p:txBody>
      </p:sp>
      <p:sp>
        <p:nvSpPr>
          <p:cNvPr id="12" name="TextBox 11"/>
          <p:cNvSpPr txBox="1"/>
          <p:nvPr/>
        </p:nvSpPr>
        <p:spPr>
          <a:xfrm>
            <a:off x="7691412" y="4070773"/>
            <a:ext cx="1345240" cy="523220"/>
          </a:xfrm>
          <a:prstGeom prst="rect">
            <a:avLst/>
          </a:prstGeom>
          <a:noFill/>
        </p:spPr>
        <p:txBody>
          <a:bodyPr wrap="none" rtlCol="0">
            <a:spAutoFit/>
          </a:bodyPr>
          <a:lstStyle/>
          <a:p>
            <a:r>
              <a:rPr lang="en-US" sz="2800" dirty="0">
                <a:solidFill>
                  <a:srgbClr val="FE5E1E"/>
                </a:solidFill>
              </a:rPr>
              <a:t>second</a:t>
            </a:r>
            <a:endParaRPr lang="en-US" sz="2800" dirty="0">
              <a:solidFill>
                <a:srgbClr val="FE5E1E"/>
              </a:solidFill>
            </a:endParaRPr>
          </a:p>
        </p:txBody>
      </p:sp>
      <p:sp>
        <p:nvSpPr>
          <p:cNvPr id="13" name="TextBox 12"/>
          <p:cNvSpPr txBox="1"/>
          <p:nvPr/>
        </p:nvSpPr>
        <p:spPr>
          <a:xfrm>
            <a:off x="4195102" y="4511987"/>
            <a:ext cx="885179" cy="523220"/>
          </a:xfrm>
          <a:prstGeom prst="rect">
            <a:avLst/>
          </a:prstGeom>
          <a:noFill/>
        </p:spPr>
        <p:txBody>
          <a:bodyPr wrap="none" rtlCol="0">
            <a:spAutoFit/>
          </a:bodyPr>
          <a:lstStyle/>
          <a:p>
            <a:r>
              <a:rPr lang="en-US" sz="2800" dirty="0">
                <a:solidFill>
                  <a:srgbClr val="FE5E1E"/>
                </a:solidFill>
              </a:rPr>
              <a:t>right</a:t>
            </a:r>
            <a:endParaRPr lang="en-US" sz="2800" dirty="0">
              <a:solidFill>
                <a:srgbClr val="FE5E1E"/>
              </a:solidFill>
            </a:endParaRPr>
          </a:p>
        </p:txBody>
      </p:sp>
      <p:sp>
        <p:nvSpPr>
          <p:cNvPr id="14" name="TextBox 13"/>
          <p:cNvSpPr txBox="1"/>
          <p:nvPr/>
        </p:nvSpPr>
        <p:spPr>
          <a:xfrm>
            <a:off x="3563351" y="5342908"/>
            <a:ext cx="1263487" cy="523220"/>
          </a:xfrm>
          <a:prstGeom prst="rect">
            <a:avLst/>
          </a:prstGeom>
          <a:noFill/>
        </p:spPr>
        <p:txBody>
          <a:bodyPr wrap="none" rtlCol="0">
            <a:spAutoFit/>
          </a:bodyPr>
          <a:lstStyle/>
          <a:p>
            <a:r>
              <a:rPr lang="en-US" sz="2800" dirty="0">
                <a:solidFill>
                  <a:srgbClr val="FE5E1E"/>
                </a:solidFill>
              </a:rPr>
              <a:t>next to</a:t>
            </a:r>
            <a:endParaRPr lang="en-US" sz="2800" dirty="0">
              <a:solidFill>
                <a:srgbClr val="FE5E1E"/>
              </a:solidFill>
            </a:endParaRPr>
          </a:p>
        </p:txBody>
      </p:sp>
      <p:cxnSp>
        <p:nvCxnSpPr>
          <p:cNvPr id="16" name="Straight Connector 15"/>
          <p:cNvCxnSpPr/>
          <p:nvPr/>
        </p:nvCxnSpPr>
        <p:spPr>
          <a:xfrm>
            <a:off x="7957121" y="3686045"/>
            <a:ext cx="1476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69088" y="4531595"/>
            <a:ext cx="1476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899544" y="4945625"/>
            <a:ext cx="1476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456952" y="5802297"/>
            <a:ext cx="147622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913"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10"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p>
            <a:endParaRPr lang="en-US"/>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1161713" cy="1124744"/>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570" y="113469"/>
            <a:ext cx="717027" cy="604353"/>
          </a:xfrm>
          <a:prstGeom prst="rect">
            <a:avLst/>
          </a:prstGeom>
        </p:spPr>
      </p:pic>
      <p:sp>
        <p:nvSpPr>
          <p:cNvPr id="8" name="TextBox 7"/>
          <p:cNvSpPr txBox="1"/>
          <p:nvPr/>
        </p:nvSpPr>
        <p:spPr>
          <a:xfrm>
            <a:off x="1056119" y="42732"/>
            <a:ext cx="9463796" cy="860425"/>
          </a:xfrm>
          <a:prstGeom prst="rect">
            <a:avLst/>
          </a:prstGeom>
          <a:noFill/>
        </p:spPr>
        <p:txBody>
          <a:bodyPr wrap="square" rtlCol="0">
            <a:spAutoFit/>
          </a:bodyPr>
          <a:lstStyle/>
          <a:p>
            <a:pPr algn="just"/>
            <a:r>
              <a:rPr lang="en-US" sz="2500" b="1" dirty="0">
                <a:effectLst>
                  <a:glow rad="88900">
                    <a:schemeClr val="bg1"/>
                  </a:glow>
                </a:effectLst>
                <a:latin typeface="Arial" panose="020B0604020202020204" pitchFamily="34" charset="0"/>
                <a:cs typeface="Arial" panose="020B0604020202020204" pitchFamily="34" charset="0"/>
              </a:rPr>
              <a:t>Look at the map below and create an audio guide for </a:t>
            </a:r>
            <a:r>
              <a:rPr lang="en-US" sz="2500" b="1" dirty="0" err="1">
                <a:effectLst>
                  <a:glow rad="88900">
                    <a:schemeClr val="bg1"/>
                  </a:glow>
                </a:effectLst>
                <a:latin typeface="Arial" panose="020B0604020202020204" pitchFamily="34" charset="0"/>
                <a:cs typeface="Arial" panose="020B0604020202020204" pitchFamily="34" charset="0"/>
              </a:rPr>
              <a:t>Ninh</a:t>
            </a:r>
            <a:r>
              <a:rPr lang="en-US" sz="2500" b="1" dirty="0">
                <a:effectLst>
                  <a:glow rad="88900">
                    <a:schemeClr val="bg1"/>
                  </a:glow>
                </a:effectLst>
                <a:latin typeface="Arial" panose="020B0604020202020204" pitchFamily="34" charset="0"/>
                <a:cs typeface="Arial" panose="020B0604020202020204" pitchFamily="34" charset="0"/>
              </a:rPr>
              <a:t> </a:t>
            </a:r>
            <a:r>
              <a:rPr lang="en-US" sz="2500" b="1" dirty="0" err="1">
                <a:effectLst>
                  <a:glow rad="88900">
                    <a:schemeClr val="bg1"/>
                  </a:glow>
                </a:effectLst>
                <a:latin typeface="Arial" panose="020B0604020202020204" pitchFamily="34" charset="0"/>
                <a:cs typeface="Arial" panose="020B0604020202020204" pitchFamily="34" charset="0"/>
              </a:rPr>
              <a:t>Binh</a:t>
            </a:r>
            <a:r>
              <a:rPr lang="en-US" sz="2500" b="1" dirty="0">
                <a:effectLst>
                  <a:glow rad="88900">
                    <a:schemeClr val="bg1"/>
                  </a:glow>
                </a:effectLst>
                <a:latin typeface="Arial" panose="020B0604020202020204" pitchFamily="34" charset="0"/>
                <a:cs typeface="Arial" panose="020B0604020202020204" pitchFamily="34" charset="0"/>
              </a:rPr>
              <a:t> attractions.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3" name="TextBox 2"/>
          <p:cNvSpPr txBox="1"/>
          <p:nvPr/>
        </p:nvSpPr>
        <p:spPr>
          <a:xfrm>
            <a:off x="108248" y="856113"/>
            <a:ext cx="3240931" cy="584775"/>
          </a:xfrm>
          <a:prstGeom prst="rect">
            <a:avLst/>
          </a:prstGeom>
          <a:noFill/>
        </p:spPr>
        <p:txBody>
          <a:bodyPr wrap="square" rtlCol="0">
            <a:spAutoFit/>
          </a:bodyPr>
          <a:lstStyle/>
          <a:p>
            <a:r>
              <a:rPr lang="en-US" sz="3200" b="1" dirty="0"/>
              <a:t>Remember to:</a:t>
            </a:r>
            <a:endParaRPr lang="en-US" sz="3200" b="1" dirty="0"/>
          </a:p>
        </p:txBody>
      </p:sp>
      <p:sp>
        <p:nvSpPr>
          <p:cNvPr id="4" name="TextBox 3"/>
          <p:cNvSpPr txBox="1"/>
          <p:nvPr/>
        </p:nvSpPr>
        <p:spPr>
          <a:xfrm>
            <a:off x="107747" y="1116819"/>
            <a:ext cx="10123784" cy="1198880"/>
          </a:xfrm>
          <a:prstGeom prst="rect">
            <a:avLst/>
          </a:prstGeom>
          <a:noFill/>
        </p:spPr>
        <p:txBody>
          <a:bodyPr wrap="square" rtlCol="0">
            <a:spAutoFit/>
          </a:bodyPr>
          <a:lstStyle/>
          <a:p>
            <a:pPr marL="285750" indent="-285750">
              <a:lnSpc>
                <a:spcPct val="150000"/>
              </a:lnSpc>
              <a:buFontTx/>
              <a:buChar char="-"/>
            </a:pPr>
            <a:r>
              <a:rPr lang="en-US" sz="2400" dirty="0"/>
              <a:t>give directions to at least </a:t>
            </a:r>
            <a:r>
              <a:rPr lang="en-US" sz="2400" b="1" dirty="0">
                <a:solidFill>
                  <a:srgbClr val="FF0000"/>
                </a:solidFill>
              </a:rPr>
              <a:t>three</a:t>
            </a:r>
            <a:r>
              <a:rPr lang="en-US" sz="2400" dirty="0"/>
              <a:t> different places;</a:t>
            </a:r>
            <a:endParaRPr lang="en-US" sz="2400" dirty="0"/>
          </a:p>
          <a:p>
            <a:pPr marL="285750" indent="-285750">
              <a:lnSpc>
                <a:spcPct val="150000"/>
              </a:lnSpc>
              <a:buFontTx/>
              <a:buChar char="-"/>
            </a:pPr>
            <a:r>
              <a:rPr lang="en-US" sz="2400" dirty="0"/>
              <a:t>use </a:t>
            </a:r>
            <a:r>
              <a:rPr lang="en-US" sz="2400" b="1" i="1" dirty="0">
                <a:solidFill>
                  <a:srgbClr val="FF0000"/>
                </a:solidFill>
              </a:rPr>
              <a:t>first</a:t>
            </a:r>
            <a:r>
              <a:rPr lang="en-US" sz="2400" b="1" dirty="0">
                <a:solidFill>
                  <a:srgbClr val="FF0000"/>
                </a:solidFill>
              </a:rPr>
              <a:t>, </a:t>
            </a:r>
            <a:r>
              <a:rPr lang="en-US" sz="2400" b="1" i="1" dirty="0">
                <a:solidFill>
                  <a:srgbClr val="FF0000"/>
                </a:solidFill>
              </a:rPr>
              <a:t>then</a:t>
            </a:r>
            <a:r>
              <a:rPr lang="en-US" sz="2400" b="1" dirty="0">
                <a:solidFill>
                  <a:srgbClr val="FF0000"/>
                </a:solidFill>
              </a:rPr>
              <a:t>, </a:t>
            </a:r>
            <a:r>
              <a:rPr lang="en-US" sz="2400" b="1" i="1" dirty="0">
                <a:solidFill>
                  <a:srgbClr val="FF0000"/>
                </a:solidFill>
              </a:rPr>
              <a:t>after that </a:t>
            </a:r>
            <a:r>
              <a:rPr lang="en-US" sz="2400" dirty="0"/>
              <a:t>and </a:t>
            </a:r>
            <a:r>
              <a:rPr lang="en-US" sz="2400" b="1" i="1" dirty="0">
                <a:solidFill>
                  <a:srgbClr val="FF0000"/>
                </a:solidFill>
              </a:rPr>
              <a:t>finally</a:t>
            </a:r>
            <a:r>
              <a:rPr lang="en-US" sz="2400" dirty="0"/>
              <a:t> to link your directions.</a:t>
            </a:r>
            <a:endParaRPr lang="en-US" sz="2400" dirty="0"/>
          </a:p>
        </p:txBody>
      </p:sp>
      <p:pic>
        <p:nvPicPr>
          <p:cNvPr id="5" name="Content Placeholder 4" descr="z3862392360291_b1b0023d40993677413f18980b8872e6 (1)"/>
          <p:cNvPicPr>
            <a:picLocks noChangeAspect="1"/>
          </p:cNvPicPr>
          <p:nvPr>
            <p:ph idx="1"/>
          </p:nvPr>
        </p:nvPicPr>
        <p:blipFill>
          <a:blip r:embed="rId3"/>
          <a:stretch>
            <a:fillRect/>
          </a:stretch>
        </p:blipFill>
        <p:spPr>
          <a:xfrm>
            <a:off x="291465" y="2287270"/>
            <a:ext cx="10628630" cy="4371340"/>
          </a:xfrm>
          <a:prstGeom prst="rect">
            <a:avLst/>
          </a:prstGeom>
        </p:spPr>
      </p:pic>
      <p:sp>
        <p:nvSpPr>
          <p:cNvPr id="10" name="Oval 9"/>
          <p:cNvSpPr/>
          <p:nvPr/>
        </p:nvSpPr>
        <p:spPr>
          <a:xfrm>
            <a:off x="2700020" y="587692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1</a:t>
            </a:r>
            <a:endParaRPr lang="en-US" sz="3200">
              <a:solidFill>
                <a:srgbClr val="FF0000"/>
              </a:solidFill>
            </a:endParaRPr>
          </a:p>
        </p:txBody>
      </p:sp>
      <p:sp>
        <p:nvSpPr>
          <p:cNvPr id="11" name="Oval 10"/>
          <p:cNvSpPr/>
          <p:nvPr/>
        </p:nvSpPr>
        <p:spPr>
          <a:xfrm>
            <a:off x="2412365" y="465264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2</a:t>
            </a:r>
            <a:endParaRPr lang="en-US" sz="3200">
              <a:solidFill>
                <a:srgbClr val="FF0000"/>
              </a:solidFill>
            </a:endParaRPr>
          </a:p>
        </p:txBody>
      </p:sp>
      <p:sp>
        <p:nvSpPr>
          <p:cNvPr id="12" name="Oval 11"/>
          <p:cNvSpPr/>
          <p:nvPr/>
        </p:nvSpPr>
        <p:spPr>
          <a:xfrm>
            <a:off x="3780155" y="321246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3</a:t>
            </a:r>
            <a:endParaRPr lang="en-US" sz="3200">
              <a:solidFill>
                <a:srgbClr val="FF0000"/>
              </a:solidFill>
            </a:endParaRPr>
          </a:p>
        </p:txBody>
      </p:sp>
      <p:sp>
        <p:nvSpPr>
          <p:cNvPr id="13" name="Oval 12"/>
          <p:cNvSpPr/>
          <p:nvPr/>
        </p:nvSpPr>
        <p:spPr>
          <a:xfrm>
            <a:off x="3420110" y="231584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4</a:t>
            </a:r>
            <a:endParaRPr lang="en-US" sz="320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81" y="4004821"/>
            <a:ext cx="10657184" cy="2091690"/>
          </a:xfrm>
          <a:prstGeom prst="rect">
            <a:avLst/>
          </a:prstGeom>
          <a:noFill/>
        </p:spPr>
        <p:txBody>
          <a:bodyPr wrap="square" rtlCol="0">
            <a:spAutoFit/>
          </a:bodyPr>
          <a:lstStyle/>
          <a:p>
            <a:pPr lvl="0" algn="just" fontAlgn="base">
              <a:spcBef>
                <a:spcPct val="0"/>
              </a:spcBef>
              <a:spcAft>
                <a:spcPct val="0"/>
              </a:spcAft>
              <a:defRPr/>
            </a:pPr>
            <a:r>
              <a:rPr lang="en-US" sz="2600" b="1" i="1" kern="0" dirty="0">
                <a:solidFill>
                  <a:srgbClr val="290BC1"/>
                </a:solidFill>
                <a:latin typeface="Times New Roman" panose="02020603050405020304" pitchFamily="18" charset="0"/>
                <a:cs typeface="Times New Roman" panose="02020603050405020304" pitchFamily="18" charset="0"/>
              </a:rPr>
              <a:t>Let’s start our tour in </a:t>
            </a:r>
            <a:r>
              <a:rPr lang="en-US" sz="2600" b="1" i="1" kern="0" dirty="0" err="1">
                <a:solidFill>
                  <a:srgbClr val="290BC1"/>
                </a:solidFill>
                <a:latin typeface="Times New Roman" panose="02020603050405020304" pitchFamily="18" charset="0"/>
                <a:cs typeface="Times New Roman" panose="02020603050405020304" pitchFamily="18" charset="0"/>
              </a:rPr>
              <a:t>Ninh</a:t>
            </a:r>
            <a:r>
              <a:rPr lang="en-US" sz="2600" b="1" i="1" kern="0" dirty="0">
                <a:solidFill>
                  <a:srgbClr val="290BC1"/>
                </a:solidFill>
                <a:latin typeface="Times New Roman" panose="02020603050405020304" pitchFamily="18" charset="0"/>
                <a:cs typeface="Times New Roman" panose="02020603050405020304" pitchFamily="18" charset="0"/>
              </a:rPr>
              <a:t> </a:t>
            </a:r>
            <a:r>
              <a:rPr lang="en-US" sz="2600" b="1" i="1" kern="0" dirty="0" err="1">
                <a:solidFill>
                  <a:srgbClr val="290BC1"/>
                </a:solidFill>
                <a:latin typeface="Times New Roman" panose="02020603050405020304" pitchFamily="18" charset="0"/>
                <a:cs typeface="Times New Roman" panose="02020603050405020304" pitchFamily="18" charset="0"/>
              </a:rPr>
              <a:t>Binh</a:t>
            </a:r>
            <a:r>
              <a:rPr lang="en-US" sz="2600" b="1" i="1" kern="0" dirty="0">
                <a:solidFill>
                  <a:srgbClr val="290BC1"/>
                </a:solidFill>
                <a:latin typeface="Times New Roman" panose="02020603050405020304" pitchFamily="18" charset="0"/>
                <a:cs typeface="Times New Roman" panose="02020603050405020304" pitchFamily="18" charset="0"/>
              </a:rPr>
              <a:t> attractions. We are in Highway No1 now. </a:t>
            </a:r>
            <a:endParaRPr lang="en-US" sz="2600" b="1" i="1" kern="0" dirty="0">
              <a:solidFill>
                <a:srgbClr val="290BC1"/>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defRPr/>
            </a:pPr>
            <a:r>
              <a:rPr lang="en-US" sz="2600" b="1" i="1" kern="0" dirty="0">
                <a:solidFill>
                  <a:srgbClr val="290BC1"/>
                </a:solidFill>
                <a:latin typeface="Times New Roman" panose="02020603050405020304" pitchFamily="18" charset="0"/>
                <a:cs typeface="Times New Roman" panose="02020603050405020304" pitchFamily="18" charset="0"/>
              </a:rPr>
              <a:t>- First, (1) go to Hang Mua Caves. </a:t>
            </a:r>
            <a:r>
              <a:rPr lang="en-US" sz="2600" b="1" kern="0" dirty="0">
                <a:solidFill>
                  <a:srgbClr val="290BC1"/>
                </a:solidFill>
                <a:latin typeface="Times New Roman" panose="02020603050405020304" pitchFamily="18" charset="0"/>
                <a:cs typeface="Times New Roman" panose="02020603050405020304" pitchFamily="18" charset="0"/>
              </a:rPr>
              <a:t>To get there, we go straight along..........</a:t>
            </a:r>
            <a:endParaRPr lang="en-US" sz="2600" b="1" kern="0" dirty="0">
              <a:solidFill>
                <a:srgbClr val="290BC1"/>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defRPr/>
            </a:pPr>
            <a:r>
              <a:rPr lang="en-US" sz="2600" b="1" kern="0" dirty="0">
                <a:solidFill>
                  <a:srgbClr val="290BC1"/>
                </a:solidFill>
                <a:latin typeface="Times New Roman" panose="02020603050405020304" pitchFamily="18" charset="0"/>
                <a:cs typeface="Times New Roman" panose="02020603050405020304" pitchFamily="18" charset="0"/>
              </a:rPr>
              <a:t>- Then, (2) ……… Trang An Scenic Landscape Complex................... </a:t>
            </a:r>
            <a:endParaRPr lang="en-US" sz="2600" b="1" kern="0" dirty="0">
              <a:solidFill>
                <a:srgbClr val="290BC1"/>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defRPr/>
            </a:pPr>
            <a:r>
              <a:rPr lang="en-US" sz="2600" b="1" kern="0" dirty="0">
                <a:solidFill>
                  <a:srgbClr val="290BC1"/>
                </a:solidFill>
                <a:latin typeface="Times New Roman" panose="02020603050405020304" pitchFamily="18" charset="0"/>
                <a:cs typeface="Times New Roman" panose="02020603050405020304" pitchFamily="18" charset="0"/>
              </a:rPr>
              <a:t>- Next, (3) go to Tuyet Tinh Coc, go out of </a:t>
            </a:r>
            <a:r>
              <a:rPr lang="en-US" sz="2600" b="1" kern="0" dirty="0">
                <a:solidFill>
                  <a:srgbClr val="290BC1"/>
                </a:solidFill>
                <a:latin typeface="Times New Roman" panose="02020603050405020304" pitchFamily="18" charset="0"/>
                <a:cs typeface="Times New Roman" panose="02020603050405020304" pitchFamily="18" charset="0"/>
                <a:sym typeface="+mn-ea"/>
              </a:rPr>
              <a:t>Trang An..............</a:t>
            </a:r>
            <a:endParaRPr lang="en-US" sz="2600" b="1" kern="0" dirty="0">
              <a:solidFill>
                <a:srgbClr val="290BC1"/>
              </a:solidFill>
              <a:latin typeface="Times New Roman" panose="02020603050405020304" pitchFamily="18" charset="0"/>
              <a:cs typeface="Times New Roman" panose="02020603050405020304" pitchFamily="18" charset="0"/>
            </a:endParaRPr>
          </a:p>
          <a:p>
            <a:pPr lvl="0" algn="just" fontAlgn="base">
              <a:spcBef>
                <a:spcPct val="0"/>
              </a:spcBef>
              <a:spcAft>
                <a:spcPct val="0"/>
              </a:spcAft>
              <a:defRPr/>
            </a:pPr>
            <a:r>
              <a:rPr lang="en-US" sz="2600" b="1" kern="0" dirty="0">
                <a:solidFill>
                  <a:srgbClr val="290BC1"/>
                </a:solidFill>
                <a:latin typeface="Times New Roman" panose="02020603050405020304" pitchFamily="18" charset="0"/>
                <a:cs typeface="Times New Roman" panose="02020603050405020304" pitchFamily="18" charset="0"/>
              </a:rPr>
              <a:t>- Finally (4) to get to Dinh Le Temple, .....................</a:t>
            </a:r>
            <a:endParaRPr lang="en-US" sz="2600" dirty="0"/>
          </a:p>
        </p:txBody>
      </p:sp>
      <p:pic>
        <p:nvPicPr>
          <p:cNvPr id="3" name="Picture 2" descr="z3862392360291_b1b0023d40993677413f18980b8872e6 (1)"/>
          <p:cNvPicPr>
            <a:picLocks noChangeAspect="1"/>
          </p:cNvPicPr>
          <p:nvPr/>
        </p:nvPicPr>
        <p:blipFill>
          <a:blip r:embed="rId1"/>
          <a:stretch>
            <a:fillRect/>
          </a:stretch>
        </p:blipFill>
        <p:spPr>
          <a:xfrm>
            <a:off x="37465" y="-99695"/>
            <a:ext cx="11063605" cy="4029075"/>
          </a:xfrm>
          <a:prstGeom prst="rect">
            <a:avLst/>
          </a:prstGeom>
        </p:spPr>
      </p:pic>
      <p:sp>
        <p:nvSpPr>
          <p:cNvPr id="10" name="Oval 9"/>
          <p:cNvSpPr/>
          <p:nvPr/>
        </p:nvSpPr>
        <p:spPr>
          <a:xfrm>
            <a:off x="2484120" y="328485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1</a:t>
            </a:r>
            <a:endParaRPr lang="en-US" sz="3200">
              <a:solidFill>
                <a:srgbClr val="FF0000"/>
              </a:solidFill>
            </a:endParaRPr>
          </a:p>
        </p:txBody>
      </p:sp>
      <p:sp>
        <p:nvSpPr>
          <p:cNvPr id="4" name="Oval 3"/>
          <p:cNvSpPr/>
          <p:nvPr/>
        </p:nvSpPr>
        <p:spPr>
          <a:xfrm>
            <a:off x="2268220" y="213296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2</a:t>
            </a:r>
            <a:endParaRPr lang="en-US" sz="3200">
              <a:solidFill>
                <a:srgbClr val="FF0000"/>
              </a:solidFill>
            </a:endParaRPr>
          </a:p>
        </p:txBody>
      </p:sp>
      <p:sp>
        <p:nvSpPr>
          <p:cNvPr id="5" name="Oval 4"/>
          <p:cNvSpPr/>
          <p:nvPr/>
        </p:nvSpPr>
        <p:spPr>
          <a:xfrm>
            <a:off x="3708400" y="764540"/>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3</a:t>
            </a:r>
            <a:endParaRPr lang="en-US" sz="3200">
              <a:solidFill>
                <a:srgbClr val="FF0000"/>
              </a:solidFill>
            </a:endParaRPr>
          </a:p>
        </p:txBody>
      </p:sp>
      <p:sp>
        <p:nvSpPr>
          <p:cNvPr id="6" name="Oval 5"/>
          <p:cNvSpPr/>
          <p:nvPr/>
        </p:nvSpPr>
        <p:spPr>
          <a:xfrm>
            <a:off x="3275965" y="-99695"/>
            <a:ext cx="503555"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sz="3200">
                <a:solidFill>
                  <a:srgbClr val="FF0000"/>
                </a:solidFill>
              </a:rPr>
              <a:t>4</a:t>
            </a:r>
            <a:endParaRPr lang="en-US" sz="3200">
              <a:solidFill>
                <a:srgbClr val="FF0000"/>
              </a:solidFill>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828040" y="1557020"/>
            <a:ext cx="2237105" cy="583565"/>
          </a:xfrm>
          <a:prstGeom prst="rect">
            <a:avLst/>
          </a:prstGeom>
          <a:noFill/>
        </p:spPr>
        <p:txBody>
          <a:bodyPr wrap="none" rtlCol="0">
            <a:spAutoFit/>
          </a:bodyPr>
          <a:p>
            <a:r>
              <a:rPr lang="en-US" sz="3200" b="1"/>
              <a:t>WRAP- UP</a:t>
            </a:r>
            <a:endParaRPr lang="en-US" sz="3200" b="1"/>
          </a:p>
        </p:txBody>
      </p:sp>
      <p:sp>
        <p:nvSpPr>
          <p:cNvPr id="3" name="Text Box 2"/>
          <p:cNvSpPr txBox="1"/>
          <p:nvPr/>
        </p:nvSpPr>
        <p:spPr>
          <a:xfrm>
            <a:off x="217170" y="476250"/>
            <a:ext cx="10857865" cy="829945"/>
          </a:xfrm>
          <a:prstGeom prst="rect">
            <a:avLst/>
          </a:prstGeom>
          <a:solidFill>
            <a:srgbClr val="FFC000"/>
          </a:solidFill>
        </p:spPr>
        <p:txBody>
          <a:bodyPr wrap="square" rtlCol="0">
            <a:spAutoFit/>
          </a:bodyPr>
          <a:p>
            <a:r>
              <a:rPr lang="en-US" sz="4800" b="1">
                <a:ln>
                  <a:solidFill>
                    <a:srgbClr val="FF0000"/>
                  </a:solidFill>
                </a:ln>
                <a:solidFill>
                  <a:srgbClr val="FF0000"/>
                </a:solidFill>
              </a:rPr>
              <a:t>CONSOLIDATION</a:t>
            </a:r>
            <a:endParaRPr lang="en-US" sz="4800" b="1">
              <a:ln>
                <a:solidFill>
                  <a:srgbClr val="FF0000"/>
                </a:solidFill>
              </a:ln>
              <a:solidFill>
                <a:srgbClr val="FF0000"/>
              </a:solidFill>
            </a:endParaRPr>
          </a:p>
        </p:txBody>
      </p:sp>
      <p:sp>
        <p:nvSpPr>
          <p:cNvPr id="4" name="Text Box 3"/>
          <p:cNvSpPr txBox="1"/>
          <p:nvPr/>
        </p:nvSpPr>
        <p:spPr>
          <a:xfrm>
            <a:off x="217170" y="2493010"/>
            <a:ext cx="10915650" cy="1383665"/>
          </a:xfrm>
          <a:prstGeom prst="rect">
            <a:avLst/>
          </a:prstGeom>
          <a:noFill/>
        </p:spPr>
        <p:txBody>
          <a:bodyPr wrap="square" rtlCol="0">
            <a:spAutoFit/>
          </a:bodyPr>
          <a:p>
            <a:r>
              <a:rPr lang="en-US" sz="2800"/>
              <a:t>In this lesson,  we have learnt about:</a:t>
            </a:r>
            <a:endParaRPr lang="en-US" sz="2800"/>
          </a:p>
          <a:p>
            <a:r>
              <a:rPr lang="en-US" sz="2800"/>
              <a:t> - asking for and giving directions</a:t>
            </a:r>
            <a:endParaRPr lang="en-US" sz="2800"/>
          </a:p>
          <a:p>
            <a:r>
              <a:rPr lang="en-US" sz="2800"/>
              <a:t>- creating an audio guide  </a:t>
            </a:r>
            <a:endParaRPr lang="en-US" sz="2800"/>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box(in)">
                                      <p:cBhvr>
                                        <p:cTn id="1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p>
        </p:txBody>
      </p:sp>
      <p:pic>
        <p:nvPicPr>
          <p:cNvPr id="4099"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rcRect/>
          <a:stretch>
            <a:fillRect/>
          </a:stretch>
        </p:blipFill>
        <p:spPr>
          <a:xfrm>
            <a:off x="35768" y="794"/>
            <a:ext cx="11440756" cy="6765925"/>
          </a:xfrm>
        </p:spPr>
      </p:pic>
      <p:sp>
        <p:nvSpPr>
          <p:cNvPr id="4" name="Text Box 5"/>
          <p:cNvSpPr txBox="1">
            <a:spLocks noChangeArrowheads="1"/>
          </p:cNvSpPr>
          <p:nvPr/>
        </p:nvSpPr>
        <p:spPr bwMode="auto">
          <a:xfrm>
            <a:off x="3276603" y="404674"/>
            <a:ext cx="47339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800" dirty="0">
                <a:solidFill>
                  <a:srgbClr val="C00000"/>
                </a:solidFill>
                <a:latin typeface=".VnTifani HeavyH" panose="020B7200000000000000" pitchFamily="34" charset="0"/>
              </a:rPr>
              <a:t>HOMEWORK</a:t>
            </a:r>
            <a:endParaRPr lang="en-US" altLang="en-US" sz="4800" dirty="0">
              <a:solidFill>
                <a:srgbClr val="C00000"/>
              </a:solidFill>
              <a:latin typeface=".VnTifani HeavyH" panose="020B7200000000000000" pitchFamily="34" charset="0"/>
            </a:endParaRPr>
          </a:p>
        </p:txBody>
      </p:sp>
      <p:sp>
        <p:nvSpPr>
          <p:cNvPr id="5" name="Text Box 6"/>
          <p:cNvSpPr txBox="1">
            <a:spLocks noChangeArrowheads="1"/>
          </p:cNvSpPr>
          <p:nvPr/>
        </p:nvSpPr>
        <p:spPr bwMode="auto">
          <a:xfrm>
            <a:off x="559643" y="1835151"/>
            <a:ext cx="10945217" cy="246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Char char="•"/>
              <a:defRPr/>
            </a:pPr>
            <a:r>
              <a:rPr kumimoji="0" lang="en-US" altLang="en-US" sz="3800" b="0" i="0" u="none" strike="noStrike" kern="0" cap="none" spc="0" normalizeH="0" baseline="0" noProof="0" dirty="0">
                <a:ln>
                  <a:noFill/>
                </a:ln>
                <a:solidFill>
                  <a:srgbClr val="0000CC"/>
                </a:solidFill>
                <a:effectLst/>
                <a:uLnTx/>
                <a:uFillTx/>
                <a:latin typeface="Bodoni MT Black" pitchFamily="18" charset="0"/>
              </a:rPr>
              <a:t> Practice asking for and giving     directions.</a:t>
            </a:r>
            <a:endParaRPr kumimoji="0" lang="en-US" altLang="en-US" sz="3800" b="0" i="0" u="none" strike="noStrike" kern="0" cap="none" spc="0" normalizeH="0" baseline="0" noProof="0" dirty="0">
              <a:ln>
                <a:noFill/>
              </a:ln>
              <a:solidFill>
                <a:srgbClr val="0000CC"/>
              </a:solidFill>
              <a:effectLst/>
              <a:uLnTx/>
              <a:uFillTx/>
              <a:latin typeface="Bodoni MT Black" pitchFamily="18" charset="0"/>
            </a:endParaRPr>
          </a:p>
          <a:p>
            <a:pPr marL="0" marR="0" lvl="0" indent="0" defTabSz="914400" eaLnBrk="1" fontAlgn="auto" latinLnBrk="0" hangingPunct="1">
              <a:lnSpc>
                <a:spcPct val="100000"/>
              </a:lnSpc>
              <a:spcBef>
                <a:spcPct val="0"/>
              </a:spcBef>
              <a:spcAft>
                <a:spcPts val="0"/>
              </a:spcAft>
              <a:buClrTx/>
              <a:buSzTx/>
              <a:buFontTx/>
              <a:buChar char="•"/>
              <a:defRPr/>
            </a:pPr>
            <a:r>
              <a:rPr kumimoji="0" lang="en-US" altLang="en-US" sz="3800" b="0" i="0" u="none" strike="noStrike" kern="0" cap="none" spc="0" normalizeH="0" baseline="0" noProof="0" dirty="0">
                <a:ln>
                  <a:noFill/>
                </a:ln>
                <a:solidFill>
                  <a:srgbClr val="0000CC"/>
                </a:solidFill>
                <a:effectLst/>
                <a:uLnTx/>
                <a:uFillTx/>
                <a:latin typeface="Bodoni MT Black" pitchFamily="18" charset="0"/>
              </a:rPr>
              <a:t> Prepare: SKILLS 1 (P. 44)</a:t>
            </a:r>
            <a:endParaRPr kumimoji="0" lang="en-US" altLang="en-US" sz="3800" b="0" i="0" u="none" strike="noStrike" kern="0" cap="none" spc="0" normalizeH="0" baseline="0" noProof="0" dirty="0">
              <a:ln>
                <a:noFill/>
              </a:ln>
              <a:solidFill>
                <a:srgbClr val="0000CC"/>
              </a:solidFill>
              <a:effectLst/>
              <a:uLnTx/>
              <a:uFillTx/>
              <a:latin typeface="Bodoni MT Black" pitchFamily="18" charset="0"/>
            </a:endParaRPr>
          </a:p>
          <a:p>
            <a:pPr marL="0" marR="0" lvl="0" indent="0" defTabSz="914400" eaLnBrk="1" fontAlgn="auto" latinLnBrk="0" hangingPunct="1">
              <a:lnSpc>
                <a:spcPct val="100000"/>
              </a:lnSpc>
              <a:spcBef>
                <a:spcPct val="0"/>
              </a:spcBef>
              <a:spcAft>
                <a:spcPts val="0"/>
              </a:spcAft>
              <a:buClrTx/>
              <a:buSzTx/>
              <a:buFontTx/>
              <a:buNone/>
              <a:defRPr/>
            </a:pPr>
            <a:endParaRPr kumimoji="0" lang="en-US" altLang="en-US" sz="4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pic>
        <p:nvPicPr>
          <p:cNvPr id="2" name="Picture 2" descr="t3"/>
          <p:cNvPicPr>
            <a:picLocks noChangeAspect="1" noChangeArrowheads="1" noCrop="1"/>
          </p:cNvPicPr>
          <p:nvPr/>
        </p:nvPicPr>
        <p:blipFill>
          <a:blip r:embed="rId2"/>
          <a:srcRect/>
          <a:stretch>
            <a:fillRect/>
          </a:stretch>
        </p:blipFill>
        <p:spPr bwMode="auto">
          <a:xfrm>
            <a:off x="-251789" y="-1323528"/>
            <a:ext cx="13004799" cy="8428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1"/>
          <a:stretch>
            <a:fillRect/>
          </a:stretch>
        </p:blipFill>
        <p:spPr>
          <a:xfrm>
            <a:off x="8029128" y="908720"/>
            <a:ext cx="2880320" cy="6264696"/>
          </a:xfrm>
          <a:prstGeom prst="rect">
            <a:avLst/>
          </a:prstGeom>
        </p:spPr>
      </p:pic>
      <p:pic>
        <p:nvPicPr>
          <p:cNvPr id="14" name="Picture 13"/>
          <p:cNvPicPr>
            <a:picLocks noChangeAspect="1"/>
          </p:cNvPicPr>
          <p:nvPr/>
        </p:nvPicPr>
        <p:blipFill>
          <a:blip r:embed="rId2"/>
          <a:stretch>
            <a:fillRect/>
          </a:stretch>
        </p:blipFill>
        <p:spPr>
          <a:xfrm>
            <a:off x="252265" y="692696"/>
            <a:ext cx="2952327" cy="5157192"/>
          </a:xfrm>
          <a:prstGeom prst="rect">
            <a:avLst/>
          </a:prstGeom>
        </p:spPr>
      </p:pic>
      <p:pic>
        <p:nvPicPr>
          <p:cNvPr id="16" name="Picture 15"/>
          <p:cNvPicPr>
            <a:picLocks noChangeAspect="1"/>
          </p:cNvPicPr>
          <p:nvPr/>
        </p:nvPicPr>
        <p:blipFill>
          <a:blip r:embed="rId3"/>
          <a:stretch>
            <a:fillRect/>
          </a:stretch>
        </p:blipFill>
        <p:spPr>
          <a:xfrm>
            <a:off x="3589852" y="764704"/>
            <a:ext cx="4151243" cy="4896544"/>
          </a:xfrm>
          <a:prstGeom prst="rect">
            <a:avLst/>
          </a:prstGeom>
        </p:spPr>
      </p:pic>
      <p:sp>
        <p:nvSpPr>
          <p:cNvPr id="17" name="TextBox 16"/>
          <p:cNvSpPr txBox="1"/>
          <p:nvPr/>
        </p:nvSpPr>
        <p:spPr>
          <a:xfrm>
            <a:off x="468288" y="116632"/>
            <a:ext cx="2596993" cy="584775"/>
          </a:xfrm>
          <a:prstGeom prst="rect">
            <a:avLst/>
          </a:prstGeom>
          <a:noFill/>
        </p:spPr>
        <p:txBody>
          <a:bodyPr wrap="none" rtlCol="0">
            <a:spAutoFit/>
          </a:bodyPr>
          <a:lstStyle/>
          <a:p>
            <a:r>
              <a:rPr lang="en-US" sz="3200" b="1" dirty="0">
                <a:solidFill>
                  <a:srgbClr val="FF0000"/>
                </a:solidFill>
              </a:rPr>
              <a:t>Traffic signs</a:t>
            </a:r>
            <a:endParaRPr lang="en-US" sz="32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428728" y="980728"/>
            <a:ext cx="2002471" cy="646331"/>
          </a:xfrm>
          <a:prstGeom prst="rect">
            <a:avLst/>
          </a:prstGeom>
          <a:noFill/>
        </p:spPr>
        <p:txBody>
          <a:bodyPr wrap="none">
            <a:spAutoFit/>
          </a:bodyPr>
          <a:lstStyle/>
          <a:p>
            <a:pPr algn="ctr" fontAlgn="base">
              <a:spcBef>
                <a:spcPct val="0"/>
              </a:spcBef>
              <a:spcAft>
                <a:spcPct val="0"/>
              </a:spcAft>
              <a:defRPr/>
            </a:pPr>
            <a:r>
              <a:rPr lang="en-US" sz="3600" b="1" dirty="0">
                <a:ln w="18000">
                  <a:solidFill>
                    <a:srgbClr val="009DD9">
                      <a:satMod val="140000"/>
                    </a:srgbClr>
                  </a:solidFill>
                  <a:prstDash val="solid"/>
                  <a:miter lim="800000"/>
                </a:ln>
                <a:solidFill>
                  <a:srgbClr val="FF0000"/>
                </a:solidFill>
                <a:effectLst>
                  <a:outerShdw blurRad="25500" dist="23000" dir="7020000" algn="tl">
                    <a:srgbClr val="000000">
                      <a:alpha val="50000"/>
                    </a:srgbClr>
                  </a:outerShdw>
                </a:effectLst>
                <a:latin typeface=".VnTifani HeavyH" panose="020B7200000000000000" pitchFamily="34" charset="0"/>
              </a:rPr>
              <a:t>Unit 4</a:t>
            </a:r>
            <a:endParaRPr lang="en-US" sz="3600" b="1" dirty="0">
              <a:ln w="18000">
                <a:solidFill>
                  <a:srgbClr val="009DD9">
                    <a:satMod val="140000"/>
                  </a:srgbClr>
                </a:solidFill>
                <a:prstDash val="solid"/>
                <a:miter lim="800000"/>
              </a:ln>
              <a:solidFill>
                <a:srgbClr val="FF0000"/>
              </a:solidFill>
              <a:effectLst>
                <a:outerShdw blurRad="25500" dist="23000" dir="7020000" algn="tl">
                  <a:srgbClr val="000000">
                    <a:alpha val="50000"/>
                  </a:srgbClr>
                </a:outerShdw>
              </a:effectLst>
              <a:latin typeface=".VnTifani HeavyH" panose="020B7200000000000000" pitchFamily="34" charset="0"/>
            </a:endParaRPr>
          </a:p>
        </p:txBody>
      </p:sp>
      <p:sp>
        <p:nvSpPr>
          <p:cNvPr id="7" name="Rectangle 6"/>
          <p:cNvSpPr/>
          <p:nvPr/>
        </p:nvSpPr>
        <p:spPr>
          <a:xfrm>
            <a:off x="2124472" y="2728808"/>
            <a:ext cx="6984776" cy="1420272"/>
          </a:xfrm>
          <a:prstGeom prst="rect">
            <a:avLst/>
          </a:prstGeom>
          <a:noFill/>
        </p:spPr>
        <p:txBody>
          <a:bodyPr wrap="square">
            <a:spAutoFit/>
          </a:bodyPr>
          <a:lstStyle/>
          <a:p>
            <a:pPr algn="ctr" fontAlgn="base">
              <a:spcBef>
                <a:spcPct val="0"/>
              </a:spcBef>
              <a:spcAft>
                <a:spcPct val="0"/>
              </a:spcAft>
              <a:defRPr/>
            </a:pPr>
            <a:r>
              <a:rPr lang="en-US" sz="4000" b="1" i="1" dirty="0">
                <a:ln w="12700">
                  <a:solidFill>
                    <a:srgbClr val="FFFFFF"/>
                  </a:solidFill>
                  <a:prstDash val="solid"/>
                </a:ln>
                <a:solidFill>
                  <a:srgbClr val="008000"/>
                </a:solidFill>
                <a:effectLst>
                  <a:outerShdw blurRad="41275" dist="20320" dir="1800000" algn="tl" rotWithShape="0">
                    <a:srgbClr val="000000">
                      <a:alpha val="40000"/>
                    </a:srgbClr>
                  </a:outerShdw>
                </a:effectLst>
                <a:latin typeface=".VnTifani Heavy" panose="020B7200000000000000" pitchFamily="34" charset="0"/>
              </a:rPr>
              <a:t>Lesson 4:</a:t>
            </a:r>
            <a:r>
              <a:rPr lang="en-US" sz="4500" b="1" dirty="0">
                <a:ln w="12700">
                  <a:solidFill>
                    <a:srgbClr val="FFFFFF"/>
                  </a:solidFill>
                  <a:prstDash val="solid"/>
                </a:ln>
                <a:solidFill>
                  <a:srgbClr val="660033"/>
                </a:solidFill>
                <a:effectLst>
                  <a:outerShdw blurRad="41275" dist="20320" dir="1800000" algn="tl" rotWithShape="0">
                    <a:srgbClr val="000000">
                      <a:alpha val="40000"/>
                    </a:srgbClr>
                  </a:outerShdw>
                </a:effectLst>
                <a:latin typeface=".VnTifani Heavy" panose="020B7200000000000000" pitchFamily="34" charset="0"/>
              </a:rPr>
              <a:t> </a:t>
            </a:r>
            <a:r>
              <a:rPr lang="en-US" sz="4500" b="1" dirty="0">
                <a:ln w="10541" cmpd="sng">
                  <a:solidFill>
                    <a:srgbClr val="FF0000"/>
                  </a:solidFill>
                  <a:prstDash val="solid"/>
                </a:ln>
                <a:solidFill>
                  <a:srgbClr val="D60093"/>
                </a:solidFill>
                <a:latin typeface=".VnCooper" panose="020B7200000000000000" pitchFamily="34" charset="0"/>
              </a:rPr>
              <a:t>COMMUNICATION </a:t>
            </a:r>
            <a:endParaRPr lang="en-US" sz="4500" b="1" dirty="0">
              <a:ln w="10541" cmpd="sng">
                <a:solidFill>
                  <a:srgbClr val="FF0000"/>
                </a:solidFill>
                <a:prstDash val="solid"/>
              </a:ln>
              <a:solidFill>
                <a:srgbClr val="D60093"/>
              </a:solidFill>
              <a:latin typeface=".VnCooper" panose="020B7200000000000000" pitchFamily="34" charset="0"/>
            </a:endParaRPr>
          </a:p>
          <a:p>
            <a:pPr algn="ctr" fontAlgn="base">
              <a:spcBef>
                <a:spcPct val="0"/>
              </a:spcBef>
              <a:spcAft>
                <a:spcPct val="0"/>
              </a:spcAft>
              <a:defRPr/>
            </a:pPr>
            <a:r>
              <a:rPr lang="en-US" sz="4000" b="1" dirty="0">
                <a:ln w="10541" cmpd="sng">
                  <a:solidFill>
                    <a:srgbClr val="FF0000"/>
                  </a:solidFill>
                  <a:prstDash val="solid"/>
                </a:ln>
                <a:solidFill>
                  <a:srgbClr val="FFFF00"/>
                </a:solidFill>
                <a:latin typeface=".VnCooper" panose="020B7200000000000000" pitchFamily="34" charset="0"/>
              </a:rPr>
              <a:t>           </a:t>
            </a:r>
            <a:r>
              <a:rPr lang="en-US" sz="3200" b="1" dirty="0">
                <a:ln w="10541" cmpd="sng">
                  <a:solidFill>
                    <a:srgbClr val="FF0000"/>
                  </a:solidFill>
                  <a:prstDash val="solid"/>
                </a:ln>
                <a:solidFill>
                  <a:srgbClr val="0070C0"/>
                </a:solidFill>
                <a:latin typeface=".VnCooper" panose="020B7200000000000000" pitchFamily="34" charset="0"/>
              </a:rPr>
              <a:t>(P. 43)</a:t>
            </a:r>
            <a:endParaRPr lang="en-US" sz="3200" b="1" dirty="0">
              <a:ln w="10541" cmpd="sng">
                <a:solidFill>
                  <a:srgbClr val="FF0000"/>
                </a:solidFill>
                <a:prstDash val="solid"/>
              </a:ln>
              <a:solidFill>
                <a:srgbClr val="0070C0"/>
              </a:solidFill>
              <a:latin typeface=".VnCooper" panose="020B7200000000000000" pitchFamily="34" charset="0"/>
            </a:endParaRPr>
          </a:p>
        </p:txBody>
      </p:sp>
      <p:sp>
        <p:nvSpPr>
          <p:cNvPr id="2" name="Rectangle 1"/>
          <p:cNvSpPr/>
          <p:nvPr/>
        </p:nvSpPr>
        <p:spPr>
          <a:xfrm>
            <a:off x="2268488" y="1700808"/>
            <a:ext cx="7264316" cy="830997"/>
          </a:xfrm>
          <a:prstGeom prst="rect">
            <a:avLst/>
          </a:prstGeom>
        </p:spPr>
        <p:txBody>
          <a:bodyPr wrap="square">
            <a:spAutoFit/>
          </a:bodyPr>
          <a:lstStyle/>
          <a:p>
            <a:r>
              <a:rPr lang="en-US" sz="4800" b="1" spc="38"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MY NEIGHBOURHOOD</a:t>
            </a:r>
            <a:endParaRPr lang="en-US" sz="4800" dirty="0"/>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BD14539_"/>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650" y="-45329"/>
            <a:ext cx="26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BD1453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9124"/>
            <a:ext cx="111617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BD14539_"/>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956535" y="72008"/>
            <a:ext cx="26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69900" y="188595"/>
            <a:ext cx="3764915" cy="706755"/>
          </a:xfrm>
          <a:prstGeom prst="rect">
            <a:avLst/>
          </a:prstGeom>
          <a:noFill/>
        </p:spPr>
        <p:txBody>
          <a:bodyPr wrap="square">
            <a:spAutoFit/>
          </a:bodyPr>
          <a:lstStyle/>
          <a:p>
            <a:r>
              <a:rPr lang="en-US" sz="4000" b="1" dirty="0">
                <a:solidFill>
                  <a:srgbClr val="FF0000"/>
                </a:solidFill>
                <a:latin typeface="Times New Roman" panose="02020603050405020304" pitchFamily="18" charset="0"/>
              </a:rPr>
              <a:t>turn righ</a:t>
            </a:r>
            <a:r>
              <a:rPr lang="en-US" sz="3600" b="1" dirty="0">
                <a:solidFill>
                  <a:srgbClr val="FF0000"/>
                </a:solidFill>
                <a:latin typeface="Times New Roman" panose="02020603050405020304" pitchFamily="18" charset="0"/>
              </a:rPr>
              <a:t>t</a:t>
            </a:r>
            <a:endParaRPr lang="en-US" sz="3600" b="1" dirty="0">
              <a:solidFill>
                <a:srgbClr val="FF0000"/>
              </a:solidFill>
              <a:latin typeface="Times New Roman" panose="02020603050405020304" pitchFamily="18" charset="0"/>
            </a:endParaRPr>
          </a:p>
        </p:txBody>
      </p:sp>
      <p:sp>
        <p:nvSpPr>
          <p:cNvPr id="23" name="TextBox 22"/>
          <p:cNvSpPr txBox="1"/>
          <p:nvPr/>
        </p:nvSpPr>
        <p:spPr>
          <a:xfrm>
            <a:off x="467995" y="1124585"/>
            <a:ext cx="2581275" cy="706755"/>
          </a:xfrm>
          <a:prstGeom prst="rect">
            <a:avLst/>
          </a:prstGeom>
          <a:noFill/>
        </p:spPr>
        <p:txBody>
          <a:bodyPr wrap="square">
            <a:spAutoFit/>
          </a:bodyPr>
          <a:lstStyle/>
          <a:p>
            <a:r>
              <a:rPr lang="en-US" sz="4000" b="1" dirty="0">
                <a:solidFill>
                  <a:srgbClr val="FF0000"/>
                </a:solidFill>
                <a:latin typeface="Times New Roman" panose="02020603050405020304" pitchFamily="18" charset="0"/>
              </a:rPr>
              <a:t>turn left</a:t>
            </a:r>
            <a:endParaRPr lang="en-US" sz="4000" b="1" dirty="0">
              <a:solidFill>
                <a:srgbClr val="FF0000"/>
              </a:solidFill>
              <a:latin typeface="Times New Roman" panose="02020603050405020304" pitchFamily="18" charset="0"/>
            </a:endParaRPr>
          </a:p>
        </p:txBody>
      </p:sp>
      <p:sp>
        <p:nvSpPr>
          <p:cNvPr id="26" name="TextBox 25"/>
          <p:cNvSpPr txBox="1"/>
          <p:nvPr/>
        </p:nvSpPr>
        <p:spPr>
          <a:xfrm>
            <a:off x="469900" y="1917065"/>
            <a:ext cx="3390900" cy="706755"/>
          </a:xfrm>
          <a:prstGeom prst="rect">
            <a:avLst/>
          </a:prstGeom>
          <a:noFill/>
        </p:spPr>
        <p:txBody>
          <a:bodyPr wrap="square">
            <a:spAutoFit/>
          </a:bodyPr>
          <a:lstStyle/>
          <a:p>
            <a:r>
              <a:rPr lang="en-US" sz="4000" b="1" dirty="0">
                <a:solidFill>
                  <a:srgbClr val="FF0000"/>
                </a:solidFill>
                <a:latin typeface="Times New Roman" panose="02020603050405020304" pitchFamily="18" charset="0"/>
              </a:rPr>
              <a:t>go straight</a:t>
            </a:r>
            <a:endParaRPr lang="en-US" sz="4000" b="1" dirty="0">
              <a:solidFill>
                <a:srgbClr val="FF0000"/>
              </a:solidFill>
              <a:latin typeface="Times New Roman" panose="02020603050405020304" pitchFamily="18" charset="0"/>
            </a:endParaRPr>
          </a:p>
        </p:txBody>
      </p:sp>
      <p:sp>
        <p:nvSpPr>
          <p:cNvPr id="31" name="TextBox 30"/>
          <p:cNvSpPr txBox="1"/>
          <p:nvPr/>
        </p:nvSpPr>
        <p:spPr>
          <a:xfrm>
            <a:off x="323850" y="2816860"/>
            <a:ext cx="8078470" cy="706755"/>
          </a:xfrm>
          <a:prstGeom prst="rect">
            <a:avLst/>
          </a:prstGeom>
          <a:noFill/>
        </p:spPr>
        <p:txBody>
          <a:bodyPr wrap="square">
            <a:spAutoFit/>
          </a:bodyPr>
          <a:lstStyle/>
          <a:p>
            <a:r>
              <a:rPr lang="en-US" sz="4000" b="1" dirty="0">
                <a:solidFill>
                  <a:srgbClr val="FF0000"/>
                </a:solidFill>
                <a:latin typeface="Times New Roman" panose="02020603050405020304" pitchFamily="18" charset="0"/>
                <a:cs typeface="Times New Roman" panose="02020603050405020304" pitchFamily="18" charset="0"/>
              </a:rPr>
              <a:t>take the first turning on the right</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9221" name="TextBox 9220"/>
          <p:cNvSpPr txBox="1"/>
          <p:nvPr/>
        </p:nvSpPr>
        <p:spPr>
          <a:xfrm>
            <a:off x="395605" y="3789045"/>
            <a:ext cx="8257540" cy="706755"/>
          </a:xfrm>
          <a:prstGeom prst="rect">
            <a:avLst/>
          </a:prstGeom>
          <a:noFill/>
        </p:spPr>
        <p:txBody>
          <a:bodyPr wrap="square">
            <a:spAutoFit/>
          </a:bodyPr>
          <a:lstStyle/>
          <a:p>
            <a:r>
              <a:rPr lang="en-US" sz="4000" b="1" dirty="0">
                <a:solidFill>
                  <a:srgbClr val="FF0000"/>
                </a:solidFill>
                <a:latin typeface="Times New Roman" panose="02020603050405020304" pitchFamily="18" charset="0"/>
              </a:rPr>
              <a:t>take the second  turning on the left</a:t>
            </a:r>
            <a:endParaRPr lang="en-US" sz="4000" b="1" dirty="0">
              <a:solidFill>
                <a:srgbClr val="FF0000"/>
              </a:solidFill>
              <a:latin typeface="Times New Roman" panose="02020603050405020304" pitchFamily="18" charset="0"/>
            </a:endParaRPr>
          </a:p>
        </p:txBody>
      </p:sp>
      <p:sp>
        <p:nvSpPr>
          <p:cNvPr id="5" name="TextBox 4"/>
          <p:cNvSpPr txBox="1"/>
          <p:nvPr/>
        </p:nvSpPr>
        <p:spPr>
          <a:xfrm>
            <a:off x="539493" y="4688927"/>
            <a:ext cx="2055935" cy="706755"/>
          </a:xfrm>
          <a:prstGeom prst="rect">
            <a:avLst/>
          </a:prstGeom>
          <a:noFill/>
        </p:spPr>
        <p:txBody>
          <a:bodyPr wrap="square">
            <a:spAutoFit/>
          </a:bodyPr>
          <a:lstStyle/>
          <a:p>
            <a:r>
              <a:rPr lang="en-US" sz="4000" b="1" dirty="0">
                <a:solidFill>
                  <a:srgbClr val="FF0000"/>
                </a:solidFill>
                <a:latin typeface="Times New Roman" panose="02020603050405020304" pitchFamily="18" charset="0"/>
              </a:rPr>
              <a:t>next to</a:t>
            </a:r>
            <a:endParaRPr lang="en-US" sz="4000" b="1" dirty="0">
              <a:solidFill>
                <a:srgbClr val="FF0000"/>
              </a:solidFill>
              <a:latin typeface="Times New Roman" panose="02020603050405020304" pitchFamily="18" charset="0"/>
            </a:endParaRPr>
          </a:p>
        </p:txBody>
      </p:sp>
      <p:sp>
        <p:nvSpPr>
          <p:cNvPr id="13" name="TextBox 12"/>
          <p:cNvSpPr txBox="1"/>
          <p:nvPr/>
        </p:nvSpPr>
        <p:spPr>
          <a:xfrm>
            <a:off x="3204440" y="4797476"/>
            <a:ext cx="1924848" cy="706755"/>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behind</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5652135" y="4869180"/>
            <a:ext cx="2703830" cy="706755"/>
          </a:xfrm>
          <a:prstGeom prst="rect">
            <a:avLst/>
          </a:prstGeom>
          <a:noFill/>
        </p:spPr>
        <p:txBody>
          <a:bodyPr wrap="square" rtlCol="0">
            <a:spAutoFit/>
          </a:bodyPr>
          <a:lstStyle/>
          <a:p>
            <a:r>
              <a:rPr lang="en-US" sz="4000" b="1" dirty="0">
                <a:solidFill>
                  <a:srgbClr val="FF0000"/>
                </a:solidFill>
                <a:latin typeface="Times New Roman" panose="02020603050405020304" pitchFamily="18" charset="0"/>
                <a:cs typeface="Times New Roman" panose="02020603050405020304" pitchFamily="18" charset="0"/>
              </a:rPr>
              <a:t>opposite</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22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ox(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ox(in)">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linds(horizont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31" grpId="0"/>
      <p:bldP spid="31" grpId="1"/>
      <p:bldP spid="5" grpId="0"/>
      <p:bldP spid="5" grpId="1"/>
      <p:bldP spid="23" grpId="0"/>
      <p:bldP spid="23" grpId="1"/>
      <p:bldP spid="13" grpId="0"/>
      <p:bldP spid="13" grpId="1"/>
      <p:bldP spid="9221" grpId="0"/>
      <p:bldP spid="9221" grpId="1"/>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BD14539_"/>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3650" y="-45329"/>
            <a:ext cx="26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BD14539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99124"/>
            <a:ext cx="111617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BD14539_"/>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148060" y="71755"/>
            <a:ext cx="76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429802" y="2025759"/>
            <a:ext cx="2169242" cy="1583501"/>
          </a:xfrm>
          <a:prstGeom prst="rect">
            <a:avLst/>
          </a:prstGeom>
        </p:spPr>
      </p:pic>
      <p:pic>
        <p:nvPicPr>
          <p:cNvPr id="6" name="Picture 5"/>
          <p:cNvPicPr>
            <a:picLocks noChangeAspect="1"/>
          </p:cNvPicPr>
          <p:nvPr/>
        </p:nvPicPr>
        <p:blipFill>
          <a:blip r:embed="rId4"/>
          <a:stretch>
            <a:fillRect/>
          </a:stretch>
        </p:blipFill>
        <p:spPr>
          <a:xfrm>
            <a:off x="7900191" y="1994496"/>
            <a:ext cx="2376914" cy="1558289"/>
          </a:xfrm>
          <a:prstGeom prst="rect">
            <a:avLst/>
          </a:prstGeom>
        </p:spPr>
      </p:pic>
      <p:pic>
        <p:nvPicPr>
          <p:cNvPr id="7" name="Picture 6"/>
          <p:cNvPicPr>
            <a:picLocks noChangeAspect="1"/>
          </p:cNvPicPr>
          <p:nvPr/>
        </p:nvPicPr>
        <p:blipFill>
          <a:blip r:embed="rId5"/>
          <a:stretch>
            <a:fillRect/>
          </a:stretch>
        </p:blipFill>
        <p:spPr>
          <a:xfrm>
            <a:off x="4051223" y="1998016"/>
            <a:ext cx="2618564" cy="1558289"/>
          </a:xfrm>
          <a:prstGeom prst="rect">
            <a:avLst/>
          </a:prstGeom>
        </p:spPr>
      </p:pic>
      <p:pic>
        <p:nvPicPr>
          <p:cNvPr id="9" name="Picture 8"/>
          <p:cNvPicPr>
            <a:picLocks noChangeAspect="1"/>
          </p:cNvPicPr>
          <p:nvPr/>
        </p:nvPicPr>
        <p:blipFill>
          <a:blip r:embed="rId6"/>
          <a:stretch>
            <a:fillRect/>
          </a:stretch>
        </p:blipFill>
        <p:spPr>
          <a:xfrm>
            <a:off x="372605" y="4400520"/>
            <a:ext cx="4135935" cy="1558290"/>
          </a:xfrm>
          <a:prstGeom prst="rect">
            <a:avLst/>
          </a:prstGeom>
        </p:spPr>
      </p:pic>
      <p:pic>
        <p:nvPicPr>
          <p:cNvPr id="11" name="Picture 10"/>
          <p:cNvPicPr>
            <a:picLocks noChangeAspect="1"/>
          </p:cNvPicPr>
          <p:nvPr/>
        </p:nvPicPr>
        <p:blipFill>
          <a:blip r:embed="rId7"/>
          <a:stretch>
            <a:fillRect/>
          </a:stretch>
        </p:blipFill>
        <p:spPr>
          <a:xfrm>
            <a:off x="7900191" y="4365104"/>
            <a:ext cx="2952327" cy="1629122"/>
          </a:xfrm>
          <a:prstGeom prst="rect">
            <a:avLst/>
          </a:prstGeom>
        </p:spPr>
      </p:pic>
      <p:sp>
        <p:nvSpPr>
          <p:cNvPr id="15" name="TextBox 14"/>
          <p:cNvSpPr txBox="1"/>
          <p:nvPr/>
        </p:nvSpPr>
        <p:spPr>
          <a:xfrm>
            <a:off x="430017" y="49369"/>
            <a:ext cx="11135738" cy="404495"/>
          </a:xfrm>
          <a:prstGeom prst="rect">
            <a:avLst/>
          </a:prstGeom>
          <a:noFill/>
        </p:spPr>
        <p:txBody>
          <a:bodyPr wrap="square">
            <a:spAutoFit/>
          </a:bodyPr>
          <a:lstStyle/>
          <a:p>
            <a:pPr eaLnBrk="1" hangingPunct="1">
              <a:lnSpc>
                <a:spcPct val="85000"/>
              </a:lnSpc>
              <a:spcBef>
                <a:spcPct val="50000"/>
              </a:spcBef>
            </a:pPr>
            <a:r>
              <a:rPr lang="en-US" sz="2400" b="1" dirty="0">
                <a:solidFill>
                  <a:srgbClr val="FF0000"/>
                </a:solidFill>
                <a:latin typeface="Times New Roman" panose="02020603050405020304" pitchFamily="18" charset="0"/>
              </a:rPr>
              <a:t>Match these following directions and prepositions with the diagrams below</a:t>
            </a:r>
            <a:endParaRPr lang="en-US" sz="2400" b="1" dirty="0">
              <a:solidFill>
                <a:srgbClr val="FF0000"/>
              </a:solidFill>
              <a:latin typeface="Times New Roman" panose="02020603050405020304" pitchFamily="18" charset="0"/>
            </a:endParaRPr>
          </a:p>
        </p:txBody>
      </p:sp>
      <p:sp>
        <p:nvSpPr>
          <p:cNvPr id="21" name="TextBox 20"/>
          <p:cNvSpPr txBox="1"/>
          <p:nvPr/>
        </p:nvSpPr>
        <p:spPr>
          <a:xfrm>
            <a:off x="230964" y="566748"/>
            <a:ext cx="1965516" cy="461665"/>
          </a:xfrm>
          <a:prstGeom prst="rect">
            <a:avLst/>
          </a:prstGeom>
          <a:noFill/>
        </p:spPr>
        <p:txBody>
          <a:bodyPr wrap="square">
            <a:spAutoFit/>
          </a:bodyPr>
          <a:lstStyle/>
          <a:p>
            <a:r>
              <a:rPr lang="en-US" sz="2400" b="1" dirty="0">
                <a:solidFill>
                  <a:srgbClr val="080224"/>
                </a:solidFill>
                <a:latin typeface="Times New Roman" panose="02020603050405020304" pitchFamily="18" charset="0"/>
              </a:rPr>
              <a:t>turn right</a:t>
            </a:r>
            <a:endParaRPr lang="en-US" sz="2400" dirty="0"/>
          </a:p>
        </p:txBody>
      </p:sp>
      <p:sp>
        <p:nvSpPr>
          <p:cNvPr id="23" name="TextBox 22"/>
          <p:cNvSpPr txBox="1"/>
          <p:nvPr/>
        </p:nvSpPr>
        <p:spPr>
          <a:xfrm>
            <a:off x="234785" y="1060972"/>
            <a:ext cx="1603117" cy="461665"/>
          </a:xfrm>
          <a:prstGeom prst="rect">
            <a:avLst/>
          </a:prstGeom>
          <a:noFill/>
        </p:spPr>
        <p:txBody>
          <a:bodyPr wrap="square">
            <a:spAutoFit/>
          </a:bodyPr>
          <a:lstStyle/>
          <a:p>
            <a:r>
              <a:rPr lang="en-US" sz="2400" b="1" dirty="0">
                <a:solidFill>
                  <a:srgbClr val="080224"/>
                </a:solidFill>
                <a:latin typeface="Times New Roman" panose="02020603050405020304" pitchFamily="18" charset="0"/>
              </a:rPr>
              <a:t>turn left</a:t>
            </a:r>
            <a:endParaRPr lang="en-US" sz="2400" dirty="0"/>
          </a:p>
        </p:txBody>
      </p:sp>
      <p:sp>
        <p:nvSpPr>
          <p:cNvPr id="26" name="TextBox 25"/>
          <p:cNvSpPr txBox="1"/>
          <p:nvPr/>
        </p:nvSpPr>
        <p:spPr>
          <a:xfrm>
            <a:off x="1984605" y="574127"/>
            <a:ext cx="2055935" cy="459522"/>
          </a:xfrm>
          <a:prstGeom prst="rect">
            <a:avLst/>
          </a:prstGeom>
          <a:noFill/>
        </p:spPr>
        <p:txBody>
          <a:bodyPr wrap="square">
            <a:spAutoFit/>
          </a:bodyPr>
          <a:lstStyle/>
          <a:p>
            <a:r>
              <a:rPr lang="en-US" sz="2400" b="1" dirty="0">
                <a:solidFill>
                  <a:srgbClr val="080224"/>
                </a:solidFill>
                <a:latin typeface="Times New Roman" panose="02020603050405020304" pitchFamily="18" charset="0"/>
              </a:rPr>
              <a:t>go straight</a:t>
            </a:r>
            <a:endParaRPr lang="en-US" sz="2400" dirty="0"/>
          </a:p>
        </p:txBody>
      </p:sp>
      <p:sp>
        <p:nvSpPr>
          <p:cNvPr id="31" name="TextBox 30"/>
          <p:cNvSpPr txBox="1"/>
          <p:nvPr/>
        </p:nvSpPr>
        <p:spPr>
          <a:xfrm>
            <a:off x="3537585" y="620395"/>
            <a:ext cx="4809490" cy="460375"/>
          </a:xfrm>
          <a:prstGeom prst="rect">
            <a:avLst/>
          </a:prstGeom>
          <a:noFill/>
        </p:spPr>
        <p:txBody>
          <a:bodyPr wrap="square">
            <a:spAutoFit/>
          </a:bodyPr>
          <a:lstStyle/>
          <a:p>
            <a:r>
              <a:rPr lang="en-US" sz="2400" b="1" dirty="0">
                <a:latin typeface="Times New Roman" panose="02020603050405020304" pitchFamily="18" charset="0"/>
                <a:cs typeface="Times New Roman" panose="02020603050405020304" pitchFamily="18" charset="0"/>
              </a:rPr>
              <a:t>take the first turning on the right</a:t>
            </a:r>
            <a:endParaRPr lang="en-US" sz="2800" b="1" dirty="0">
              <a:latin typeface="Times New Roman" panose="02020603050405020304" pitchFamily="18" charset="0"/>
              <a:cs typeface="Times New Roman" panose="02020603050405020304" pitchFamily="18" charset="0"/>
            </a:endParaRPr>
          </a:p>
        </p:txBody>
      </p:sp>
      <p:sp>
        <p:nvSpPr>
          <p:cNvPr id="9221" name="TextBox 9220"/>
          <p:cNvSpPr txBox="1"/>
          <p:nvPr/>
        </p:nvSpPr>
        <p:spPr>
          <a:xfrm>
            <a:off x="4211322" y="1068412"/>
            <a:ext cx="4801820" cy="461665"/>
          </a:xfrm>
          <a:prstGeom prst="rect">
            <a:avLst/>
          </a:prstGeom>
          <a:noFill/>
        </p:spPr>
        <p:txBody>
          <a:bodyPr wrap="square">
            <a:spAutoFit/>
          </a:bodyPr>
          <a:lstStyle/>
          <a:p>
            <a:r>
              <a:rPr lang="en-US" sz="2400" b="1" dirty="0">
                <a:solidFill>
                  <a:schemeClr val="tx1"/>
                </a:solidFill>
                <a:latin typeface="Times New Roman" panose="02020603050405020304" pitchFamily="18" charset="0"/>
              </a:rPr>
              <a:t>take the second  turning on the left</a:t>
            </a:r>
            <a:endParaRPr lang="en-US" sz="2400" b="1" dirty="0">
              <a:solidFill>
                <a:schemeClr val="tx1"/>
              </a:solidFill>
              <a:latin typeface="Times New Roman" panose="02020603050405020304" pitchFamily="18" charset="0"/>
            </a:endParaRPr>
          </a:p>
        </p:txBody>
      </p:sp>
      <p:sp>
        <p:nvSpPr>
          <p:cNvPr id="5" name="TextBox 4"/>
          <p:cNvSpPr txBox="1"/>
          <p:nvPr/>
        </p:nvSpPr>
        <p:spPr>
          <a:xfrm>
            <a:off x="8244583" y="576032"/>
            <a:ext cx="2055935" cy="459522"/>
          </a:xfrm>
          <a:prstGeom prst="rect">
            <a:avLst/>
          </a:prstGeom>
          <a:noFill/>
        </p:spPr>
        <p:txBody>
          <a:bodyPr wrap="square">
            <a:spAutoFit/>
          </a:bodyPr>
          <a:lstStyle/>
          <a:p>
            <a:r>
              <a:rPr lang="en-US" sz="2400" b="1" dirty="0">
                <a:solidFill>
                  <a:srgbClr val="080224"/>
                </a:solidFill>
                <a:latin typeface="Times New Roman" panose="02020603050405020304" pitchFamily="18" charset="0"/>
              </a:rPr>
              <a:t>next to</a:t>
            </a:r>
            <a:endParaRPr lang="en-US" sz="2400" dirty="0"/>
          </a:p>
        </p:txBody>
      </p:sp>
      <p:pic>
        <p:nvPicPr>
          <p:cNvPr id="12" name="Picture 11"/>
          <p:cNvPicPr>
            <a:picLocks noChangeAspect="1"/>
          </p:cNvPicPr>
          <p:nvPr/>
        </p:nvPicPr>
        <p:blipFill>
          <a:blip r:embed="rId8"/>
          <a:stretch>
            <a:fillRect/>
          </a:stretch>
        </p:blipFill>
        <p:spPr>
          <a:xfrm>
            <a:off x="5009176" y="4315257"/>
            <a:ext cx="2489361" cy="1728816"/>
          </a:xfrm>
          <a:prstGeom prst="rect">
            <a:avLst/>
          </a:prstGeom>
        </p:spPr>
      </p:pic>
      <p:sp>
        <p:nvSpPr>
          <p:cNvPr id="13" name="TextBox 12"/>
          <p:cNvSpPr txBox="1"/>
          <p:nvPr/>
        </p:nvSpPr>
        <p:spPr>
          <a:xfrm>
            <a:off x="1984605" y="1075106"/>
            <a:ext cx="192484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behind</a:t>
            </a:r>
            <a:endParaRPr lang="en-US" sz="24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9016695" y="1035391"/>
            <a:ext cx="138869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opposite</a:t>
            </a:r>
            <a:endParaRPr lang="en-US" sz="2400" b="1" dirty="0">
              <a:latin typeface="Times New Roman" panose="02020603050405020304" pitchFamily="18" charset="0"/>
              <a:cs typeface="Times New Roman" panose="02020603050405020304" pitchFamily="18" charset="0"/>
            </a:endParaRPr>
          </a:p>
        </p:txBody>
      </p:sp>
      <p:sp>
        <p:nvSpPr>
          <p:cNvPr id="2" name="Oval 1"/>
          <p:cNvSpPr/>
          <p:nvPr/>
        </p:nvSpPr>
        <p:spPr>
          <a:xfrm>
            <a:off x="1288517" y="3189122"/>
            <a:ext cx="391907" cy="389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a:t>
            </a:r>
            <a:endParaRPr lang="en-US" b="1" dirty="0">
              <a:solidFill>
                <a:srgbClr val="FF0000"/>
              </a:solidFill>
            </a:endParaRPr>
          </a:p>
        </p:txBody>
      </p:sp>
      <p:sp>
        <p:nvSpPr>
          <p:cNvPr id="4" name="Oval 3"/>
          <p:cNvSpPr/>
          <p:nvPr/>
        </p:nvSpPr>
        <p:spPr>
          <a:xfrm>
            <a:off x="8931234" y="5654976"/>
            <a:ext cx="391907" cy="389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6</a:t>
            </a:r>
            <a:endParaRPr lang="en-US" b="1" dirty="0">
              <a:solidFill>
                <a:srgbClr val="FF0000"/>
              </a:solidFill>
            </a:endParaRPr>
          </a:p>
        </p:txBody>
      </p:sp>
      <p:sp>
        <p:nvSpPr>
          <p:cNvPr id="8" name="Oval 7"/>
          <p:cNvSpPr/>
          <p:nvPr/>
        </p:nvSpPr>
        <p:spPr>
          <a:xfrm>
            <a:off x="6114606" y="5695322"/>
            <a:ext cx="391907" cy="389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5</a:t>
            </a:r>
            <a:endParaRPr lang="en-US" b="1" dirty="0">
              <a:solidFill>
                <a:srgbClr val="FF0000"/>
              </a:solidFill>
            </a:endParaRPr>
          </a:p>
        </p:txBody>
      </p:sp>
      <p:sp>
        <p:nvSpPr>
          <p:cNvPr id="10" name="Oval 9"/>
          <p:cNvSpPr/>
          <p:nvPr/>
        </p:nvSpPr>
        <p:spPr>
          <a:xfrm>
            <a:off x="2227331" y="5566676"/>
            <a:ext cx="391907" cy="389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4</a:t>
            </a:r>
            <a:endParaRPr lang="en-US" b="1" dirty="0">
              <a:solidFill>
                <a:srgbClr val="FF0000"/>
              </a:solidFill>
            </a:endParaRPr>
          </a:p>
        </p:txBody>
      </p:sp>
      <p:sp>
        <p:nvSpPr>
          <p:cNvPr id="16" name="Oval 15"/>
          <p:cNvSpPr/>
          <p:nvPr/>
        </p:nvSpPr>
        <p:spPr>
          <a:xfrm>
            <a:off x="9013486" y="3195585"/>
            <a:ext cx="391907" cy="389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a:t>
            </a:r>
            <a:endParaRPr lang="en-US" b="1" dirty="0">
              <a:solidFill>
                <a:srgbClr val="FF0000"/>
              </a:solidFill>
            </a:endParaRPr>
          </a:p>
        </p:txBody>
      </p:sp>
      <p:sp>
        <p:nvSpPr>
          <p:cNvPr id="20" name="Oval 19"/>
          <p:cNvSpPr/>
          <p:nvPr/>
        </p:nvSpPr>
        <p:spPr>
          <a:xfrm>
            <a:off x="5167425" y="3189122"/>
            <a:ext cx="391907" cy="3890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2</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 L 0.000739603 0.395741 " pathEditMode="relative" rAng="0" ptsTypes="">
                                      <p:cBhvr>
                                        <p:cTn id="6" dur="2000" fill="hold"/>
                                        <p:tgtEl>
                                          <p:spTgt spid="23"/>
                                        </p:tgtEl>
                                        <p:attrNameLst>
                                          <p:attrName>ppt_x</p:attrName>
                                          <p:attrName>ppt_y</p:attrName>
                                        </p:attrNameLst>
                                      </p:cBhvr>
                                      <p:rCtr x="0" y="12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0.00318598 0.00648148 L 0.204301 0.456389 " pathEditMode="relative" rAng="0" ptsTypes="">
                                      <p:cBhvr>
                                        <p:cTn id="10" dur="2000" fill="hold"/>
                                        <p:tgtEl>
                                          <p:spTgt spid="26"/>
                                        </p:tgtEl>
                                        <p:attrNameLst>
                                          <p:attrName>ppt_x</p:attrName>
                                          <p:attrName>ppt_y</p:attrName>
                                        </p:attrNameLst>
                                      </p:cBhvr>
                                      <p:rCtr x="0" y="12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0 L 0.720316 0.457315 " pathEditMode="relative" rAng="0" ptsTypes="">
                                      <p:cBhvr>
                                        <p:cTn id="14" dur="2000" fill="hold"/>
                                        <p:tgtEl>
                                          <p:spTgt spid="21"/>
                                        </p:tgtEl>
                                        <p:attrNameLst>
                                          <p:attrName>ppt_x</p:attrName>
                                          <p:attrName>ppt_y</p:attrName>
                                        </p:attrNameLst>
                                      </p:cBhvr>
                                      <p:rCtr x="0" y="12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0.0613301 0.00657407 L -0.372988 0.726667 " pathEditMode="relative" rAng="0" ptsTypes="">
                                      <p:cBhvr>
                                        <p:cTn id="18" dur="2000" fill="hold"/>
                                        <p:tgtEl>
                                          <p:spTgt spid="9221"/>
                                        </p:tgtEl>
                                        <p:attrNameLst>
                                          <p:attrName>ppt_x</p:attrName>
                                          <p:attrName>ppt_y</p:attrName>
                                        </p:attrNameLst>
                                      </p:cBhvr>
                                      <p:rCtr x="-217" y="36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 0 L -0.285544 0.792037 " pathEditMode="relative" rAng="0" ptsTypes="">
                                      <p:cBhvr>
                                        <p:cTn id="22" dur="2000" fill="hold"/>
                                        <p:tgtEl>
                                          <p:spTgt spid="5"/>
                                        </p:tgtEl>
                                        <p:attrNameLst>
                                          <p:attrName>ppt_x</p:attrName>
                                          <p:attrName>ppt_y</p:attrName>
                                        </p:attrNameLst>
                                      </p:cBhvr>
                                      <p:rCtr x="0" y="125"/>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 0 L 0.270865 0.806574 " pathEditMode="relative" rAng="0" ptsTypes="">
                                      <p:cBhvr>
                                        <p:cTn id="26" dur="2000" fill="hold"/>
                                        <p:tgtEl>
                                          <p:spTgt spid="31"/>
                                        </p:tgtEl>
                                        <p:attrNameLst>
                                          <p:attrName>ppt_x</p:attrName>
                                          <p:attrName>ppt_y</p:attrName>
                                        </p:attrNameLst>
                                      </p:cBhvr>
                                      <p:rCtr x="148" y="40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6" grpId="0"/>
      <p:bldP spid="26" grpId="1"/>
      <p:bldP spid="21" grpId="0"/>
      <p:bldP spid="21" grpId="1"/>
      <p:bldP spid="9221" grpId="0"/>
      <p:bldP spid="9221" grpId="1"/>
      <p:bldP spid="5" grpId="0"/>
      <p:bldP spid="5"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p>
            <a:endParaRPr lang="en-US"/>
          </a:p>
        </p:txBody>
      </p:sp>
      <p:sp>
        <p:nvSpPr>
          <p:cNvPr id="7" name="Rectangle 6"/>
          <p:cNvSpPr/>
          <p:nvPr/>
        </p:nvSpPr>
        <p:spPr>
          <a:xfrm>
            <a:off x="96857" y="3588059"/>
            <a:ext cx="10959995" cy="159549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4262" y="3737279"/>
            <a:ext cx="10665186" cy="1305165"/>
          </a:xfrm>
          <a:prstGeom prst="rect">
            <a:avLst/>
          </a:prstGeom>
          <a:noFill/>
          <a:ln w="28575">
            <a:solidFill>
              <a:srgbClr val="FF0000"/>
            </a:solidFill>
          </a:ln>
        </p:spPr>
        <p:txBody>
          <a:bodyPr wrap="square" rtlCol="0">
            <a:spAutoFit/>
          </a:bodyPr>
          <a:lstStyle/>
          <a:p>
            <a:pPr>
              <a:lnSpc>
                <a:spcPct val="150000"/>
              </a:lnSpc>
            </a:pPr>
            <a:r>
              <a:rPr lang="en-US" sz="2800" b="1" i="1" dirty="0"/>
              <a:t>A: </a:t>
            </a:r>
            <a:r>
              <a:rPr lang="en-US" sz="2800" dirty="0"/>
              <a:t>Excuse me. Where’s the nearest post office, please?</a:t>
            </a:r>
            <a:endParaRPr lang="en-US" sz="2800" dirty="0"/>
          </a:p>
          <a:p>
            <a:pPr>
              <a:lnSpc>
                <a:spcPct val="150000"/>
              </a:lnSpc>
            </a:pPr>
            <a:r>
              <a:rPr lang="en-US" sz="2800" b="1" i="1" dirty="0"/>
              <a:t>B: </a:t>
            </a:r>
            <a:r>
              <a:rPr lang="en-US" sz="2800" dirty="0"/>
              <a:t>Go out of the station. Take the first turning on the right.</a:t>
            </a:r>
            <a:endParaRPr lang="en-US" sz="2800" dirty="0"/>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1161713" cy="1268730"/>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67" y="74892"/>
            <a:ext cx="765633" cy="681509"/>
          </a:xfrm>
          <a:prstGeom prst="rect">
            <a:avLst/>
          </a:prstGeom>
        </p:spPr>
      </p:pic>
      <p:sp>
        <p:nvSpPr>
          <p:cNvPr id="12" name="TextBox 11"/>
          <p:cNvSpPr txBox="1"/>
          <p:nvPr/>
        </p:nvSpPr>
        <p:spPr>
          <a:xfrm>
            <a:off x="1157795" y="184760"/>
            <a:ext cx="9412382"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Listen and read the conversations.</a:t>
            </a:r>
            <a:endParaRPr lang="en-US" sz="2600" b="1">
              <a:effectLst>
                <a:glow rad="88900">
                  <a:schemeClr val="bg1"/>
                </a:glow>
              </a:effectLst>
              <a:latin typeface="Arial" panose="020B0604020202020204" pitchFamily="34" charset="0"/>
              <a:cs typeface="Arial" panose="020B0604020202020204" pitchFamily="34" charset="0"/>
            </a:endParaRPr>
          </a:p>
        </p:txBody>
      </p:sp>
      <p:sp>
        <p:nvSpPr>
          <p:cNvPr id="3" name="Rectangle 2"/>
          <p:cNvSpPr/>
          <p:nvPr/>
        </p:nvSpPr>
        <p:spPr>
          <a:xfrm>
            <a:off x="96857" y="1288096"/>
            <a:ext cx="10959995" cy="1287468"/>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50031" y="1451058"/>
            <a:ext cx="10659417" cy="1025089"/>
          </a:xfrm>
          <a:prstGeom prst="rect">
            <a:avLst/>
          </a:prstGeom>
          <a:noFill/>
          <a:ln w="38100">
            <a:solidFill>
              <a:srgbClr val="FF0000"/>
            </a:solidFill>
          </a:ln>
        </p:spPr>
        <p:txBody>
          <a:bodyPr wrap="square" rtlCol="0">
            <a:spAutoFit/>
          </a:bodyPr>
          <a:lstStyle/>
          <a:p>
            <a:r>
              <a:rPr lang="en-US" sz="2800" b="1" i="1" dirty="0"/>
              <a:t>A: </a:t>
            </a:r>
            <a:r>
              <a:rPr lang="en-US" sz="2800" dirty="0"/>
              <a:t>Excuse me. Could you tell me the way to the cinema, please?</a:t>
            </a:r>
            <a:endParaRPr lang="en-US" sz="2800" dirty="0"/>
          </a:p>
          <a:p>
            <a:pPr>
              <a:lnSpc>
                <a:spcPct val="130000"/>
              </a:lnSpc>
            </a:pPr>
            <a:r>
              <a:rPr lang="en-US" sz="2800" b="1" i="1" dirty="0"/>
              <a:t>B: </a:t>
            </a:r>
            <a:r>
              <a:rPr lang="en-US" sz="2800" dirty="0"/>
              <a:t>Go along this street. It’s on your left.</a:t>
            </a:r>
            <a:endParaRPr lang="en-US" sz="2800" dirty="0"/>
          </a:p>
        </p:txBody>
      </p:sp>
      <p:pic>
        <p:nvPicPr>
          <p:cNvPr id="2" name="Bản sao của B1_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893224" y="171964"/>
            <a:ext cx="594904" cy="487363"/>
          </a:xfrm>
          <a:prstGeom prst="rect">
            <a:avLst/>
          </a:prstGeom>
        </p:spPr>
      </p:pic>
      <p:cxnSp>
        <p:nvCxnSpPr>
          <p:cNvPr id="20" name="Connector: Curved 19"/>
          <p:cNvCxnSpPr/>
          <p:nvPr/>
        </p:nvCxnSpPr>
        <p:spPr>
          <a:xfrm>
            <a:off x="5576854" y="2162036"/>
            <a:ext cx="729826" cy="277654"/>
          </a:xfrm>
          <a:prstGeom prst="curvedConnector3">
            <a:avLst>
              <a:gd name="adj1" fmla="val 94547"/>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or: Curved 22"/>
          <p:cNvCxnSpPr/>
          <p:nvPr/>
        </p:nvCxnSpPr>
        <p:spPr>
          <a:xfrm>
            <a:off x="3276600" y="2094895"/>
            <a:ext cx="533865" cy="330049"/>
          </a:xfrm>
          <a:prstGeom prst="curvedConnector3">
            <a:avLst>
              <a:gd name="adj1" fmla="val 85208"/>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p:cNvCxnSpPr/>
          <p:nvPr/>
        </p:nvCxnSpPr>
        <p:spPr>
          <a:xfrm>
            <a:off x="1836440" y="1552104"/>
            <a:ext cx="648072" cy="379726"/>
          </a:xfrm>
          <a:prstGeom prst="curvedConnector3">
            <a:avLst>
              <a:gd name="adj1" fmla="val 8527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p:cNvCxnSpPr/>
          <p:nvPr/>
        </p:nvCxnSpPr>
        <p:spPr>
          <a:xfrm flipV="1">
            <a:off x="9494164" y="1559729"/>
            <a:ext cx="720080" cy="372101"/>
          </a:xfrm>
          <a:prstGeom prst="curvedConnector3">
            <a:avLst>
              <a:gd name="adj1" fmla="val 923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p:cNvCxnSpPr/>
          <p:nvPr/>
        </p:nvCxnSpPr>
        <p:spPr>
          <a:xfrm>
            <a:off x="1868443" y="4006080"/>
            <a:ext cx="648072" cy="379726"/>
          </a:xfrm>
          <a:prstGeom prst="curvedConnector3">
            <a:avLst>
              <a:gd name="adj1" fmla="val 923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Curved 55"/>
          <p:cNvCxnSpPr/>
          <p:nvPr/>
        </p:nvCxnSpPr>
        <p:spPr>
          <a:xfrm>
            <a:off x="6949008" y="3952946"/>
            <a:ext cx="648072" cy="379726"/>
          </a:xfrm>
          <a:prstGeom prst="curvedConnector3">
            <a:avLst>
              <a:gd name="adj1" fmla="val 89193"/>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p:cNvCxnSpPr/>
          <p:nvPr/>
        </p:nvCxnSpPr>
        <p:spPr>
          <a:xfrm>
            <a:off x="2952564" y="4608783"/>
            <a:ext cx="648072" cy="379726"/>
          </a:xfrm>
          <a:prstGeom prst="curvedConnector3">
            <a:avLst>
              <a:gd name="adj1" fmla="val 986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or: Curved 64"/>
          <p:cNvCxnSpPr/>
          <p:nvPr/>
        </p:nvCxnSpPr>
        <p:spPr>
          <a:xfrm>
            <a:off x="8542604" y="4662718"/>
            <a:ext cx="648072" cy="379726"/>
          </a:xfrm>
          <a:prstGeom prst="curvedConnector3">
            <a:avLst>
              <a:gd name="adj1" fmla="val 81354"/>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8" name="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10604648" y="1527836"/>
            <a:ext cx="304800" cy="468860"/>
          </a:xfrm>
          <a:prstGeom prst="rect">
            <a:avLst/>
          </a:prstGeom>
        </p:spPr>
      </p:pic>
      <p:pic>
        <p:nvPicPr>
          <p:cNvPr id="69" name="2">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5"/>
          <a:stretch>
            <a:fillRect/>
          </a:stretch>
        </p:blipFill>
        <p:spPr>
          <a:xfrm>
            <a:off x="6682075" y="2032330"/>
            <a:ext cx="533865" cy="443817"/>
          </a:xfrm>
          <a:prstGeom prst="rect">
            <a:avLst/>
          </a:prstGeom>
        </p:spPr>
      </p:pic>
      <p:pic>
        <p:nvPicPr>
          <p:cNvPr id="70" name="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5"/>
          <a:stretch>
            <a:fillRect/>
          </a:stretch>
        </p:blipFill>
        <p:spPr>
          <a:xfrm>
            <a:off x="9757320" y="3899812"/>
            <a:ext cx="512439" cy="485994"/>
          </a:xfrm>
          <a:prstGeom prst="rect">
            <a:avLst/>
          </a:prstGeom>
        </p:spPr>
      </p:pic>
      <p:pic>
        <p:nvPicPr>
          <p:cNvPr id="71" name="4">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5"/>
          <a:stretch>
            <a:fillRect/>
          </a:stretch>
        </p:blipFill>
        <p:spPr>
          <a:xfrm>
            <a:off x="9779462" y="4581128"/>
            <a:ext cx="512438" cy="387137"/>
          </a:xfrm>
          <a:prstGeom prst="rect">
            <a:avLst/>
          </a:prstGeom>
        </p:spPr>
      </p:pic>
      <p:cxnSp>
        <p:nvCxnSpPr>
          <p:cNvPr id="6" name="Connector: Curved 5"/>
          <p:cNvCxnSpPr/>
          <p:nvPr/>
        </p:nvCxnSpPr>
        <p:spPr>
          <a:xfrm flipV="1">
            <a:off x="8200995" y="3883624"/>
            <a:ext cx="720080" cy="372101"/>
          </a:xfrm>
          <a:prstGeom prst="curvedConnector3">
            <a:avLst>
              <a:gd name="adj1" fmla="val 9232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8"/>
          <p:cNvSpPr/>
          <p:nvPr>
            <p:ph idx="1"/>
          </p:nvPr>
        </p:nvSpPr>
        <p:spPr/>
        <p:txBody>
          <a:bodyPr/>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fade">
                                      <p:cBhvr>
                                        <p:cTn id="33" dur="500"/>
                                        <p:tgtEl>
                                          <p:spTgt spid="5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 calcmode="lin" valueType="num">
                                      <p:cBhvr additive="base">
                                        <p:cTn id="43" dur="500" fill="hold"/>
                                        <p:tgtEl>
                                          <p:spTgt spid="61"/>
                                        </p:tgtEl>
                                        <p:attrNameLst>
                                          <p:attrName>ppt_x</p:attrName>
                                        </p:attrNameLst>
                                      </p:cBhvr>
                                      <p:tavLst>
                                        <p:tav tm="0">
                                          <p:val>
                                            <p:strVal val="#ppt_x"/>
                                          </p:val>
                                        </p:tav>
                                        <p:tav tm="100000">
                                          <p:val>
                                            <p:strVal val="#ppt_x"/>
                                          </p:val>
                                        </p:tav>
                                      </p:tavLst>
                                    </p:anim>
                                    <p:anim calcmode="lin" valueType="num">
                                      <p:cBhvr additive="base">
                                        <p:cTn id="4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barn(inVertical)">
                                      <p:cBhvr>
                                        <p:cTn id="49"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54251" fill="hold"/>
                                        <p:tgtEl>
                                          <p:spTgt spid="2"/>
                                        </p:tgtEl>
                                      </p:cBhvr>
                                    </p:cmd>
                                  </p:childTnLst>
                                </p:cTn>
                              </p:par>
                            </p:childTnLst>
                          </p:cTn>
                        </p:par>
                      </p:childTnLst>
                    </p:cTn>
                  </p:par>
                </p:childTnLst>
              </p:cTn>
              <p:nextCondLst>
                <p:cond evt="onClick" delay="0">
                  <p:tgtEl>
                    <p:spTgt spid="2"/>
                  </p:tgtEl>
                </p:cond>
              </p:nextCondLst>
            </p:seq>
            <p:audio>
              <p:cMediaNode vol="100000">
                <p:cTn id="55" fill="hold" display="0">
                  <p:stCondLst>
                    <p:cond delay="indefinite"/>
                  </p:stCondLst>
                  <p:endCondLst>
                    <p:cond evt="onStopAudio" delay="0">
                      <p:tgtEl>
                        <p:sldTgt/>
                      </p:tgtEl>
                    </p:cond>
                  </p:endCondLst>
                </p:cTn>
                <p:tgtEl>
                  <p:spTgt spid="2"/>
                </p:tgtEl>
              </p:cMediaNode>
            </p:audio>
            <p:audio>
              <p:cMediaNode vol="80000">
                <p:cTn id="56" fill="hold" display="0">
                  <p:stCondLst>
                    <p:cond delay="indefinite"/>
                  </p:stCondLst>
                  <p:endCondLst>
                    <p:cond evt="onStopAudio" delay="0">
                      <p:tgtEl>
                        <p:sldTgt/>
                      </p:tgtEl>
                    </p:cond>
                  </p:endCondLst>
                </p:cTn>
                <p:tgtEl>
                  <p:spTgt spid="68"/>
                </p:tgtEl>
              </p:cMediaNode>
            </p:audio>
            <p:audio>
              <p:cMediaNode vol="80000">
                <p:cTn id="57" fill="hold" display="0">
                  <p:stCondLst>
                    <p:cond delay="indefinite"/>
                  </p:stCondLst>
                  <p:endCondLst>
                    <p:cond evt="onStopAudio" delay="0">
                      <p:tgtEl>
                        <p:sldTgt/>
                      </p:tgtEl>
                    </p:cond>
                  </p:endCondLst>
                </p:cTn>
                <p:tgtEl>
                  <p:spTgt spid="69"/>
                </p:tgtEl>
              </p:cMediaNode>
            </p:audio>
            <p:audio>
              <p:cMediaNode vol="80000">
                <p:cTn id="58" fill="hold" display="0">
                  <p:stCondLst>
                    <p:cond delay="indefinite"/>
                  </p:stCondLst>
                  <p:endCondLst>
                    <p:cond evt="onStopAudio" delay="0">
                      <p:tgtEl>
                        <p:sldTgt/>
                      </p:tgtEl>
                    </p:cond>
                  </p:endCondLst>
                </p:cTn>
                <p:tgtEl>
                  <p:spTgt spid="70"/>
                </p:tgtEl>
              </p:cMediaNode>
            </p:audio>
            <p:audio>
              <p:cMediaNode vol="80000">
                <p:cTn id="59" fill="hold" display="0">
                  <p:stCondLst>
                    <p:cond delay="indefinite"/>
                  </p:stCondLst>
                  <p:endCondLst>
                    <p:cond evt="onStopAudio" delay="0">
                      <p:tgtEl>
                        <p:sldTgt/>
                      </p:tgtEl>
                    </p:cond>
                  </p:endCondLst>
                </p:cTn>
                <p:tgtEl>
                  <p:spTgt spid="7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326" y="3707623"/>
            <a:ext cx="10719113" cy="1574246"/>
          </a:xfrm>
          <a:prstGeom prst="rect">
            <a:avLst/>
          </a:prstGeom>
          <a:solidFill>
            <a:srgbClr val="00FFCC"/>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1161713" cy="1268730"/>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67" y="74892"/>
            <a:ext cx="765633" cy="681509"/>
          </a:xfrm>
          <a:prstGeom prst="rect">
            <a:avLst/>
          </a:prstGeom>
        </p:spPr>
      </p:pic>
      <p:sp>
        <p:nvSpPr>
          <p:cNvPr id="12" name="TextBox 11"/>
          <p:cNvSpPr txBox="1"/>
          <p:nvPr/>
        </p:nvSpPr>
        <p:spPr>
          <a:xfrm>
            <a:off x="1157795" y="184760"/>
            <a:ext cx="9412382" cy="492443"/>
          </a:xfrm>
          <a:prstGeom prst="rect">
            <a:avLst/>
          </a:prstGeom>
          <a:noFill/>
        </p:spPr>
        <p:txBody>
          <a:bodyPr wrap="square" rtlCol="0">
            <a:spAutoFit/>
          </a:bodyPr>
          <a:lstStyle/>
          <a:p>
            <a:pPr algn="just"/>
            <a:r>
              <a:rPr lang="en-US" sz="2600" b="1">
                <a:effectLst>
                  <a:glow rad="88900">
                    <a:schemeClr val="bg1"/>
                  </a:glow>
                </a:effectLst>
                <a:latin typeface="Arial" panose="020B0604020202020204" pitchFamily="34" charset="0"/>
                <a:cs typeface="Arial" panose="020B0604020202020204" pitchFamily="34" charset="0"/>
              </a:rPr>
              <a:t>Listen and read the conversations.</a:t>
            </a:r>
            <a:endParaRPr lang="en-US" sz="2600" b="1">
              <a:effectLst>
                <a:glow rad="88900">
                  <a:schemeClr val="bg1"/>
                </a:glow>
              </a:effectLst>
              <a:latin typeface="Arial" panose="020B0604020202020204" pitchFamily="34" charset="0"/>
              <a:cs typeface="Arial" panose="020B0604020202020204" pitchFamily="34" charset="0"/>
            </a:endParaRPr>
          </a:p>
        </p:txBody>
      </p:sp>
      <p:sp>
        <p:nvSpPr>
          <p:cNvPr id="3" name="Rectangle 2"/>
          <p:cNvSpPr/>
          <p:nvPr/>
        </p:nvSpPr>
        <p:spPr>
          <a:xfrm>
            <a:off x="102028" y="1124745"/>
            <a:ext cx="10735412" cy="1224135"/>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2259" y="1205915"/>
            <a:ext cx="10516668" cy="1025089"/>
          </a:xfrm>
          <a:prstGeom prst="rect">
            <a:avLst/>
          </a:prstGeom>
          <a:noFill/>
          <a:ln w="38100">
            <a:solidFill>
              <a:srgbClr val="FF0000"/>
            </a:solidFill>
          </a:ln>
        </p:spPr>
        <p:txBody>
          <a:bodyPr wrap="square" rtlCol="0">
            <a:spAutoFit/>
          </a:bodyPr>
          <a:lstStyle/>
          <a:p>
            <a:r>
              <a:rPr lang="en-US" sz="2800" b="1" i="1" dirty="0"/>
              <a:t>A: </a:t>
            </a:r>
            <a:r>
              <a:rPr lang="en-US" sz="2800" dirty="0"/>
              <a:t>Excuse me. Could you tell me the way to the cinema, please?</a:t>
            </a:r>
            <a:endParaRPr lang="en-US" sz="2800" dirty="0"/>
          </a:p>
          <a:p>
            <a:pPr>
              <a:lnSpc>
                <a:spcPct val="130000"/>
              </a:lnSpc>
            </a:pPr>
            <a:r>
              <a:rPr lang="en-US" sz="2800" b="1" i="1" dirty="0"/>
              <a:t>B: </a:t>
            </a:r>
            <a:r>
              <a:rPr lang="en-US" sz="2800" dirty="0"/>
              <a:t>Go along this street. It’s on your left.</a:t>
            </a:r>
            <a:endParaRPr lang="en-US" sz="2800" dirty="0"/>
          </a:p>
        </p:txBody>
      </p:sp>
      <p:sp>
        <p:nvSpPr>
          <p:cNvPr id="9" name="TextBox 8"/>
          <p:cNvSpPr txBox="1"/>
          <p:nvPr/>
        </p:nvSpPr>
        <p:spPr>
          <a:xfrm>
            <a:off x="252684" y="3856538"/>
            <a:ext cx="10440740" cy="1305165"/>
          </a:xfrm>
          <a:prstGeom prst="rect">
            <a:avLst/>
          </a:prstGeom>
          <a:noFill/>
          <a:ln w="28575">
            <a:solidFill>
              <a:srgbClr val="FF0000"/>
            </a:solidFill>
          </a:ln>
        </p:spPr>
        <p:txBody>
          <a:bodyPr wrap="square" rtlCol="0">
            <a:spAutoFit/>
          </a:bodyPr>
          <a:lstStyle/>
          <a:p>
            <a:pPr>
              <a:lnSpc>
                <a:spcPct val="150000"/>
              </a:lnSpc>
            </a:pPr>
            <a:r>
              <a:rPr lang="en-US" sz="2800" b="1" i="1" dirty="0"/>
              <a:t>A: </a:t>
            </a:r>
            <a:r>
              <a:rPr lang="en-US" sz="2800" dirty="0"/>
              <a:t>Excuse me. Where’s the nearest post office, please?</a:t>
            </a:r>
            <a:endParaRPr lang="en-US" sz="2800" dirty="0"/>
          </a:p>
          <a:p>
            <a:pPr>
              <a:lnSpc>
                <a:spcPct val="150000"/>
              </a:lnSpc>
            </a:pPr>
            <a:r>
              <a:rPr lang="en-US" sz="2800" b="1" i="1" dirty="0"/>
              <a:t>B: </a:t>
            </a:r>
            <a:r>
              <a:rPr lang="en-US" sz="2800" dirty="0"/>
              <a:t>Go out of the station. Take the first turning on the right.</a:t>
            </a:r>
            <a:endParaRPr lang="en-US" sz="2800" dirty="0"/>
          </a:p>
        </p:txBody>
      </p:sp>
      <p:pic>
        <p:nvPicPr>
          <p:cNvPr id="2" name="Bản sao của B1_27">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7050825" y="248778"/>
            <a:ext cx="594904" cy="487363"/>
          </a:xfrm>
          <a:prstGeom prst="rect">
            <a:avLst/>
          </a:prstGeom>
        </p:spPr>
      </p:pic>
      <p:sp>
        <p:nvSpPr>
          <p:cNvPr id="13" name="TextBox 12"/>
          <p:cNvSpPr txBox="1"/>
          <p:nvPr/>
        </p:nvSpPr>
        <p:spPr>
          <a:xfrm>
            <a:off x="1332384" y="2668778"/>
            <a:ext cx="6480720" cy="579967"/>
          </a:xfrm>
          <a:prstGeom prst="rect">
            <a:avLst/>
          </a:prstGeom>
          <a:solidFill>
            <a:schemeClr val="bg2">
              <a:lumMod val="20000"/>
              <a:lumOff val="80000"/>
            </a:schemeClr>
          </a:solidFill>
          <a:ln>
            <a:solidFill>
              <a:srgbClr val="73C9B8"/>
            </a:solidFill>
          </a:ln>
        </p:spPr>
        <p:txBody>
          <a:bodyPr wrap="square" rtlCol="0">
            <a:spAutoFit/>
          </a:bodyPr>
          <a:lstStyle/>
          <a:p>
            <a:pPr>
              <a:lnSpc>
                <a:spcPct val="150000"/>
              </a:lnSpc>
            </a:pPr>
            <a:r>
              <a:rPr lang="en-US" sz="2400" b="1" dirty="0">
                <a:solidFill>
                  <a:srgbClr val="0000CC"/>
                </a:solidFill>
                <a:latin typeface="Times New Roman" panose="02020603050405020304" pitchFamily="18" charset="0"/>
                <a:cs typeface="Times New Roman" panose="02020603050405020304" pitchFamily="18" charset="0"/>
              </a:rPr>
              <a:t>=&gt; Could you tell me the way to ............. please?</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348224" y="5601767"/>
            <a:ext cx="6608896" cy="579967"/>
          </a:xfrm>
          <a:prstGeom prst="rect">
            <a:avLst/>
          </a:prstGeom>
          <a:solidFill>
            <a:schemeClr val="bg2">
              <a:lumMod val="20000"/>
              <a:lumOff val="80000"/>
            </a:schemeClr>
          </a:solidFill>
          <a:ln>
            <a:solidFill>
              <a:srgbClr val="73C9B8"/>
            </a:solidFill>
          </a:ln>
        </p:spPr>
        <p:txBody>
          <a:bodyPr wrap="square" rtlCol="0">
            <a:spAutoFit/>
          </a:bodyPr>
          <a:lstStyle/>
          <a:p>
            <a:pPr>
              <a:lnSpc>
                <a:spcPct val="150000"/>
              </a:lnSpc>
            </a:pPr>
            <a:r>
              <a:rPr lang="en-US" sz="2400" b="1" i="1" dirty="0">
                <a:solidFill>
                  <a:srgbClr val="0000CC"/>
                </a:solidFill>
                <a:latin typeface="Times New Roman" panose="02020603050405020304" pitchFamily="18" charset="0"/>
                <a:cs typeface="Times New Roman" panose="02020603050405020304" pitchFamily="18" charset="0"/>
              </a:rPr>
              <a:t>=&gt;</a:t>
            </a:r>
            <a:r>
              <a:rPr lang="en-US" sz="2400" b="1" dirty="0">
                <a:solidFill>
                  <a:srgbClr val="0000CC"/>
                </a:solidFill>
                <a:latin typeface="Times New Roman" panose="02020603050405020304" pitchFamily="18" charset="0"/>
                <a:cs typeface="Times New Roman" panose="02020603050405020304" pitchFamily="18" charset="0"/>
              </a:rPr>
              <a:t> Where’s the nearest .............please?</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68" name="1">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5"/>
          <a:stretch>
            <a:fillRect/>
          </a:stretch>
        </p:blipFill>
        <p:spPr>
          <a:xfrm>
            <a:off x="10473972" y="1219060"/>
            <a:ext cx="304800" cy="468860"/>
          </a:xfrm>
          <a:prstGeom prst="rect">
            <a:avLst/>
          </a:prstGeom>
        </p:spPr>
      </p:pic>
      <p:pic>
        <p:nvPicPr>
          <p:cNvPr id="69" name="2">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5"/>
          <a:stretch>
            <a:fillRect/>
          </a:stretch>
        </p:blipFill>
        <p:spPr>
          <a:xfrm>
            <a:off x="6516960" y="1766932"/>
            <a:ext cx="533865" cy="443817"/>
          </a:xfrm>
          <a:prstGeom prst="rect">
            <a:avLst/>
          </a:prstGeom>
        </p:spPr>
      </p:pic>
      <p:pic>
        <p:nvPicPr>
          <p:cNvPr id="70" name="3">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5"/>
          <a:stretch>
            <a:fillRect/>
          </a:stretch>
        </p:blipFill>
        <p:spPr>
          <a:xfrm>
            <a:off x="10113933" y="4008752"/>
            <a:ext cx="512439" cy="485994"/>
          </a:xfrm>
          <a:prstGeom prst="rect">
            <a:avLst/>
          </a:prstGeom>
        </p:spPr>
      </p:pic>
      <p:pic>
        <p:nvPicPr>
          <p:cNvPr id="71" name="4">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5"/>
          <a:stretch>
            <a:fillRect/>
          </a:stretch>
        </p:blipFill>
        <p:spPr>
          <a:xfrm>
            <a:off x="10140790" y="4740947"/>
            <a:ext cx="512438" cy="3871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4251" fill="hold"/>
                                        <p:tgtEl>
                                          <p:spTgt spid="2"/>
                                        </p:tgtEl>
                                      </p:cBhvr>
                                    </p:cmd>
                                  </p:childTnLst>
                                </p:cTn>
                              </p:par>
                            </p:childTnLst>
                          </p:cTn>
                        </p:par>
                      </p:childTnLst>
                    </p:cTn>
                  </p:par>
                </p:childTnLst>
              </p:cTn>
              <p:nextCondLst>
                <p:cond evt="onClick" delay="0">
                  <p:tgtEl>
                    <p:spTgt spid="2"/>
                  </p:tgtEl>
                </p:cond>
              </p:nextCondLst>
            </p:seq>
            <p:audio>
              <p:cMediaNode vol="10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68"/>
                </p:tgtEl>
              </p:cMediaNode>
            </p:audio>
            <p:audio>
              <p:cMediaNode vol="80000">
                <p:cTn id="18" fill="hold" display="0">
                  <p:stCondLst>
                    <p:cond delay="indefinite"/>
                  </p:stCondLst>
                  <p:endCondLst>
                    <p:cond evt="onStopAudio" delay="0">
                      <p:tgtEl>
                        <p:sldTgt/>
                      </p:tgtEl>
                    </p:cond>
                  </p:endCondLst>
                </p:cTn>
                <p:tgtEl>
                  <p:spTgt spid="69"/>
                </p:tgtEl>
              </p:cMediaNode>
            </p:audio>
            <p:audio>
              <p:cMediaNode vol="80000">
                <p:cTn id="19" fill="hold" display="0">
                  <p:stCondLst>
                    <p:cond delay="indefinite"/>
                  </p:stCondLst>
                  <p:endCondLst>
                    <p:cond evt="onStopAudio" delay="0">
                      <p:tgtEl>
                        <p:sldTgt/>
                      </p:tgtEl>
                    </p:cond>
                  </p:endCondLst>
                </p:cTn>
                <p:tgtEl>
                  <p:spTgt spid="70"/>
                </p:tgtEl>
              </p:cMediaNode>
            </p:audio>
            <p:audio>
              <p:cMediaNode vol="80000">
                <p:cTn id="20" fill="hold" display="0">
                  <p:stCondLst>
                    <p:cond delay="indefinite"/>
                  </p:stCondLst>
                  <p:endCondLst>
                    <p:cond evt="onStopAudio" delay="0">
                      <p:tgtEl>
                        <p:sldTgt/>
                      </p:tgtEl>
                    </p:cond>
                  </p:endCondLst>
                </p:cTn>
                <p:tgtEl>
                  <p:spTgt spid="71"/>
                </p:tgtEl>
              </p:cMediaNode>
            </p:audio>
          </p:childTnLst>
        </p:cTn>
      </p:par>
    </p:tnLst>
    <p:bldLst>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Content Placeholder 3"/>
          <p:cNvGraphicFramePr/>
          <p:nvPr>
            <p:ph sz="half" idx="1"/>
          </p:nvPr>
        </p:nvGraphicFramePr>
        <p:xfrm>
          <a:off x="400685" y="116840"/>
          <a:ext cx="10362565" cy="4904105"/>
        </p:xfrm>
        <a:graphic>
          <a:graphicData uri="http://schemas.openxmlformats.org/presentationml/2006/ole">
            <mc:AlternateContent xmlns:mc="http://schemas.openxmlformats.org/markup-compatibility/2006">
              <mc:Choice xmlns:v="urn:schemas-microsoft-com:vml" Requires="v">
                <p:oleObj spid="_x0000_s5" name="" r:id="rId1" imgW="5248275" imgH="5524500" progId="Paint.Picture">
                  <p:embed/>
                </p:oleObj>
              </mc:Choice>
              <mc:Fallback>
                <p:oleObj name="" r:id="rId1" imgW="5248275" imgH="5524500" progId="Paint.Picture">
                  <p:embed/>
                  <p:pic>
                    <p:nvPicPr>
                      <p:cNvPr id="0" name="Picture 4"/>
                      <p:cNvPicPr/>
                      <p:nvPr/>
                    </p:nvPicPr>
                    <p:blipFill>
                      <a:blip r:embed="rId2"/>
                      <a:stretch>
                        <a:fillRect/>
                      </a:stretch>
                    </p:blipFill>
                    <p:spPr>
                      <a:xfrm>
                        <a:off x="400685" y="116840"/>
                        <a:ext cx="10362565" cy="4904105"/>
                      </a:xfrm>
                      <a:prstGeom prst="rect">
                        <a:avLst/>
                      </a:prstGeom>
                    </p:spPr>
                  </p:pic>
                </p:oleObj>
              </mc:Fallback>
            </mc:AlternateContent>
          </a:graphicData>
        </a:graphic>
      </p:graphicFrame>
      <p:graphicFrame>
        <p:nvGraphicFramePr>
          <p:cNvPr id="7" name="Content Placeholder 6"/>
          <p:cNvGraphicFramePr/>
          <p:nvPr>
            <p:ph sz="half" idx="2"/>
          </p:nvPr>
        </p:nvGraphicFramePr>
        <p:xfrm>
          <a:off x="3833495" y="2708910"/>
          <a:ext cx="1105535" cy="431800"/>
        </p:xfrm>
        <a:graphic>
          <a:graphicData uri="http://schemas.openxmlformats.org/presentationml/2006/ole">
            <mc:AlternateContent xmlns:mc="http://schemas.openxmlformats.org/markup-compatibility/2006">
              <mc:Choice xmlns:v="urn:schemas-microsoft-com:vml" Requires="v">
                <p:oleObj spid="_x0000_s8" name="" r:id="rId3" imgW="561975" imgH="647700" progId="Paint.Picture">
                  <p:embed/>
                </p:oleObj>
              </mc:Choice>
              <mc:Fallback>
                <p:oleObj name="" r:id="rId3" imgW="561975" imgH="647700" progId="Paint.Picture">
                  <p:embed/>
                  <p:pic>
                    <p:nvPicPr>
                      <p:cNvPr id="0" name="Picture 7"/>
                      <p:cNvPicPr/>
                      <p:nvPr/>
                    </p:nvPicPr>
                    <p:blipFill>
                      <a:blip r:embed="rId4"/>
                      <a:stretch>
                        <a:fillRect/>
                      </a:stretch>
                    </p:blipFill>
                    <p:spPr>
                      <a:xfrm>
                        <a:off x="3833495" y="2708910"/>
                        <a:ext cx="1105535" cy="431800"/>
                      </a:xfrm>
                      <a:prstGeom prst="rect">
                        <a:avLst/>
                      </a:prstGeom>
                    </p:spPr>
                  </p:pic>
                </p:oleObj>
              </mc:Fallback>
            </mc:AlternateContent>
          </a:graphicData>
        </a:graphic>
      </p:graphicFrame>
      <p:graphicFrame>
        <p:nvGraphicFramePr>
          <p:cNvPr id="10" name="Object 9"/>
          <p:cNvGraphicFramePr/>
          <p:nvPr/>
        </p:nvGraphicFramePr>
        <p:xfrm>
          <a:off x="4818380" y="3068955"/>
          <a:ext cx="826135" cy="485775"/>
        </p:xfrm>
        <a:graphic>
          <a:graphicData uri="http://schemas.openxmlformats.org/presentationml/2006/ole">
            <mc:AlternateContent xmlns:mc="http://schemas.openxmlformats.org/markup-compatibility/2006">
              <mc:Choice xmlns:v="urn:schemas-microsoft-com:vml" Requires="v">
                <p:oleObj spid="_x0000_s11" name="" r:id="rId5" imgW="561975" imgH="647700" progId="Paint.Picture">
                  <p:embed/>
                </p:oleObj>
              </mc:Choice>
              <mc:Fallback>
                <p:oleObj name="" r:id="rId5" imgW="561975" imgH="647700" progId="Paint.Picture">
                  <p:embed/>
                  <p:pic>
                    <p:nvPicPr>
                      <p:cNvPr id="0" name="Picture 10"/>
                      <p:cNvPicPr/>
                      <p:nvPr/>
                    </p:nvPicPr>
                    <p:blipFill>
                      <a:blip r:embed="rId4"/>
                      <a:stretch>
                        <a:fillRect/>
                      </a:stretch>
                    </p:blipFill>
                    <p:spPr>
                      <a:xfrm>
                        <a:off x="4818380" y="3068955"/>
                        <a:ext cx="826135" cy="485775"/>
                      </a:xfrm>
                      <a:prstGeom prst="rect">
                        <a:avLst/>
                      </a:prstGeom>
                    </p:spPr>
                  </p:pic>
                </p:oleObj>
              </mc:Fallback>
            </mc:AlternateContent>
          </a:graphicData>
        </a:graphic>
      </p:graphicFrame>
      <p:graphicFrame>
        <p:nvGraphicFramePr>
          <p:cNvPr id="12" name="Object 11"/>
          <p:cNvGraphicFramePr/>
          <p:nvPr/>
        </p:nvGraphicFramePr>
        <p:xfrm>
          <a:off x="4932045" y="1128395"/>
          <a:ext cx="742315" cy="785495"/>
        </p:xfrm>
        <a:graphic>
          <a:graphicData uri="http://schemas.openxmlformats.org/presentationml/2006/ole">
            <mc:AlternateContent xmlns:mc="http://schemas.openxmlformats.org/markup-compatibility/2006">
              <mc:Choice xmlns:v="urn:schemas-microsoft-com:vml" Requires="v">
                <p:oleObj spid="_x0000_s13" name="" r:id="rId6" imgW="561975" imgH="647700" progId="Paint.Picture">
                  <p:embed/>
                </p:oleObj>
              </mc:Choice>
              <mc:Fallback>
                <p:oleObj name="" r:id="rId6" imgW="561975" imgH="647700" progId="Paint.Picture">
                  <p:embed/>
                  <p:pic>
                    <p:nvPicPr>
                      <p:cNvPr id="0" name="Picture 12"/>
                      <p:cNvPicPr/>
                      <p:nvPr/>
                    </p:nvPicPr>
                    <p:blipFill>
                      <a:blip r:embed="rId4"/>
                      <a:stretch>
                        <a:fillRect/>
                      </a:stretch>
                    </p:blipFill>
                    <p:spPr>
                      <a:xfrm>
                        <a:off x="4932045" y="1128395"/>
                        <a:ext cx="742315" cy="785495"/>
                      </a:xfrm>
                      <a:prstGeom prst="rect">
                        <a:avLst/>
                      </a:prstGeom>
                    </p:spPr>
                  </p:pic>
                </p:oleObj>
              </mc:Fallback>
            </mc:AlternateContent>
          </a:graphicData>
        </a:graphic>
      </p:graphicFrame>
      <p:graphicFrame>
        <p:nvGraphicFramePr>
          <p:cNvPr id="14" name="Object 13"/>
          <p:cNvGraphicFramePr/>
          <p:nvPr/>
        </p:nvGraphicFramePr>
        <p:xfrm>
          <a:off x="3803015" y="1268730"/>
          <a:ext cx="663575" cy="344805"/>
        </p:xfrm>
        <a:graphic>
          <a:graphicData uri="http://schemas.openxmlformats.org/presentationml/2006/ole">
            <mc:AlternateContent xmlns:mc="http://schemas.openxmlformats.org/markup-compatibility/2006">
              <mc:Choice xmlns:v="urn:schemas-microsoft-com:vml" Requires="v">
                <p:oleObj spid="_x0000_s15" name="" r:id="rId7" imgW="561975" imgH="647700" progId="Paint.Picture">
                  <p:embed/>
                </p:oleObj>
              </mc:Choice>
              <mc:Fallback>
                <p:oleObj name="" r:id="rId7" imgW="561975" imgH="647700" progId="Paint.Picture">
                  <p:embed/>
                  <p:pic>
                    <p:nvPicPr>
                      <p:cNvPr id="0" name="Picture 14"/>
                      <p:cNvPicPr/>
                      <p:nvPr/>
                    </p:nvPicPr>
                    <p:blipFill>
                      <a:blip r:embed="rId4"/>
                      <a:stretch>
                        <a:fillRect/>
                      </a:stretch>
                    </p:blipFill>
                    <p:spPr>
                      <a:xfrm>
                        <a:off x="3803015" y="1268730"/>
                        <a:ext cx="663575" cy="344805"/>
                      </a:xfrm>
                      <a:prstGeom prst="rect">
                        <a:avLst/>
                      </a:prstGeom>
                    </p:spPr>
                  </p:pic>
                </p:oleObj>
              </mc:Fallback>
            </mc:AlternateContent>
          </a:graphicData>
        </a:graphic>
      </p:graphicFrame>
      <p:graphicFrame>
        <p:nvGraphicFramePr>
          <p:cNvPr id="16" name="Object 15"/>
          <p:cNvGraphicFramePr/>
          <p:nvPr/>
        </p:nvGraphicFramePr>
        <p:xfrm>
          <a:off x="2268220" y="2708910"/>
          <a:ext cx="760730" cy="187325"/>
        </p:xfrm>
        <a:graphic>
          <a:graphicData uri="http://schemas.openxmlformats.org/presentationml/2006/ole">
            <mc:AlternateContent xmlns:mc="http://schemas.openxmlformats.org/markup-compatibility/2006">
              <mc:Choice xmlns:v="urn:schemas-microsoft-com:vml" Requires="v">
                <p:oleObj spid="_x0000_s17" name="" r:id="rId8" imgW="561975" imgH="647700" progId="Paint.Picture">
                  <p:embed/>
                </p:oleObj>
              </mc:Choice>
              <mc:Fallback>
                <p:oleObj name="" r:id="rId8" imgW="561975" imgH="647700" progId="Paint.Picture">
                  <p:embed/>
                  <p:pic>
                    <p:nvPicPr>
                      <p:cNvPr id="0" name="Picture 16"/>
                      <p:cNvPicPr/>
                      <p:nvPr/>
                    </p:nvPicPr>
                    <p:blipFill>
                      <a:blip r:embed="rId4"/>
                      <a:stretch>
                        <a:fillRect/>
                      </a:stretch>
                    </p:blipFill>
                    <p:spPr>
                      <a:xfrm>
                        <a:off x="2268220" y="2708910"/>
                        <a:ext cx="760730" cy="187325"/>
                      </a:xfrm>
                      <a:prstGeom prst="rect">
                        <a:avLst/>
                      </a:prstGeom>
                    </p:spPr>
                  </p:pic>
                </p:oleObj>
              </mc:Fallback>
            </mc:AlternateContent>
          </a:graphicData>
        </a:graphic>
      </p:graphicFrame>
      <p:graphicFrame>
        <p:nvGraphicFramePr>
          <p:cNvPr id="18" name="Object 17"/>
          <p:cNvGraphicFramePr/>
          <p:nvPr/>
        </p:nvGraphicFramePr>
        <p:xfrm>
          <a:off x="4140200" y="1340485"/>
          <a:ext cx="552450" cy="364490"/>
        </p:xfrm>
        <a:graphic>
          <a:graphicData uri="http://schemas.openxmlformats.org/presentationml/2006/ole">
            <mc:AlternateContent xmlns:mc="http://schemas.openxmlformats.org/markup-compatibility/2006">
              <mc:Choice xmlns:v="urn:schemas-microsoft-com:vml" Requires="v">
                <p:oleObj spid="_x0000_s19" name="" r:id="rId9" imgW="561975" imgH="647700" progId="Paint.Picture">
                  <p:embed/>
                </p:oleObj>
              </mc:Choice>
              <mc:Fallback>
                <p:oleObj name="" r:id="rId9" imgW="561975" imgH="647700" progId="Paint.Picture">
                  <p:embed/>
                  <p:pic>
                    <p:nvPicPr>
                      <p:cNvPr id="0" name="Picture 18"/>
                      <p:cNvPicPr/>
                      <p:nvPr/>
                    </p:nvPicPr>
                    <p:blipFill>
                      <a:blip r:embed="rId4"/>
                      <a:stretch>
                        <a:fillRect/>
                      </a:stretch>
                    </p:blipFill>
                    <p:spPr>
                      <a:xfrm>
                        <a:off x="4140200" y="1340485"/>
                        <a:ext cx="552450" cy="364490"/>
                      </a:xfrm>
                      <a:prstGeom prst="rect">
                        <a:avLst/>
                      </a:prstGeom>
                    </p:spPr>
                  </p:pic>
                </p:oleObj>
              </mc:Fallback>
            </mc:AlternateContent>
          </a:graphicData>
        </a:graphic>
      </p:graphicFrame>
      <p:sp>
        <p:nvSpPr>
          <p:cNvPr id="20" name="Text Box 19"/>
          <p:cNvSpPr txBox="1"/>
          <p:nvPr/>
        </p:nvSpPr>
        <p:spPr>
          <a:xfrm>
            <a:off x="1043940" y="3284855"/>
            <a:ext cx="2040890" cy="368300"/>
          </a:xfrm>
          <a:prstGeom prst="rect">
            <a:avLst/>
          </a:prstGeom>
          <a:noFill/>
        </p:spPr>
        <p:txBody>
          <a:bodyPr wrap="none" rtlCol="0">
            <a:spAutoFit/>
          </a:bodyPr>
          <a:p>
            <a:r>
              <a:rPr lang="en-US" b="1"/>
              <a:t>Quynh Anh Shop</a:t>
            </a:r>
            <a:endParaRPr lang="en-US" b="1"/>
          </a:p>
        </p:txBody>
      </p:sp>
      <p:sp>
        <p:nvSpPr>
          <p:cNvPr id="21" name="Text Box 20"/>
          <p:cNvSpPr txBox="1"/>
          <p:nvPr/>
        </p:nvSpPr>
        <p:spPr>
          <a:xfrm>
            <a:off x="2844165" y="1884680"/>
            <a:ext cx="2240280" cy="645160"/>
          </a:xfrm>
          <a:prstGeom prst="rect">
            <a:avLst/>
          </a:prstGeom>
          <a:noFill/>
        </p:spPr>
        <p:txBody>
          <a:bodyPr wrap="none" rtlCol="0">
            <a:spAutoFit/>
          </a:bodyPr>
          <a:p>
            <a:pPr algn="ctr"/>
            <a:r>
              <a:rPr lang="en-US" b="1"/>
              <a:t>Ninh Giang</a:t>
            </a:r>
            <a:endParaRPr lang="en-US" b="1"/>
          </a:p>
          <a:p>
            <a:pPr algn="ctr"/>
            <a:r>
              <a:rPr lang="en-US" b="1"/>
              <a:t> Secondary School</a:t>
            </a:r>
            <a:endParaRPr lang="en-US" b="1"/>
          </a:p>
        </p:txBody>
      </p:sp>
      <p:sp>
        <p:nvSpPr>
          <p:cNvPr id="22" name="Text Box 21"/>
          <p:cNvSpPr txBox="1"/>
          <p:nvPr/>
        </p:nvSpPr>
        <p:spPr>
          <a:xfrm>
            <a:off x="914400" y="1337310"/>
            <a:ext cx="2218690" cy="368300"/>
          </a:xfrm>
          <a:prstGeom prst="rect">
            <a:avLst/>
          </a:prstGeom>
          <a:noFill/>
        </p:spPr>
        <p:txBody>
          <a:bodyPr wrap="none" rtlCol="0">
            <a:spAutoFit/>
          </a:bodyPr>
          <a:p>
            <a:pPr algn="ctr"/>
            <a:r>
              <a:rPr lang="en-US" b="1"/>
              <a:t>Duy Anh Company</a:t>
            </a:r>
            <a:endParaRPr lang="en-US" b="1"/>
          </a:p>
        </p:txBody>
      </p:sp>
      <p:sp>
        <p:nvSpPr>
          <p:cNvPr id="23" name="Text Box 22"/>
          <p:cNvSpPr txBox="1"/>
          <p:nvPr/>
        </p:nvSpPr>
        <p:spPr>
          <a:xfrm>
            <a:off x="4466590" y="620395"/>
            <a:ext cx="2405380" cy="368300"/>
          </a:xfrm>
          <a:prstGeom prst="rect">
            <a:avLst/>
          </a:prstGeom>
          <a:noFill/>
        </p:spPr>
        <p:txBody>
          <a:bodyPr wrap="none" rtlCol="0">
            <a:spAutoFit/>
          </a:bodyPr>
          <a:p>
            <a:pPr algn="ctr"/>
            <a:r>
              <a:rPr lang="en-US" b="1"/>
              <a:t>Thanh Dat Company</a:t>
            </a:r>
            <a:endParaRPr lang="en-US" b="1"/>
          </a:p>
        </p:txBody>
      </p:sp>
      <p:sp>
        <p:nvSpPr>
          <p:cNvPr id="24" name="Text Box 23"/>
          <p:cNvSpPr txBox="1"/>
          <p:nvPr/>
        </p:nvSpPr>
        <p:spPr>
          <a:xfrm>
            <a:off x="8028940" y="1884680"/>
            <a:ext cx="2011680" cy="368300"/>
          </a:xfrm>
          <a:prstGeom prst="rect">
            <a:avLst/>
          </a:prstGeom>
          <a:noFill/>
        </p:spPr>
        <p:txBody>
          <a:bodyPr wrap="none" rtlCol="0">
            <a:spAutoFit/>
          </a:bodyPr>
          <a:p>
            <a:pPr algn="ctr"/>
            <a:r>
              <a:rPr lang="en-US" b="1"/>
              <a:t>Photocopy Store</a:t>
            </a:r>
            <a:endParaRPr lang="en-US" b="1"/>
          </a:p>
        </p:txBody>
      </p:sp>
      <p:sp>
        <p:nvSpPr>
          <p:cNvPr id="25" name="Text Box 24"/>
          <p:cNvSpPr txBox="1"/>
          <p:nvPr/>
        </p:nvSpPr>
        <p:spPr>
          <a:xfrm>
            <a:off x="5004435" y="3717290"/>
            <a:ext cx="1922780" cy="645160"/>
          </a:xfrm>
          <a:prstGeom prst="rect">
            <a:avLst/>
          </a:prstGeom>
          <a:noFill/>
        </p:spPr>
        <p:txBody>
          <a:bodyPr wrap="none" rtlCol="0">
            <a:spAutoFit/>
          </a:bodyPr>
          <a:p>
            <a:pPr algn="ctr"/>
            <a:r>
              <a:rPr lang="en-US" b="1"/>
              <a:t>Ninh Giang</a:t>
            </a:r>
            <a:endParaRPr lang="en-US" b="1"/>
          </a:p>
          <a:p>
            <a:pPr algn="ctr"/>
            <a:r>
              <a:rPr lang="en-US" b="1"/>
              <a:t> Primary School</a:t>
            </a:r>
            <a:endParaRPr lang="en-US" b="1"/>
          </a:p>
        </p:txBody>
      </p:sp>
      <p:sp>
        <p:nvSpPr>
          <p:cNvPr id="26" name="Text Box 25"/>
          <p:cNvSpPr txBox="1"/>
          <p:nvPr/>
        </p:nvSpPr>
        <p:spPr>
          <a:xfrm>
            <a:off x="7236460" y="5012690"/>
            <a:ext cx="2491740" cy="460375"/>
          </a:xfrm>
          <a:prstGeom prst="rect">
            <a:avLst/>
          </a:prstGeom>
          <a:noFill/>
        </p:spPr>
        <p:txBody>
          <a:bodyPr wrap="none" rtlCol="0">
            <a:spAutoFit/>
          </a:bodyPr>
          <a:p>
            <a:r>
              <a:rPr lang="en-US" sz="2400" b="1">
                <a:solidFill>
                  <a:srgbClr val="FF0000"/>
                </a:solidFill>
              </a:rPr>
              <a:t>YOU ARE HERE</a:t>
            </a:r>
            <a:endParaRPr lang="en-US" sz="2400" b="1">
              <a:solidFill>
                <a:srgbClr val="FF0000"/>
              </a:solidFill>
            </a:endParaRPr>
          </a:p>
        </p:txBody>
      </p:sp>
      <p:sp>
        <p:nvSpPr>
          <p:cNvPr id="27" name="Text Box 26"/>
          <p:cNvSpPr txBox="1"/>
          <p:nvPr/>
        </p:nvSpPr>
        <p:spPr>
          <a:xfrm>
            <a:off x="0" y="5372735"/>
            <a:ext cx="11163935" cy="1383665"/>
          </a:xfrm>
          <a:prstGeom prst="rect">
            <a:avLst/>
          </a:prstGeom>
          <a:noFill/>
        </p:spPr>
        <p:txBody>
          <a:bodyPr wrap="square" rtlCol="0" anchor="t">
            <a:spAutoFit/>
          </a:bodyPr>
          <a:p>
            <a:pPr algn="just"/>
            <a:r>
              <a:rPr lang="en-US" sz="2800" b="1" dirty="0">
                <a:solidFill>
                  <a:srgbClr val="FF0000"/>
                </a:solidFill>
                <a:sym typeface="+mn-ea"/>
              </a:rPr>
              <a:t>S1:</a:t>
            </a:r>
            <a:r>
              <a:rPr lang="en-US" sz="2800" dirty="0">
                <a:sym typeface="+mn-ea"/>
              </a:rPr>
              <a:t> Excuse me. Could you tell me the way to </a:t>
            </a:r>
            <a:r>
              <a:rPr lang="en-US" sz="2800" u="sng" dirty="0">
                <a:sym typeface="+mn-ea"/>
              </a:rPr>
              <a:t>Ninh Giang Secondary School</a:t>
            </a:r>
            <a:r>
              <a:rPr lang="en-US" sz="2800" dirty="0">
                <a:sym typeface="+mn-ea"/>
              </a:rPr>
              <a:t>, please?</a:t>
            </a:r>
            <a:endParaRPr lang="en-US" sz="2800" dirty="0"/>
          </a:p>
          <a:p>
            <a:pPr algn="just"/>
            <a:r>
              <a:rPr lang="en-US" sz="2800" b="1" dirty="0">
                <a:solidFill>
                  <a:srgbClr val="FF0000"/>
                </a:solidFill>
                <a:sym typeface="+mn-ea"/>
              </a:rPr>
              <a:t>S2:</a:t>
            </a:r>
            <a:r>
              <a:rPr lang="en-US" sz="2800" u="sng" dirty="0">
                <a:sym typeface="+mn-ea"/>
              </a:rPr>
              <a:t>Go straight and take the second turning on the left. It’s on your lef</a:t>
            </a:r>
            <a:r>
              <a:rPr lang="en-US" sz="2800" dirty="0">
                <a:sym typeface="+mn-ea"/>
              </a:rPr>
              <a:t>t</a:t>
            </a:r>
            <a:endParaRPr lang="en-US" sz="2800" dirty="0">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5 hoạt động giải trí đáng để trải nghiệm ở Hội An"/>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80255" y="44624"/>
            <a:ext cx="5258579" cy="3004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ội An vào top thành phố hấp dẫn nhất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835" y="2852936"/>
            <a:ext cx="5535934" cy="3693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ags/tag1.xml><?xml version="1.0" encoding="utf-8"?>
<p:tagLst xmlns:p="http://schemas.openxmlformats.org/presentationml/2006/main">
  <p:tag name="MMPROD_NEXTUNIQUEID" val="10009"/>
  <p:tag name="MMPROD_UIDATA" val="&lt;database version=&quot;11.0&quot;&gt;&lt;object type=&quot;1&quot; unique_id=&quot;10001&quot;&gt;&lt;object type=&quot;8&quot; unique_id=&quot;10086&quot;&gt;&lt;/object&gt;&lt;object type=&quot;2&quot; unique_id=&quot;10087&quot;&gt;&lt;object type=&quot;3&quot; unique_id=&quot;10091&quot;&gt;&lt;property id=&quot;20148&quot; value=&quot;5&quot;/&gt;&lt;property id=&quot;20300&quot; value=&quot;Slide 16 - &amp;quot;ú&amp;quot;&quot;/&gt;&lt;property id=&quot;20307&quot; value=&quot;259&quot;/&gt;&lt;/object&gt;&lt;object type=&quot;3&quot; unique_id=&quot;10094&quot;&gt;&lt;property id=&quot;20148&quot; value=&quot;5&quot;/&gt;&lt;property id=&quot;20300&quot; value=&quot;Slide 21&quot;/&gt;&lt;property id=&quot;20307&quot; value=&quot;263&quot;/&gt;&lt;/object&gt;&lt;object type=&quot;3&quot; unique_id=&quot;10344&quot;&gt;&lt;property id=&quot;20148&quot; value=&quot;5&quot;/&gt;&lt;property id=&quot;20300&quot; value=&quot;Slide 1&quot;/&gt;&lt;property id=&quot;20307&quot; value=&quot;273&quot;/&gt;&lt;/object&gt;&lt;object type=&quot;3&quot; unique_id=&quot;10345&quot;&gt;&lt;property id=&quot;20148&quot; value=&quot;5&quot;/&gt;&lt;property id=&quot;20300&quot; value=&quot;Slide 2&quot;/&gt;&lt;property id=&quot;20307&quot; value=&quot;274&quot;/&gt;&lt;/object&gt;&lt;object type=&quot;3&quot; unique_id=&quot;10348&quot;&gt;&lt;property id=&quot;20148&quot; value=&quot;5&quot;/&gt;&lt;property id=&quot;20300&quot; value=&quot;Slide 34 - &amp;quot;MATCHING&amp;quot;&quot;/&gt;&lt;property id=&quot;20307&quot; value=&quot;269&quot;/&gt;&lt;/object&gt;&lt;object type=&quot;3&quot; unique_id=&quot;10349&quot;&gt;&lt;property id=&quot;20148&quot; value=&quot;5&quot;/&gt;&lt;property id=&quot;20300&quot; value=&quot;Slide 35&quot;/&gt;&lt;property id=&quot;20307&quot; value=&quot;267&quot;/&gt;&lt;/object&gt;&lt;object type=&quot;3&quot; unique_id=&quot;10351&quot;&gt;&lt;property id=&quot;20148&quot; value=&quot;5&quot;/&gt;&lt;property id=&quot;20300&quot; value=&quot;Slide 43&quot;/&gt;&lt;property id=&quot;20307&quot; value=&quot;264&quot;/&gt;&lt;/object&gt;&lt;object type=&quot;3&quot; unique_id=&quot;10433&quot;&gt;&lt;property id=&quot;20148&quot; value=&quot;5&quot;/&gt;&lt;property id=&quot;20300&quot; value=&quot;Slide 31&quot;/&gt;&lt;property id=&quot;20307&quot; value=&quot;275&quot;/&gt;&lt;/object&gt;&lt;object type=&quot;3&quot; unique_id=&quot;11107&quot;&gt;&lt;property id=&quot;20148&quot; value=&quot;5&quot;/&gt;&lt;property id=&quot;20300&quot; value=&quot;Slide 8&quot;/&gt;&lt;property id=&quot;20307&quot; value=&quot;276&quot;/&gt;&lt;/object&gt;&lt;object type=&quot;3&quot; unique_id=&quot;11108&quot;&gt;&lt;property id=&quot;20148&quot; value=&quot;5&quot;/&gt;&lt;property id=&quot;20300&quot; value=&quot;Slide 17&quot;/&gt;&lt;property id=&quot;20307&quot; value=&quot;277&quot;/&gt;&lt;/object&gt;&lt;object type=&quot;3&quot; unique_id=&quot;11109&quot;&gt;&lt;property id=&quot;20148&quot; value=&quot;5&quot;/&gt;&lt;property id=&quot;20300&quot; value=&quot;Slide 23&quot;/&gt;&lt;property id=&quot;20307&quot; value=&quot;278&quot;/&gt;&lt;/object&gt;&lt;object type=&quot;3&quot; unique_id=&quot;11230&quot;&gt;&lt;property id=&quot;20148&quot; value=&quot;5&quot;/&gt;&lt;property id=&quot;20300&quot; value=&quot;Slide 19&quot;/&gt;&lt;property id=&quot;20307&quot; value=&quot;279&quot;/&gt;&lt;/object&gt;&lt;object type=&quot;3&quot; unique_id=&quot;11231&quot;&gt;&lt;property id=&quot;20148&quot; value=&quot;5&quot;/&gt;&lt;property id=&quot;20300&quot; value=&quot;Slide 22&quot;/&gt;&lt;property id=&quot;20307&quot; value=&quot;280&quot;/&gt;&lt;/object&gt;&lt;object type=&quot;3&quot; unique_id=&quot;11651&quot;&gt;&lt;property id=&quot;20148&quot; value=&quot;5&quot;/&gt;&lt;property id=&quot;20300&quot; value=&quot;Slide 6&quot;/&gt;&lt;property id=&quot;20307&quot; value=&quot;283&quot;/&gt;&lt;/object&gt;&lt;object type=&quot;3&quot; unique_id=&quot;11654&quot;&gt;&lt;property id=&quot;20148&quot; value=&quot;5&quot;/&gt;&lt;property id=&quot;20300&quot; value=&quot;Slide 7&quot;/&gt;&lt;property id=&quot;20307&quot; value=&quot;287&quot;/&gt;&lt;/object&gt;&lt;object type=&quot;3&quot; unique_id=&quot;11655&quot;&gt;&lt;property id=&quot;20148&quot; value=&quot;5&quot;/&gt;&lt;property id=&quot;20300&quot; value=&quot;Slide 10&quot;/&gt;&lt;property id=&quot;20307&quot; value=&quot;290&quot;/&gt;&lt;/object&gt;&lt;object type=&quot;3&quot; unique_id=&quot;11656&quot;&gt;&lt;property id=&quot;20148&quot; value=&quot;5&quot;/&gt;&lt;property id=&quot;20300&quot; value=&quot;Slide 15 - &amp;quot;Matching&amp;quot;&quot;/&gt;&lt;property id=&quot;20307&quot; value=&quot;289&quot;/&gt;&lt;/object&gt;&lt;object type=&quot;3&quot; unique_id=&quot;11820&quot;&gt;&lt;property id=&quot;20148&quot; value=&quot;5&quot;/&gt;&lt;property id=&quot;20300&quot; value=&quot;Slide 48&quot;/&gt;&lt;property id=&quot;20307&quot; value=&quot;292&quot;/&gt;&lt;/object&gt;&lt;object type=&quot;3&quot; unique_id=&quot;12089&quot;&gt;&lt;property id=&quot;20148&quot; value=&quot;5&quot;/&gt;&lt;property id=&quot;20300&quot; value=&quot;Slide 44&quot;/&gt;&lt;property id=&quot;20307&quot; value=&quot;293&quot;/&gt;&lt;/object&gt;&lt;object type=&quot;3&quot; unique_id=&quot;12335&quot;&gt;&lt;property id=&quot;20148&quot; value=&quot;5&quot;/&gt;&lt;property id=&quot;20300&quot; value=&quot;Slide 27&quot;/&gt;&lt;property id=&quot;20307&quot; value=&quot;297&quot;/&gt;&lt;/object&gt;&lt;object type=&quot;3&quot; unique_id=&quot;12336&quot;&gt;&lt;property id=&quot;20148&quot; value=&quot;5&quot;/&gt;&lt;property id=&quot;20300&quot; value=&quot;Slide 28&quot;/&gt;&lt;property id=&quot;20307&quot; value=&quot;298&quot;/&gt;&lt;/object&gt;&lt;object type=&quot;3&quot; unique_id=&quot;12337&quot;&gt;&lt;property id=&quot;20148&quot; value=&quot;5&quot;/&gt;&lt;property id=&quot;20300&quot; value=&quot;Slide 29&quot;/&gt;&lt;property id=&quot;20307&quot; value=&quot;300&quot;/&gt;&lt;/object&gt;&lt;object type=&quot;3&quot; unique_id=&quot;12338&quot;&gt;&lt;property id=&quot;20148&quot; value=&quot;5&quot;/&gt;&lt;property id=&quot;20300&quot; value=&quot;Slide 30&quot;/&gt;&lt;property id=&quot;20307&quot; value=&quot;299&quot;/&gt;&lt;/object&gt;&lt;object type=&quot;3&quot; unique_id=&quot;12339&quot;&gt;&lt;property id=&quot;20148&quot; value=&quot;5&quot;/&gt;&lt;property id=&quot;20300&quot; value=&quot;Slide 53&quot;/&gt;&lt;property id=&quot;20307&quot; value=&quot;296&quot;/&gt;&lt;/object&gt;&lt;object type=&quot;3&quot; unique_id=&quot;12340&quot;&gt;&lt;property id=&quot;20148&quot; value=&quot;5&quot;/&gt;&lt;property id=&quot;20300&quot; value=&quot;Slide 54&quot;/&gt;&lt;property id=&quot;20307&quot; value=&quot;294&quot;/&gt;&lt;/object&gt;&lt;object type=&quot;3&quot; unique_id=&quot;12483&quot;&gt;&lt;property id=&quot;20148&quot; value=&quot;5&quot;/&gt;&lt;property id=&quot;20300&quot; value=&quot;Slide 24&quot;/&gt;&lt;property id=&quot;20307&quot; value=&quot;301&quot;/&gt;&lt;/object&gt;&lt;object type=&quot;3&quot; unique_id=&quot;12484&quot;&gt;&lt;property id=&quot;20148&quot; value=&quot;5&quot;/&gt;&lt;property id=&quot;20300&quot; value=&quot;Slide 25&quot;/&gt;&lt;property id=&quot;20307&quot; value=&quot;302&quot;/&gt;&lt;/object&gt;&lt;object type=&quot;3&quot; unique_id=&quot;12485&quot;&gt;&lt;property id=&quot;20148&quot; value=&quot;5&quot;/&gt;&lt;property id=&quot;20300&quot; value=&quot;Slide 26&quot;/&gt;&lt;property id=&quot;20307&quot; value=&quot;303&quot;/&gt;&lt;/object&gt;&lt;object type=&quot;3&quot; unique_id=&quot;12672&quot;&gt;&lt;property id=&quot;20148&quot; value=&quot;5&quot;/&gt;&lt;property id=&quot;20300&quot; value=&quot;Slide 3&quot;/&gt;&lt;property id=&quot;20307&quot; value=&quot;304&quot;/&gt;&lt;/object&gt;&lt;object type=&quot;3&quot; unique_id=&quot;12673&quot;&gt;&lt;property id=&quot;20148&quot; value=&quot;5&quot;/&gt;&lt;property id=&quot;20300&quot; value=&quot;Slide 4&quot;/&gt;&lt;property id=&quot;20307&quot; value=&quot;305&quot;/&gt;&lt;/object&gt;&lt;object type=&quot;3&quot; unique_id=&quot;12822&quot;&gt;&lt;property id=&quot;20148&quot; value=&quot;5&quot;/&gt;&lt;property id=&quot;20300&quot; value=&quot;Slide 32&quot;/&gt;&lt;property id=&quot;20307&quot; value=&quot;307&quot;/&gt;&lt;/object&gt;&lt;object type=&quot;3&quot; unique_id=&quot;12823&quot;&gt;&lt;property id=&quot;20148&quot; value=&quot;5&quot;/&gt;&lt;property id=&quot;20300&quot; value=&quot;Slide 33&quot;/&gt;&lt;property id=&quot;20307&quot; value=&quot;306&quot;/&gt;&lt;/object&gt;&lt;object type=&quot;3&quot; unique_id=&quot;13058&quot;&gt;&lt;property id=&quot;20148&quot; value=&quot;5&quot;/&gt;&lt;property id=&quot;20300&quot; value=&quot;Slide 36&quot;/&gt;&lt;property id=&quot;20307&quot; value=&quot;308&quot;/&gt;&lt;/object&gt;&lt;object type=&quot;3&quot; unique_id=&quot;13059&quot;&gt;&lt;property id=&quot;20148&quot; value=&quot;5&quot;/&gt;&lt;property id=&quot;20300&quot; value=&quot;Slide 37&quot;/&gt;&lt;property id=&quot;20307&quot; value=&quot;309&quot;/&gt;&lt;/object&gt;&lt;object type=&quot;3&quot; unique_id=&quot;13060&quot;&gt;&lt;property id=&quot;20148&quot; value=&quot;5&quot;/&gt;&lt;property id=&quot;20300&quot; value=&quot;Slide 41&quot;/&gt;&lt;property id=&quot;20307&quot; value=&quot;311&quot;/&gt;&lt;/object&gt;&lt;object type=&quot;3&quot; unique_id=&quot;13936&quot;&gt;&lt;property id=&quot;20148&quot; value=&quot;5&quot;/&gt;&lt;property id=&quot;20300&quot; value=&quot;Slide 11&quot;/&gt;&lt;property id=&quot;20307&quot; value=&quot;317&quot;/&gt;&lt;/object&gt;&lt;object type=&quot;3&quot; unique_id=&quot;13937&quot;&gt;&lt;property id=&quot;20148&quot; value=&quot;5&quot;/&gt;&lt;property id=&quot;20300&quot; value=&quot;Slide 12&quot;/&gt;&lt;property id=&quot;20307&quot; value=&quot;318&quot;/&gt;&lt;/object&gt;&lt;object type=&quot;3&quot; unique_id=&quot;13938&quot;&gt;&lt;property id=&quot;20148&quot; value=&quot;5&quot;/&gt;&lt;property id=&quot;20300&quot; value=&quot;Slide 13&quot;/&gt;&lt;property id=&quot;20307&quot; value=&quot;315&quot;/&gt;&lt;/object&gt;&lt;object type=&quot;3&quot; unique_id=&quot;13939&quot;&gt;&lt;property id=&quot;20148&quot; value=&quot;5&quot;/&gt;&lt;property id=&quot;20300&quot; value=&quot;Slide 14&quot;/&gt;&lt;property id=&quot;20307&quot; value=&quot;320&quot;/&gt;&lt;/object&gt;&lt;object type=&quot;3&quot; unique_id=&quot;13940&quot;&gt;&lt;property id=&quot;20148&quot; value=&quot;5&quot;/&gt;&lt;property id=&quot;20300&quot; value=&quot;Slide 18&quot;/&gt;&lt;property id=&quot;20307&quot; value=&quot;321&quot;/&gt;&lt;/object&gt;&lt;object type=&quot;3&quot; unique_id=&quot;13941&quot;&gt;&lt;property id=&quot;20148&quot; value=&quot;5&quot;/&gt;&lt;property id=&quot;20300&quot; value=&quot;Slide 20 - &amp;quot;3. Listen and check&amp;quot;&quot;/&gt;&lt;property id=&quot;20307&quot; value=&quot;322&quot;/&gt;&lt;/object&gt;&lt;object type=&quot;3&quot; unique_id=&quot;13942&quot;&gt;&lt;property id=&quot;20148&quot; value=&quot;5&quot;/&gt;&lt;property id=&quot;20300&quot; value=&quot;Slide 38&quot;/&gt;&lt;property id=&quot;20307&quot; value=&quot;324&quot;/&gt;&lt;/object&gt;&lt;object type=&quot;3&quot; unique_id=&quot;13943&quot;&gt;&lt;property id=&quot;20148&quot; value=&quot;5&quot;/&gt;&lt;property id=&quot;20300&quot; value=&quot;Slide 39&quot;/&gt;&lt;property id=&quot;20307&quot; value=&quot;326&quot;/&gt;&lt;/object&gt;&lt;object type=&quot;3&quot; unique_id=&quot;13944&quot;&gt;&lt;property id=&quot;20148&quot; value=&quot;5&quot;/&gt;&lt;property id=&quot;20300&quot; value=&quot;Slide 45&quot;/&gt;&lt;property id=&quot;20307&quot; value=&quot;313&quot;/&gt;&lt;/object&gt;&lt;object type=&quot;3&quot; unique_id=&quot;13945&quot;&gt;&lt;property id=&quot;20148&quot; value=&quot;5&quot;/&gt;&lt;property id=&quot;20300&quot; value=&quot;Slide 50&quot;/&gt;&lt;property id=&quot;20307&quot; value=&quot;327&quot;/&gt;&lt;/object&gt;&lt;object type=&quot;3&quot; unique_id=&quot;14189&quot;&gt;&lt;property id=&quot;20148&quot; value=&quot;5&quot;/&gt;&lt;property id=&quot;20300&quot; value=&quot;Slide 42&quot;/&gt;&lt;property id=&quot;20307&quot; value=&quot;328&quot;/&gt;&lt;/object&gt;&lt;object type=&quot;3&quot; unique_id=&quot;14190&quot;&gt;&lt;property id=&quot;20148&quot; value=&quot;5&quot;/&gt;&lt;property id=&quot;20300&quot; value=&quot;Slide 46&quot;/&gt;&lt;property id=&quot;20307&quot; value=&quot;330&quot;/&gt;&lt;/object&gt;&lt;object type=&quot;3&quot; unique_id=&quot;14338&quot;&gt;&lt;property id=&quot;20148&quot; value=&quot;5&quot;/&gt;&lt;property id=&quot;20300&quot; value=&quot;Slide 47&quot;/&gt;&lt;property id=&quot;20307&quot; value=&quot;332&quot;/&gt;&lt;/object&gt;&lt;object type=&quot;3&quot; unique_id=&quot;14694&quot;&gt;&lt;property id=&quot;20148&quot; value=&quot;5&quot;/&gt;&lt;property id=&quot;20300&quot; value=&quot;Slide 5&quot;/&gt;&lt;property id=&quot;20307&quot; value=&quot;334&quot;/&gt;&lt;/object&gt;&lt;object type=&quot;3&quot; unique_id=&quot;14695&quot;&gt;&lt;property id=&quot;20148&quot; value=&quot;5&quot;/&gt;&lt;property id=&quot;20300&quot; value=&quot;Slide 9&quot;/&gt;&lt;property id=&quot;20307&quot; value=&quot;335&quot;/&gt;&lt;/object&gt;&lt;object type=&quot;3&quot; unique_id=&quot;14855&quot;&gt;&lt;property id=&quot;20148&quot; value=&quot;5&quot;/&gt;&lt;property id=&quot;20300&quot; value=&quot;Slide 40&quot;/&gt;&lt;property id=&quot;20307&quot; value=&quot;336&quot;/&gt;&lt;/object&gt;&lt;object type=&quot;3&quot; unique_id=&quot;14856&quot;&gt;&lt;property id=&quot;20148&quot; value=&quot;5&quot;/&gt;&lt;property id=&quot;20300&quot; value=&quot;Slide 49 - &amp;quot;5. Present your guide to your class. &amp;quot;&quot;/&gt;&lt;property id=&quot;20307&quot; value=&quot;337&quot;/&gt;&lt;/object&gt;&lt;object type=&quot;3&quot; unique_id=&quot;15074&quot;&gt;&lt;property id=&quot;20148&quot; value=&quot;5&quot;/&gt;&lt;property id=&quot;20300&quot; value=&quot;Slide 51&quot;/&gt;&lt;property id=&quot;20307&quot; value=&quot;338&quot;/&gt;&lt;/object&gt;&lt;object type=&quot;3&quot; unique_id=&quot;15075&quot;&gt;&lt;property id=&quot;20148&quot; value=&quot;5&quot;/&gt;&lt;property id=&quot;20300&quot; value=&quot;Slide 52&quot;/&gt;&lt;property id=&quot;20307&quot; value=&quot;339&quot;/&gt;&lt;/object&gt;&lt;/object&gt;&lt;/object&gt;&lt;/database&gt;"/>
  <p:tag name="SECTOMILLISECCONVERTED" val="1"/>
</p:tagLst>
</file>

<file path=ppt/theme/theme1.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2624</Words>
  <Application>WPS Presentation</Application>
  <PresentationFormat>Custom</PresentationFormat>
  <Paragraphs>151</Paragraphs>
  <Slides>15</Slides>
  <Notes>5</Notes>
  <HiddenSlides>0</HiddenSlides>
  <MMClips>16</MMClips>
  <ScaleCrop>false</ScaleCrop>
  <HeadingPairs>
    <vt:vector size="8" baseType="variant">
      <vt:variant>
        <vt:lpstr>已用的字体</vt:lpstr>
      </vt:variant>
      <vt:variant>
        <vt:i4>14</vt:i4>
      </vt:variant>
      <vt:variant>
        <vt:lpstr>主题</vt:lpstr>
      </vt:variant>
      <vt:variant>
        <vt:i4>4</vt:i4>
      </vt:variant>
      <vt:variant>
        <vt:lpstr>嵌入 OLE 服务器</vt:lpstr>
      </vt:variant>
      <vt:variant>
        <vt:i4>7</vt:i4>
      </vt:variant>
      <vt:variant>
        <vt:lpstr>幻灯片标题</vt:lpstr>
      </vt:variant>
      <vt:variant>
        <vt:i4>15</vt:i4>
      </vt:variant>
    </vt:vector>
  </HeadingPairs>
  <TitlesOfParts>
    <vt:vector size="40" baseType="lpstr">
      <vt:lpstr>Arial</vt:lpstr>
      <vt:lpstr>SimSun</vt:lpstr>
      <vt:lpstr>Wingdings</vt:lpstr>
      <vt:lpstr>Arial</vt:lpstr>
      <vt:lpstr>Calibri</vt:lpstr>
      <vt:lpstr>Arial Black</vt:lpstr>
      <vt:lpstr>.VnTifani HeavyH</vt:lpstr>
      <vt:lpstr>.VnTifani Heavy</vt:lpstr>
      <vt:lpstr>.VnCooper</vt:lpstr>
      <vt:lpstr>Times New Roman</vt:lpstr>
      <vt:lpstr>Bodoni MT Black</vt:lpstr>
      <vt:lpstr>Segoe Print</vt:lpstr>
      <vt:lpstr>Microsoft YaHei</vt:lpstr>
      <vt:lpstr>Arial Unicode MS</vt:lpstr>
      <vt:lpstr>8_Default Design</vt:lpstr>
      <vt:lpstr>7_Thiết kế: Thạch Trương Thảo (0987 039 863)</vt:lpstr>
      <vt:lpstr>Office Theme</vt:lpstr>
      <vt:lpstr>1_Office Theme</vt:lpstr>
      <vt:lpstr>Paint.Picture</vt:lpstr>
      <vt:lpstr>Paint.Picture</vt:lpstr>
      <vt:lpstr>Paint.Picture</vt:lpstr>
      <vt:lpstr>Paint.Picture</vt:lpstr>
      <vt:lpstr>Paint.Picture</vt:lpstr>
      <vt:lpstr>Paint.Picture</vt:lpstr>
      <vt:lpstr>Paint.Picture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kieu</dc:creator>
  <cp:lastModifiedBy>aaa</cp:lastModifiedBy>
  <cp:revision>206</cp:revision>
  <cp:lastPrinted>2021-11-15T00:21:00Z</cp:lastPrinted>
  <dcterms:created xsi:type="dcterms:W3CDTF">2018-11-03T07:35:00Z</dcterms:created>
  <dcterms:modified xsi:type="dcterms:W3CDTF">2022-11-10T15:31:24Z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D368845A781C4E689E63F329B19076B6</vt:lpwstr>
  </property>
  <property fmtid="{D5CDD505-2E9C-101B-9397-08002B2CF9AE}" pid="3" name="KSOProductBuildVer">
    <vt:lpwstr>1033-11.2.0.11380</vt:lpwstr>
  </property>
</Properties>
</file>