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3" r:id="rId2"/>
    <p:sldId id="267" r:id="rId3"/>
    <p:sldId id="268" r:id="rId4"/>
    <p:sldId id="269" r:id="rId5"/>
    <p:sldId id="270" r:id="rId6"/>
    <p:sldId id="287" r:id="rId7"/>
    <p:sldId id="274" r:id="rId8"/>
    <p:sldId id="271" r:id="rId9"/>
    <p:sldId id="288" r:id="rId10"/>
    <p:sldId id="276" r:id="rId11"/>
    <p:sldId id="277" r:id="rId12"/>
    <p:sldId id="289" r:id="rId13"/>
    <p:sldId id="279" r:id="rId14"/>
    <p:sldId id="280" r:id="rId15"/>
    <p:sldId id="290" r:id="rId16"/>
    <p:sldId id="282" r:id="rId17"/>
    <p:sldId id="284" r:id="rId18"/>
    <p:sldId id="291" r:id="rId19"/>
    <p:sldId id="286" r:id="rId20"/>
    <p:sldId id="292" r:id="rId21"/>
    <p:sldId id="293" r:id="rId22"/>
    <p:sldId id="294" r:id="rId23"/>
    <p:sldId id="295" r:id="rId24"/>
    <p:sldId id="296" r:id="rId25"/>
    <p:sldId id="297" r:id="rId26"/>
    <p:sldId id="283" r:id="rId27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iCiel Cadena" panose="02000503000000020004" pitchFamily="2" charset="0"/>
      <p:bold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Tahoma" panose="020B0604030504040204" pitchFamily="34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701D"/>
    <a:srgbClr val="775233"/>
    <a:srgbClr val="926838"/>
    <a:srgbClr val="764A0D"/>
    <a:srgbClr val="C37930"/>
    <a:srgbClr val="FF7171"/>
    <a:srgbClr val="FF0D0D"/>
    <a:srgbClr val="764A0B"/>
    <a:srgbClr val="DF6613"/>
    <a:srgbClr val="A577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3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47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74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98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8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0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98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04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3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55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9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3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microsoft.com/office/2007/relationships/media" Target="../media/media6.mp3"/><Relationship Id="rId7" Type="http://schemas.openxmlformats.org/officeDocument/2006/relationships/image" Target="../media/image14.jpg"/><Relationship Id="rId12" Type="http://schemas.openxmlformats.org/officeDocument/2006/relationships/slide" Target="slide1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audio" Target="../media/media6.mp3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slide" Target="slide9.xml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slide" Target="slide13.xml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3" Type="http://schemas.microsoft.com/office/2007/relationships/media" Target="../media/media4.mp3"/><Relationship Id="rId7" Type="http://schemas.openxmlformats.org/officeDocument/2006/relationships/image" Target="../media/image14.jpg"/><Relationship Id="rId12" Type="http://schemas.openxmlformats.org/officeDocument/2006/relationships/slide" Target="slide1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microsoft.com/office/2007/relationships/media" Target="../media/media6.mp3"/><Relationship Id="rId7" Type="http://schemas.openxmlformats.org/officeDocument/2006/relationships/image" Target="../media/image14.jpg"/><Relationship Id="rId12" Type="http://schemas.openxmlformats.org/officeDocument/2006/relationships/slide" Target="slide1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audio" Target="../media/media6.mp3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slide" Target="slide15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3" Type="http://schemas.microsoft.com/office/2007/relationships/media" Target="../media/media4.mp3"/><Relationship Id="rId7" Type="http://schemas.openxmlformats.org/officeDocument/2006/relationships/image" Target="../media/image14.jpg"/><Relationship Id="rId12" Type="http://schemas.openxmlformats.org/officeDocument/2006/relationships/slide" Target="slide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microsoft.com/office/2007/relationships/media" Target="../media/media6.mp3"/><Relationship Id="rId7" Type="http://schemas.openxmlformats.org/officeDocument/2006/relationships/image" Target="../media/image14.jpg"/><Relationship Id="rId12" Type="http://schemas.openxmlformats.org/officeDocument/2006/relationships/slide" Target="slide1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audio" Target="../media/media6.mp3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slide" Target="slide19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slide" Target="slide18.xml"/><Relationship Id="rId1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3" Type="http://schemas.microsoft.com/office/2007/relationships/media" Target="../media/media4.mp3"/><Relationship Id="rId7" Type="http://schemas.openxmlformats.org/officeDocument/2006/relationships/image" Target="../media/image14.jpg"/><Relationship Id="rId12" Type="http://schemas.openxmlformats.org/officeDocument/2006/relationships/slide" Target="slide1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microsoft.com/office/2007/relationships/media" Target="../media/media6.mp3"/><Relationship Id="rId7" Type="http://schemas.openxmlformats.org/officeDocument/2006/relationships/image" Target="../media/image14.jpg"/><Relationship Id="rId12" Type="http://schemas.openxmlformats.org/officeDocument/2006/relationships/slide" Target="slide2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audio" Target="../media/media6.mp3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3.png"/><Relationship Id="rId1" Type="http://schemas.microsoft.com/office/2007/relationships/media" Target="../media/media2.mp3"/><Relationship Id="rId6" Type="http://schemas.openxmlformats.org/officeDocument/2006/relationships/image" Target="../media/image7.jpg"/><Relationship Id="rId11" Type="http://schemas.openxmlformats.org/officeDocument/2006/relationships/slide" Target="slide3.xml"/><Relationship Id="rId5" Type="http://schemas.openxmlformats.org/officeDocument/2006/relationships/audio" Target="../media/audio1.wav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slide" Target="slide4.xml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slide" Target="slide22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3" Type="http://schemas.microsoft.com/office/2007/relationships/media" Target="../media/media4.mp3"/><Relationship Id="rId7" Type="http://schemas.openxmlformats.org/officeDocument/2006/relationships/image" Target="../media/image14.jpg"/><Relationship Id="rId12" Type="http://schemas.openxmlformats.org/officeDocument/2006/relationships/slide" Target="slide2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microsoft.com/office/2007/relationships/media" Target="../media/media6.mp3"/><Relationship Id="rId7" Type="http://schemas.openxmlformats.org/officeDocument/2006/relationships/image" Target="../media/image14.jpg"/><Relationship Id="rId12" Type="http://schemas.openxmlformats.org/officeDocument/2006/relationships/slide" Target="slide2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audio" Target="../media/media6.mp3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slide" Target="slide25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3" Type="http://schemas.microsoft.com/office/2007/relationships/media" Target="../media/media4.mp3"/><Relationship Id="rId7" Type="http://schemas.openxmlformats.org/officeDocument/2006/relationships/image" Target="../media/image14.jpg"/><Relationship Id="rId12" Type="http://schemas.openxmlformats.org/officeDocument/2006/relationships/slide" Target="slide2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microsoft.com/office/2007/relationships/media" Target="../media/media6.mp3"/><Relationship Id="rId7" Type="http://schemas.openxmlformats.org/officeDocument/2006/relationships/image" Target="../media/image14.jpg"/><Relationship Id="rId12" Type="http://schemas.openxmlformats.org/officeDocument/2006/relationships/slide" Target="slide2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audio" Target="../media/media6.mp3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8.png"/><Relationship Id="rId5" Type="http://schemas.openxmlformats.org/officeDocument/2006/relationships/image" Target="../media/image23.jp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3" Type="http://schemas.microsoft.com/office/2007/relationships/media" Target="../media/media4.mp3"/><Relationship Id="rId7" Type="http://schemas.openxmlformats.org/officeDocument/2006/relationships/image" Target="../media/image14.jpg"/><Relationship Id="rId12" Type="http://schemas.openxmlformats.org/officeDocument/2006/relationships/slide" Target="slide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microsoft.com/office/2007/relationships/media" Target="../media/media6.mp3"/><Relationship Id="rId7" Type="http://schemas.openxmlformats.org/officeDocument/2006/relationships/image" Target="../media/image14.jpg"/><Relationship Id="rId12" Type="http://schemas.openxmlformats.org/officeDocument/2006/relationships/slide" Target="slide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audio" Target="../media/media6.mp3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12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slide" Target="slide6.xml"/><Relationship Id="rId4" Type="http://schemas.openxmlformats.org/officeDocument/2006/relationships/image" Target="../media/image7.jp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3" Type="http://schemas.microsoft.com/office/2007/relationships/media" Target="../media/media4.mp3"/><Relationship Id="rId7" Type="http://schemas.openxmlformats.org/officeDocument/2006/relationships/image" Target="../media/image14.jpg"/><Relationship Id="rId12" Type="http://schemas.openxmlformats.org/officeDocument/2006/relationships/slide" Target="slide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microsoft.com/office/2007/relationships/media" Target="../media/media6.mp3"/><Relationship Id="rId7" Type="http://schemas.openxmlformats.org/officeDocument/2006/relationships/image" Target="../media/image14.jpg"/><Relationship Id="rId12" Type="http://schemas.openxmlformats.org/officeDocument/2006/relationships/slide" Target="slide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audio" Target="../media/media6.mp3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3" Type="http://schemas.microsoft.com/office/2007/relationships/media" Target="../media/media4.mp3"/><Relationship Id="rId7" Type="http://schemas.openxmlformats.org/officeDocument/2006/relationships/image" Target="../media/image14.jpg"/><Relationship Id="rId12" Type="http://schemas.openxmlformats.org/officeDocument/2006/relationships/slide" Target="slide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=""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spc="50" noProof="0" dirty="0" smtClean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  <a:endParaRPr kumimoji="0" lang="en-US" sz="9600" b="1" i="0" u="none" strike="noStrike" kern="0" spc="50" normalizeH="0" baseline="0" noProof="0" dirty="0" smtClean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 smtClean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  <a:endParaRPr lang="en-US" sz="8800" dirty="0">
                <a:ln w="2857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Nhập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4</a:t>
            </a: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876670" y="5392794"/>
            <a:ext cx="14895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Đúng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8972547" y="3710536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 smtClean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  <a:endParaRPr lang="en-US" sz="8800" dirty="0">
                <a:ln w="2857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5635" y="-48871"/>
            <a:ext cx="10265420" cy="2461871"/>
            <a:chOff x="885635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5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74" y="3203374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Nhập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5</a:t>
            </a: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89" y="5098536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836631" y="3126366"/>
            <a:ext cx="1019066" cy="1478979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256412" y="4683256"/>
              <a:ext cx="734344" cy="10446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 flipH="1">
            <a:off x="3966319" y="4732281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7033099" y="2964459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C</a:t>
              </a:r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459664" y="3497632"/>
            <a:ext cx="14895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Đúng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2328857" y="5425034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400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4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 smtClean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  <a:endParaRPr lang="en-US" sz="8800" dirty="0">
                <a:ln w="2857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3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Nhập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6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4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1993505" y="3591229"/>
            <a:ext cx="14895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Đúng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965736" y="5387678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972547" y="3710536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449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22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 smtClean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  <a:endParaRPr lang="en-US" sz="8800" dirty="0">
                <a:ln w="2857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02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spc="50" normalizeH="0" baseline="0" noProof="0" dirty="0" err="1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Nhập</a:t>
            </a:r>
            <a:r>
              <a:rPr kumimoji="0" lang="en-US" sz="54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spc="50" normalizeH="0" baseline="0" noProof="0" dirty="0" err="1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54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spc="50" normalizeH="0" baseline="0" noProof="0" dirty="0" err="1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5400" b="1" i="0" u="none" strike="noStrike" kern="0" spc="50" normalizeH="0" baseline="0" noProof="0" dirty="0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  <a:endParaRPr lang="en-US" sz="4800" dirty="0">
                <a:ln w="28575">
                  <a:solidFill>
                    <a:schemeClr val="tx1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  <a:endParaRPr lang="en-US" sz="4800" dirty="0">
                <a:ln w="28575">
                  <a:solidFill>
                    <a:schemeClr val="tx1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14895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Đúng</a:t>
            </a:r>
            <a:endParaRPr lang="en-US" sz="4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iCiel Cadena" panose="0200050300000002000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schemeClr val="tx1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9525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Sai</a:t>
              </a:r>
              <a:endParaRPr lang="en-US" sz="4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Sai</a:t>
            </a:r>
            <a:endParaRPr lang="en-US" sz="4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iCiel Cadena" panose="0200050300000002000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9525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Sai</a:t>
              </a:r>
              <a:endParaRPr lang="en-US" sz="4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Nhập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7</a:t>
            </a:r>
          </a:p>
        </p:txBody>
      </p:sp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9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1993505" y="3591229"/>
            <a:ext cx="14895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Đúng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965736" y="5387678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3" name="TextBox 32">
            <a:hlinkClick r:id="rId9" action="ppaction://hlinksldjump"/>
          </p:cNvPr>
          <p:cNvSpPr txBox="1"/>
          <p:nvPr/>
        </p:nvSpPr>
        <p:spPr>
          <a:xfrm>
            <a:off x="8972547" y="3710536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874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4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 smtClean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  <a:endParaRPr lang="en-US" sz="8800" dirty="0">
                <a:ln w="2857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84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511" y="3134410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Nhập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8</a:t>
            </a:r>
          </a:p>
        </p:txBody>
      </p:sp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63" y="3239685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835280" y="3004308"/>
            <a:ext cx="1001611" cy="1414304"/>
            <a:chOff x="4375090" y="3060699"/>
            <a:chExt cx="1001611" cy="1414304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4317229" y="3415530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425676" y="306069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064037" y="3004309"/>
            <a:ext cx="1001611" cy="1438333"/>
            <a:chOff x="6250629" y="3037489"/>
            <a:chExt cx="1001611" cy="1438333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6192768" y="3416349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9" action="ppaction://hlinksldjump"/>
            </p:cNvPr>
            <p:cNvSpPr txBox="1"/>
            <p:nvPr/>
          </p:nvSpPr>
          <p:spPr>
            <a:xfrm>
              <a:off x="6662463" y="303748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8609036" y="3341601"/>
            <a:ext cx="14895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Đúng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965736" y="5387678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3" name="TextBox 32">
            <a:hlinkClick r:id="rId9" action="ppaction://hlinksldjump"/>
          </p:cNvPr>
          <p:cNvSpPr txBox="1"/>
          <p:nvPr/>
        </p:nvSpPr>
        <p:spPr>
          <a:xfrm>
            <a:off x="2408731" y="3566183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605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03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Đúng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/>
                </a:rPr>
                <a:t>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 smtClean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  <a:endParaRPr lang="en-US" sz="8800" dirty="0">
                <a:ln w="2857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1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spc="50" noProof="0" dirty="0" smtClean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  <a:endParaRPr kumimoji="0" lang="en-US" sz="9600" b="1" i="0" u="none" strike="noStrike" kern="0" spc="50" normalizeH="0" baseline="0" noProof="0" dirty="0" smtClean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=""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!!!</a:t>
              </a:r>
              <a:endParaRPr lang="en-US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Đúng</a:t>
              </a:r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 </a:t>
              </a:r>
              <a:r>
                <a:rPr lang="en-US" sz="540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rồi</a:t>
              </a:r>
              <a:r>
                <a:rPr lang="en-US" sz="54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!</a:t>
              </a:r>
              <a:endParaRPr lang="en-US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 smtClean="0">
                  <a:ln w="2857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+1 </a:t>
              </a:r>
              <a:endParaRPr lang="en-US" sz="8800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Nhập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148951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Đúng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9525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B</a:t>
                </a:r>
                <a:endPara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endParaRP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972547" y="3710536"/>
              <a:ext cx="9525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A</a:t>
                </a:r>
                <a:endPara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endParaRP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9525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Đúng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 smtClean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  <a:endParaRPr lang="en-US" sz="8800" dirty="0">
                <a:ln w="2857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Nhập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54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3</a:t>
            </a:r>
          </a:p>
        </p:txBody>
      </p:sp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6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6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  <a:endParaRPr lang="en-US" sz="480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771147" y="5425033"/>
            <a:ext cx="14895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Đúng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2" name="TextBox 31">
            <a:hlinkClick r:id="rId6" action="ppaction://hlinksldjump"/>
          </p:cNvPr>
          <p:cNvSpPr txBox="1"/>
          <p:nvPr/>
        </p:nvSpPr>
        <p:spPr>
          <a:xfrm>
            <a:off x="2145174" y="5414141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8972547" y="3710536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  <p:sp>
        <p:nvSpPr>
          <p:cNvPr id="34" name="TextBox 33">
            <a:hlinkClick r:id="rId6" action="ppaction://hlinksldjump"/>
          </p:cNvPr>
          <p:cNvSpPr txBox="1"/>
          <p:nvPr/>
        </p:nvSpPr>
        <p:spPr>
          <a:xfrm>
            <a:off x="2145173" y="3710536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  <a:endParaRPr lang="en-US" sz="44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latin typeface="iCiel Cadena" panose="020005030000000200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  <a:endParaRPr lang="en-US" sz="5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1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176</Words>
  <PresentationFormat>Widescreen</PresentationFormat>
  <Paragraphs>98</Paragraphs>
  <Slides>26</Slides>
  <Notes>0</Notes>
  <HiddenSlides>0</HiddenSlides>
  <MMClips>35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Calibri</vt:lpstr>
      <vt:lpstr>iCiel Cadena</vt:lpstr>
      <vt:lpstr>Calibri Light</vt:lpstr>
      <vt:lpstr>Arial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2021-07-10T15:07:21Z</dcterms:created>
  <dcterms:modified xsi:type="dcterms:W3CDTF">2021-07-12T09:59:12Z</dcterms:modified>
</cp:coreProperties>
</file>