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 rotWithShape="0"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760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4730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1598</Words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2022-10-08T01:53:10Z</dcterms:modified>
  <dc:identifier>DAFD8QqN0sk</dc:identifier>
</cp:coreProperties>
</file>