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731" r:id="rId2"/>
    <p:sldMasterId id="2147484013" r:id="rId3"/>
  </p:sldMasterIdLst>
  <p:notesMasterIdLst>
    <p:notesMasterId r:id="rId70"/>
  </p:notesMasterIdLst>
  <p:handoutMasterIdLst>
    <p:handoutMasterId r:id="rId71"/>
  </p:handoutMasterIdLst>
  <p:sldIdLst>
    <p:sldId id="256" r:id="rId4"/>
    <p:sldId id="506" r:id="rId5"/>
    <p:sldId id="517" r:id="rId6"/>
    <p:sldId id="520" r:id="rId7"/>
    <p:sldId id="514" r:id="rId8"/>
    <p:sldId id="518" r:id="rId9"/>
    <p:sldId id="519" r:id="rId10"/>
    <p:sldId id="515" r:id="rId11"/>
    <p:sldId id="521" r:id="rId12"/>
    <p:sldId id="522" r:id="rId13"/>
    <p:sldId id="523" r:id="rId14"/>
    <p:sldId id="524" r:id="rId15"/>
    <p:sldId id="525" r:id="rId16"/>
    <p:sldId id="526" r:id="rId17"/>
    <p:sldId id="527" r:id="rId18"/>
    <p:sldId id="528" r:id="rId19"/>
    <p:sldId id="529" r:id="rId20"/>
    <p:sldId id="530" r:id="rId21"/>
    <p:sldId id="531" r:id="rId22"/>
    <p:sldId id="532" r:id="rId23"/>
    <p:sldId id="533" r:id="rId24"/>
    <p:sldId id="534" r:id="rId25"/>
    <p:sldId id="560" r:id="rId26"/>
    <p:sldId id="586" r:id="rId27"/>
    <p:sldId id="587" r:id="rId28"/>
    <p:sldId id="588" r:id="rId29"/>
    <p:sldId id="589" r:id="rId30"/>
    <p:sldId id="590" r:id="rId31"/>
    <p:sldId id="591" r:id="rId32"/>
    <p:sldId id="604" r:id="rId33"/>
    <p:sldId id="605" r:id="rId34"/>
    <p:sldId id="592" r:id="rId35"/>
    <p:sldId id="593" r:id="rId36"/>
    <p:sldId id="535" r:id="rId37"/>
    <p:sldId id="536" r:id="rId38"/>
    <p:sldId id="537" r:id="rId39"/>
    <p:sldId id="538" r:id="rId40"/>
    <p:sldId id="539" r:id="rId41"/>
    <p:sldId id="540" r:id="rId42"/>
    <p:sldId id="541" r:id="rId43"/>
    <p:sldId id="542" r:id="rId44"/>
    <p:sldId id="543" r:id="rId45"/>
    <p:sldId id="544" r:id="rId46"/>
    <p:sldId id="545" r:id="rId47"/>
    <p:sldId id="546" r:id="rId48"/>
    <p:sldId id="547" r:id="rId49"/>
    <p:sldId id="548" r:id="rId50"/>
    <p:sldId id="594" r:id="rId51"/>
    <p:sldId id="595" r:id="rId52"/>
    <p:sldId id="596" r:id="rId53"/>
    <p:sldId id="549" r:id="rId54"/>
    <p:sldId id="598" r:id="rId55"/>
    <p:sldId id="599" r:id="rId56"/>
    <p:sldId id="600" r:id="rId57"/>
    <p:sldId id="597" r:id="rId58"/>
    <p:sldId id="550" r:id="rId59"/>
    <p:sldId id="551" r:id="rId60"/>
    <p:sldId id="552" r:id="rId61"/>
    <p:sldId id="553" r:id="rId62"/>
    <p:sldId id="554" r:id="rId63"/>
    <p:sldId id="555" r:id="rId64"/>
    <p:sldId id="576" r:id="rId65"/>
    <p:sldId id="601" r:id="rId66"/>
    <p:sldId id="602" r:id="rId67"/>
    <p:sldId id="603" r:id="rId68"/>
    <p:sldId id="479" r:id="rId69"/>
  </p:sldIdLst>
  <p:sldSz cx="9144000" cy="6858000" type="screen4x3"/>
  <p:notesSz cx="6858000" cy="9144000"/>
  <p:defaultTextStyle>
    <a:defPPr>
      <a:defRPr lang="en-US"/>
    </a:defPPr>
    <a:lvl1pPr algn="l" rtl="0" fontAlgn="base">
      <a:spcBef>
        <a:spcPct val="0"/>
      </a:spcBef>
      <a:spcAft>
        <a:spcPct val="0"/>
      </a:spcAft>
      <a:defRPr sz="2800" b="1" kern="1200">
        <a:solidFill>
          <a:schemeClr val="tx1"/>
        </a:solidFill>
        <a:latin typeface="Arial" charset="0"/>
        <a:ea typeface="+mn-ea"/>
        <a:cs typeface="+mn-cs"/>
      </a:defRPr>
    </a:lvl1pPr>
    <a:lvl2pPr marL="457200" algn="l" rtl="0" fontAlgn="base">
      <a:spcBef>
        <a:spcPct val="0"/>
      </a:spcBef>
      <a:spcAft>
        <a:spcPct val="0"/>
      </a:spcAft>
      <a:defRPr sz="2800" b="1" kern="1200">
        <a:solidFill>
          <a:schemeClr val="tx1"/>
        </a:solidFill>
        <a:latin typeface="Arial" charset="0"/>
        <a:ea typeface="+mn-ea"/>
        <a:cs typeface="+mn-cs"/>
      </a:defRPr>
    </a:lvl2pPr>
    <a:lvl3pPr marL="914400" algn="l" rtl="0" fontAlgn="base">
      <a:spcBef>
        <a:spcPct val="0"/>
      </a:spcBef>
      <a:spcAft>
        <a:spcPct val="0"/>
      </a:spcAft>
      <a:defRPr sz="2800" b="1" kern="1200">
        <a:solidFill>
          <a:schemeClr val="tx1"/>
        </a:solidFill>
        <a:latin typeface="Arial" charset="0"/>
        <a:ea typeface="+mn-ea"/>
        <a:cs typeface="+mn-cs"/>
      </a:defRPr>
    </a:lvl3pPr>
    <a:lvl4pPr marL="1371600" algn="l" rtl="0" fontAlgn="base">
      <a:spcBef>
        <a:spcPct val="0"/>
      </a:spcBef>
      <a:spcAft>
        <a:spcPct val="0"/>
      </a:spcAft>
      <a:defRPr sz="2800" b="1" kern="1200">
        <a:solidFill>
          <a:schemeClr val="tx1"/>
        </a:solidFill>
        <a:latin typeface="Arial" charset="0"/>
        <a:ea typeface="+mn-ea"/>
        <a:cs typeface="+mn-cs"/>
      </a:defRPr>
    </a:lvl4pPr>
    <a:lvl5pPr marL="1828800" algn="l" rtl="0" fontAlgn="base">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00FF"/>
    <a:srgbClr val="990000"/>
    <a:srgbClr val="FFCC00"/>
    <a:srgbClr val="003366"/>
    <a:srgbClr val="006699"/>
    <a:srgbClr val="FF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7" autoAdjust="0"/>
    <p:restoredTop sz="94667" autoAdjust="0"/>
  </p:normalViewPr>
  <p:slideViewPr>
    <p:cSldViewPr>
      <p:cViewPr varScale="1">
        <p:scale>
          <a:sx n="108" d="100"/>
          <a:sy n="108" d="100"/>
        </p:scale>
        <p:origin x="1668" y="1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Arial" pitchFamily="34" charset="0"/>
              </a:defRPr>
            </a:lvl1pPr>
          </a:lstStyle>
          <a:p>
            <a:pPr>
              <a:defRPr/>
            </a:pPr>
            <a:endParaRPr lang="en-US"/>
          </a:p>
        </p:txBody>
      </p:sp>
      <p:sp>
        <p:nvSpPr>
          <p:cNvPr id="10035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Arial" pitchFamily="34" charset="0"/>
              </a:defRPr>
            </a:lvl1pPr>
          </a:lstStyle>
          <a:p>
            <a:pPr>
              <a:defRPr/>
            </a:pPr>
            <a:fld id="{6DA7085D-0407-47E9-AC80-60FAC65D1D01}" type="datetimeFigureOut">
              <a:rPr lang="en-US"/>
              <a:pPr>
                <a:defRPr/>
              </a:pPr>
              <a:t>14-Nov-20</a:t>
            </a:fld>
            <a:endParaRPr lang="en-US"/>
          </a:p>
        </p:txBody>
      </p:sp>
      <p:sp>
        <p:nvSpPr>
          <p:cNvPr id="10035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Arial" pitchFamily="34" charset="0"/>
              </a:defRPr>
            </a:lvl1pPr>
          </a:lstStyle>
          <a:p>
            <a:pPr>
              <a:defRPr/>
            </a:pPr>
            <a:endParaRPr lang="en-US"/>
          </a:p>
        </p:txBody>
      </p:sp>
      <p:sp>
        <p:nvSpPr>
          <p:cNvPr id="10035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Arial" pitchFamily="34" charset="0"/>
              </a:defRPr>
            </a:lvl1pPr>
          </a:lstStyle>
          <a:p>
            <a:pPr>
              <a:defRPr/>
            </a:pPr>
            <a:fld id="{DF82A74D-E0A4-4F4C-BBAD-E8CF2F521466}" type="slidenum">
              <a:rPr lang="en-US"/>
              <a:pPr>
                <a:defRPr/>
              </a:pPr>
              <a:t>‹#›</a:t>
            </a:fld>
            <a:endParaRPr lang="en-US"/>
          </a:p>
        </p:txBody>
      </p:sp>
    </p:spTree>
    <p:extLst>
      <p:ext uri="{BB962C8B-B14F-4D97-AF65-F5344CB8AC3E}">
        <p14:creationId xmlns:p14="http://schemas.microsoft.com/office/powerpoint/2010/main" val="2220635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Arial" pitchFamily="34" charset="0"/>
              </a:defRPr>
            </a:lvl1pPr>
          </a:lstStyle>
          <a:p>
            <a:pPr>
              <a:defRPr/>
            </a:pPr>
            <a:endParaRPr lang="en-US"/>
          </a:p>
        </p:txBody>
      </p:sp>
      <p:sp>
        <p:nvSpPr>
          <p:cNvPr id="542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Arial" pitchFamily="34" charset="0"/>
              </a:defRPr>
            </a:lvl1pPr>
          </a:lstStyle>
          <a:p>
            <a:pPr>
              <a:defRPr/>
            </a:pPr>
            <a:fld id="{0D82361A-352C-49E5-8EBF-8E49B06ED5AC}" type="datetimeFigureOut">
              <a:rPr lang="en-US"/>
              <a:pPr>
                <a:defRPr/>
              </a:pPr>
              <a:t>14-Nov-20</a:t>
            </a:fld>
            <a:endParaRPr lang="en-US"/>
          </a:p>
        </p:txBody>
      </p:sp>
      <p:sp>
        <p:nvSpPr>
          <p:cNvPr id="1208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Arial" pitchFamily="34" charset="0"/>
              </a:defRPr>
            </a:lvl1pPr>
          </a:lstStyle>
          <a:p>
            <a:pPr>
              <a:defRPr/>
            </a:pPr>
            <a:endParaRPr lang="en-US"/>
          </a:p>
        </p:txBody>
      </p:sp>
      <p:sp>
        <p:nvSpPr>
          <p:cNvPr id="542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Arial" pitchFamily="34" charset="0"/>
              </a:defRPr>
            </a:lvl1pPr>
          </a:lstStyle>
          <a:p>
            <a:pPr>
              <a:defRPr/>
            </a:pPr>
            <a:fld id="{4D97DC17-CD0C-4304-995E-82A567FB10E6}" type="slidenum">
              <a:rPr lang="en-US"/>
              <a:pPr>
                <a:defRPr/>
              </a:pPr>
              <a:t>‹#›</a:t>
            </a:fld>
            <a:endParaRPr lang="en-US"/>
          </a:p>
        </p:txBody>
      </p:sp>
    </p:spTree>
    <p:extLst>
      <p:ext uri="{BB962C8B-B14F-4D97-AF65-F5344CB8AC3E}">
        <p14:creationId xmlns:p14="http://schemas.microsoft.com/office/powerpoint/2010/main" val="29109174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6BCC80E-456F-4D54-AEE1-BA57460C241B}" type="slidenum">
              <a:rPr lang="en-US" altLang="en-US" smtClean="0">
                <a:latin typeface="Arial" charset="0"/>
              </a:rPr>
              <a:pPr>
                <a:spcBef>
                  <a:spcPct val="0"/>
                </a:spcBef>
              </a:pPr>
              <a:t>8</a:t>
            </a:fld>
            <a:endParaRPr lang="en-US" alt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3: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4" name="Google Shape;5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ahoma"/>
                <a:ea typeface="Tahoma"/>
                <a:cs typeface="Tahoma"/>
                <a:sym typeface="Tahoma"/>
              </a:rPr>
              <a:t>30</a:t>
            </a:fld>
            <a:endParaRPr sz="1200">
              <a:solidFill>
                <a:schemeClr val="dk1"/>
              </a:solidFill>
              <a:latin typeface="Tahoma"/>
              <a:ea typeface="Tahoma"/>
              <a:cs typeface="Tahoma"/>
              <a:sym typeface="Tahom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 name="Google Shape;7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ahoma"/>
                <a:ea typeface="Tahoma"/>
                <a:cs typeface="Tahoma"/>
                <a:sym typeface="Tahoma"/>
              </a:rPr>
              <a:t>31</a:t>
            </a:fld>
            <a:endParaRPr sz="1200">
              <a:solidFill>
                <a:schemeClr val="dk1"/>
              </a:solidFill>
              <a:latin typeface="Tahoma"/>
              <a:ea typeface="Tahoma"/>
              <a:cs typeface="Tahoma"/>
              <a:sym typeface="Tahom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5" name="Rectangle 6"/>
          <p:cNvSpPr>
            <a:spLocks noGrp="1" noChangeArrowheads="1"/>
          </p:cNvSpPr>
          <p:nvPr>
            <p:ph type="sldNum" sz="quarter" idx="11"/>
          </p:nvPr>
        </p:nvSpPr>
        <p:spPr/>
        <p:txBody>
          <a:bodyPr/>
          <a:lstStyle>
            <a:lvl1pPr>
              <a:defRPr b="1"/>
            </a:lvl1pPr>
          </a:lstStyle>
          <a:p>
            <a:pPr>
              <a:defRPr/>
            </a:pPr>
            <a:fld id="{F8E07BBC-E702-43FD-8349-D7F388140C0B}" type="slidenum">
              <a:rPr lang="en-US" altLang="en-US"/>
              <a:pPr>
                <a:defRPr/>
              </a:pPr>
              <a:t>‹#›</a:t>
            </a:fld>
            <a:endParaRPr lang="en-US" altLang="en-US"/>
          </a:p>
        </p:txBody>
      </p:sp>
    </p:spTree>
    <p:extLst>
      <p:ext uri="{BB962C8B-B14F-4D97-AF65-F5344CB8AC3E}">
        <p14:creationId xmlns:p14="http://schemas.microsoft.com/office/powerpoint/2010/main" val="3825323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5" name="Rectangle 6"/>
          <p:cNvSpPr>
            <a:spLocks noGrp="1" noChangeArrowheads="1"/>
          </p:cNvSpPr>
          <p:nvPr>
            <p:ph type="sldNum" sz="quarter" idx="11"/>
          </p:nvPr>
        </p:nvSpPr>
        <p:spPr/>
        <p:txBody>
          <a:bodyPr/>
          <a:lstStyle>
            <a:lvl1pPr>
              <a:defRPr b="1"/>
            </a:lvl1pPr>
          </a:lstStyle>
          <a:p>
            <a:pPr>
              <a:defRPr/>
            </a:pPr>
            <a:fld id="{0451F0BA-9C16-484E-80B1-E2F3768CB529}" type="slidenum">
              <a:rPr lang="en-US" altLang="en-US"/>
              <a:pPr>
                <a:defRPr/>
              </a:pPr>
              <a:t>‹#›</a:t>
            </a:fld>
            <a:endParaRPr lang="en-US" altLang="en-US"/>
          </a:p>
        </p:txBody>
      </p:sp>
    </p:spTree>
    <p:extLst>
      <p:ext uri="{BB962C8B-B14F-4D97-AF65-F5344CB8AC3E}">
        <p14:creationId xmlns:p14="http://schemas.microsoft.com/office/powerpoint/2010/main" val="2441186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274638"/>
            <a:ext cx="1771650" cy="6049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274638"/>
            <a:ext cx="5162550" cy="6049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5" name="Rectangle 6"/>
          <p:cNvSpPr>
            <a:spLocks noGrp="1" noChangeArrowheads="1"/>
          </p:cNvSpPr>
          <p:nvPr>
            <p:ph type="sldNum" sz="quarter" idx="11"/>
          </p:nvPr>
        </p:nvSpPr>
        <p:spPr/>
        <p:txBody>
          <a:bodyPr/>
          <a:lstStyle>
            <a:lvl1pPr>
              <a:defRPr b="1"/>
            </a:lvl1pPr>
          </a:lstStyle>
          <a:p>
            <a:pPr>
              <a:defRPr/>
            </a:pPr>
            <a:fld id="{8061A584-D503-4E75-A772-6C27B1ED558B}" type="slidenum">
              <a:rPr lang="en-US" altLang="en-US"/>
              <a:pPr>
                <a:defRPr/>
              </a:pPr>
              <a:t>‹#›</a:t>
            </a:fld>
            <a:endParaRPr lang="en-US" altLang="en-US"/>
          </a:p>
        </p:txBody>
      </p:sp>
    </p:spTree>
    <p:extLst>
      <p:ext uri="{BB962C8B-B14F-4D97-AF65-F5344CB8AC3E}">
        <p14:creationId xmlns:p14="http://schemas.microsoft.com/office/powerpoint/2010/main" val="299612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7073900" cy="868362"/>
          </a:xfrm>
        </p:spPr>
        <p:txBody>
          <a:bodyPr/>
          <a:lstStyle/>
          <a:p>
            <a:r>
              <a:rPr lang="en-US"/>
              <a:t>Click to edit Master title style</a:t>
            </a:r>
          </a:p>
        </p:txBody>
      </p:sp>
      <p:sp>
        <p:nvSpPr>
          <p:cNvPr id="3" name="Text Placeholder 2"/>
          <p:cNvSpPr>
            <a:spLocks noGrp="1"/>
          </p:cNvSpPr>
          <p:nvPr>
            <p:ph type="body" sz="half" idx="1"/>
          </p:nvPr>
        </p:nvSpPr>
        <p:spPr>
          <a:xfrm>
            <a:off x="1828800" y="1295400"/>
            <a:ext cx="34671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48300" y="1295400"/>
            <a:ext cx="34671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6" name="Rectangle 6"/>
          <p:cNvSpPr>
            <a:spLocks noGrp="1" noChangeArrowheads="1"/>
          </p:cNvSpPr>
          <p:nvPr>
            <p:ph type="sldNum" sz="quarter" idx="11"/>
          </p:nvPr>
        </p:nvSpPr>
        <p:spPr/>
        <p:txBody>
          <a:bodyPr/>
          <a:lstStyle>
            <a:lvl1pPr>
              <a:defRPr b="1"/>
            </a:lvl1pPr>
          </a:lstStyle>
          <a:p>
            <a:pPr>
              <a:defRPr/>
            </a:pPr>
            <a:fld id="{666219EE-AECB-4027-A08F-375597E9D8AF}" type="slidenum">
              <a:rPr lang="en-US" altLang="en-US"/>
              <a:pPr>
                <a:defRPr/>
              </a:pPr>
              <a:t>‹#›</a:t>
            </a:fld>
            <a:endParaRPr lang="en-US" altLang="en-US"/>
          </a:p>
        </p:txBody>
      </p:sp>
    </p:spTree>
    <p:extLst>
      <p:ext uri="{BB962C8B-B14F-4D97-AF65-F5344CB8AC3E}">
        <p14:creationId xmlns:p14="http://schemas.microsoft.com/office/powerpoint/2010/main" val="901314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7073900" cy="868362"/>
          </a:xfrm>
        </p:spPr>
        <p:txBody>
          <a:bodyPr/>
          <a:lstStyle/>
          <a:p>
            <a:r>
              <a:rPr lang="en-US"/>
              <a:t>Click to edit Master title style</a:t>
            </a:r>
          </a:p>
        </p:txBody>
      </p:sp>
      <p:sp>
        <p:nvSpPr>
          <p:cNvPr id="3" name="Table Placeholder 2"/>
          <p:cNvSpPr>
            <a:spLocks noGrp="1"/>
          </p:cNvSpPr>
          <p:nvPr>
            <p:ph type="tbl" idx="1"/>
          </p:nvPr>
        </p:nvSpPr>
        <p:spPr>
          <a:xfrm>
            <a:off x="1828800" y="1295400"/>
            <a:ext cx="7086600" cy="5029200"/>
          </a:xfrm>
        </p:spPr>
        <p:txBody>
          <a:bodyPr/>
          <a:lstStyle/>
          <a:p>
            <a:pPr lvl="0"/>
            <a:endParaRPr lang="en-US" noProof="0"/>
          </a:p>
        </p:txBody>
      </p:sp>
      <p:sp>
        <p:nvSpPr>
          <p:cNvPr id="4"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5" name="Rectangle 6"/>
          <p:cNvSpPr>
            <a:spLocks noGrp="1" noChangeArrowheads="1"/>
          </p:cNvSpPr>
          <p:nvPr>
            <p:ph type="sldNum" sz="quarter" idx="11"/>
          </p:nvPr>
        </p:nvSpPr>
        <p:spPr/>
        <p:txBody>
          <a:bodyPr/>
          <a:lstStyle>
            <a:lvl1pPr>
              <a:defRPr b="1"/>
            </a:lvl1pPr>
          </a:lstStyle>
          <a:p>
            <a:pPr>
              <a:defRPr/>
            </a:pPr>
            <a:fld id="{DA6E52FF-2EB3-4A5D-B57E-A06D1D55CD45}" type="slidenum">
              <a:rPr lang="en-US" altLang="en-US"/>
              <a:pPr>
                <a:defRPr/>
              </a:pPr>
              <a:t>‹#›</a:t>
            </a:fld>
            <a:endParaRPr lang="en-US" altLang="en-US"/>
          </a:p>
        </p:txBody>
      </p:sp>
    </p:spTree>
    <p:extLst>
      <p:ext uri="{BB962C8B-B14F-4D97-AF65-F5344CB8AC3E}">
        <p14:creationId xmlns:p14="http://schemas.microsoft.com/office/powerpoint/2010/main" val="546400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5" name="Rectangle 6"/>
          <p:cNvSpPr>
            <a:spLocks noGrp="1" noChangeArrowheads="1"/>
          </p:cNvSpPr>
          <p:nvPr>
            <p:ph type="sldNum" sz="quarter" idx="11"/>
          </p:nvPr>
        </p:nvSpPr>
        <p:spPr/>
        <p:txBody>
          <a:bodyPr/>
          <a:lstStyle>
            <a:lvl1pPr>
              <a:defRPr b="1"/>
            </a:lvl1pPr>
          </a:lstStyle>
          <a:p>
            <a:pPr>
              <a:defRPr/>
            </a:pPr>
            <a:fld id="{FC2A150E-517C-411A-96D7-7FF5A7239F0D}" type="slidenum">
              <a:rPr lang="en-US"/>
              <a:pPr>
                <a:defRPr/>
              </a:pPr>
              <a:t>‹#›</a:t>
            </a:fld>
            <a:endParaRPr lang="en-US"/>
          </a:p>
        </p:txBody>
      </p:sp>
    </p:spTree>
    <p:extLst>
      <p:ext uri="{BB962C8B-B14F-4D97-AF65-F5344CB8AC3E}">
        <p14:creationId xmlns:p14="http://schemas.microsoft.com/office/powerpoint/2010/main" val="2222782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5" name="Rectangle 6"/>
          <p:cNvSpPr>
            <a:spLocks noGrp="1" noChangeArrowheads="1"/>
          </p:cNvSpPr>
          <p:nvPr>
            <p:ph type="sldNum" sz="quarter" idx="11"/>
          </p:nvPr>
        </p:nvSpPr>
        <p:spPr/>
        <p:txBody>
          <a:bodyPr/>
          <a:lstStyle>
            <a:lvl1pPr>
              <a:defRPr b="1"/>
            </a:lvl1pPr>
          </a:lstStyle>
          <a:p>
            <a:pPr>
              <a:defRPr/>
            </a:pPr>
            <a:fld id="{4ABDF375-7881-41DF-89E0-53493154908D}" type="slidenum">
              <a:rPr lang="en-US"/>
              <a:pPr>
                <a:defRPr/>
              </a:pPr>
              <a:t>‹#›</a:t>
            </a:fld>
            <a:endParaRPr lang="en-US"/>
          </a:p>
        </p:txBody>
      </p:sp>
    </p:spTree>
    <p:extLst>
      <p:ext uri="{BB962C8B-B14F-4D97-AF65-F5344CB8AC3E}">
        <p14:creationId xmlns:p14="http://schemas.microsoft.com/office/powerpoint/2010/main" val="3125637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5" name="Rectangle 6"/>
          <p:cNvSpPr>
            <a:spLocks noGrp="1" noChangeArrowheads="1"/>
          </p:cNvSpPr>
          <p:nvPr>
            <p:ph type="sldNum" sz="quarter" idx="11"/>
          </p:nvPr>
        </p:nvSpPr>
        <p:spPr/>
        <p:txBody>
          <a:bodyPr/>
          <a:lstStyle>
            <a:lvl1pPr>
              <a:defRPr b="1"/>
            </a:lvl1pPr>
          </a:lstStyle>
          <a:p>
            <a:pPr>
              <a:defRPr/>
            </a:pPr>
            <a:fld id="{1461642B-AD54-439D-B69D-42D4D2E6D6B0}" type="slidenum">
              <a:rPr lang="en-US"/>
              <a:pPr>
                <a:defRPr/>
              </a:pPr>
              <a:t>‹#›</a:t>
            </a:fld>
            <a:endParaRPr lang="en-US"/>
          </a:p>
        </p:txBody>
      </p:sp>
    </p:spTree>
    <p:extLst>
      <p:ext uri="{BB962C8B-B14F-4D97-AF65-F5344CB8AC3E}">
        <p14:creationId xmlns:p14="http://schemas.microsoft.com/office/powerpoint/2010/main" val="3370746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1295400"/>
            <a:ext cx="3467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48300" y="1295400"/>
            <a:ext cx="3467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6" name="Rectangle 6"/>
          <p:cNvSpPr>
            <a:spLocks noGrp="1" noChangeArrowheads="1"/>
          </p:cNvSpPr>
          <p:nvPr>
            <p:ph type="sldNum" sz="quarter" idx="11"/>
          </p:nvPr>
        </p:nvSpPr>
        <p:spPr/>
        <p:txBody>
          <a:bodyPr/>
          <a:lstStyle>
            <a:lvl1pPr>
              <a:defRPr b="1"/>
            </a:lvl1pPr>
          </a:lstStyle>
          <a:p>
            <a:pPr>
              <a:defRPr/>
            </a:pPr>
            <a:fld id="{536D3754-0B69-4632-9300-0AE8BBA13E17}" type="slidenum">
              <a:rPr lang="en-US"/>
              <a:pPr>
                <a:defRPr/>
              </a:pPr>
              <a:t>‹#›</a:t>
            </a:fld>
            <a:endParaRPr lang="en-US"/>
          </a:p>
        </p:txBody>
      </p:sp>
    </p:spTree>
    <p:extLst>
      <p:ext uri="{BB962C8B-B14F-4D97-AF65-F5344CB8AC3E}">
        <p14:creationId xmlns:p14="http://schemas.microsoft.com/office/powerpoint/2010/main" val="3311550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8" name="Rectangle 6"/>
          <p:cNvSpPr>
            <a:spLocks noGrp="1" noChangeArrowheads="1"/>
          </p:cNvSpPr>
          <p:nvPr>
            <p:ph type="sldNum" sz="quarter" idx="11"/>
          </p:nvPr>
        </p:nvSpPr>
        <p:spPr/>
        <p:txBody>
          <a:bodyPr/>
          <a:lstStyle>
            <a:lvl1pPr>
              <a:defRPr b="1"/>
            </a:lvl1pPr>
          </a:lstStyle>
          <a:p>
            <a:pPr>
              <a:defRPr/>
            </a:pPr>
            <a:fld id="{588A3CBA-E32A-4FAF-97A8-B8B08FF37ACD}" type="slidenum">
              <a:rPr lang="en-US"/>
              <a:pPr>
                <a:defRPr/>
              </a:pPr>
              <a:t>‹#›</a:t>
            </a:fld>
            <a:endParaRPr lang="en-US"/>
          </a:p>
        </p:txBody>
      </p:sp>
    </p:spTree>
    <p:extLst>
      <p:ext uri="{BB962C8B-B14F-4D97-AF65-F5344CB8AC3E}">
        <p14:creationId xmlns:p14="http://schemas.microsoft.com/office/powerpoint/2010/main" val="4236055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4" name="Rectangle 6"/>
          <p:cNvSpPr>
            <a:spLocks noGrp="1" noChangeArrowheads="1"/>
          </p:cNvSpPr>
          <p:nvPr>
            <p:ph type="sldNum" sz="quarter" idx="11"/>
          </p:nvPr>
        </p:nvSpPr>
        <p:spPr/>
        <p:txBody>
          <a:bodyPr/>
          <a:lstStyle>
            <a:lvl1pPr>
              <a:defRPr b="1"/>
            </a:lvl1pPr>
          </a:lstStyle>
          <a:p>
            <a:pPr>
              <a:defRPr/>
            </a:pPr>
            <a:fld id="{C2B09620-76AC-4DA1-8F06-73BC65F46D67}" type="slidenum">
              <a:rPr lang="en-US"/>
              <a:pPr>
                <a:defRPr/>
              </a:pPr>
              <a:t>‹#›</a:t>
            </a:fld>
            <a:endParaRPr lang="en-US"/>
          </a:p>
        </p:txBody>
      </p:sp>
    </p:spTree>
    <p:extLst>
      <p:ext uri="{BB962C8B-B14F-4D97-AF65-F5344CB8AC3E}">
        <p14:creationId xmlns:p14="http://schemas.microsoft.com/office/powerpoint/2010/main" val="1299521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5" name="Rectangle 6"/>
          <p:cNvSpPr>
            <a:spLocks noGrp="1" noChangeArrowheads="1"/>
          </p:cNvSpPr>
          <p:nvPr>
            <p:ph type="sldNum" sz="quarter" idx="11"/>
          </p:nvPr>
        </p:nvSpPr>
        <p:spPr/>
        <p:txBody>
          <a:bodyPr/>
          <a:lstStyle>
            <a:lvl1pPr>
              <a:defRPr b="1"/>
            </a:lvl1pPr>
          </a:lstStyle>
          <a:p>
            <a:pPr>
              <a:defRPr/>
            </a:pPr>
            <a:fld id="{A6997967-0FCD-4877-AC19-F1B1D56671C8}" type="slidenum">
              <a:rPr lang="en-US" altLang="en-US"/>
              <a:pPr>
                <a:defRPr/>
              </a:pPr>
              <a:t>‹#›</a:t>
            </a:fld>
            <a:endParaRPr lang="en-US" altLang="en-US"/>
          </a:p>
        </p:txBody>
      </p:sp>
    </p:spTree>
    <p:extLst>
      <p:ext uri="{BB962C8B-B14F-4D97-AF65-F5344CB8AC3E}">
        <p14:creationId xmlns:p14="http://schemas.microsoft.com/office/powerpoint/2010/main" val="2965161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3" name="Rectangle 6"/>
          <p:cNvSpPr>
            <a:spLocks noGrp="1" noChangeArrowheads="1"/>
          </p:cNvSpPr>
          <p:nvPr>
            <p:ph type="sldNum" sz="quarter" idx="11"/>
          </p:nvPr>
        </p:nvSpPr>
        <p:spPr/>
        <p:txBody>
          <a:bodyPr/>
          <a:lstStyle>
            <a:lvl1pPr>
              <a:defRPr b="1"/>
            </a:lvl1pPr>
          </a:lstStyle>
          <a:p>
            <a:pPr>
              <a:defRPr/>
            </a:pPr>
            <a:fld id="{BB5B073D-74C7-456E-AA86-F878C1593885}" type="slidenum">
              <a:rPr lang="en-US"/>
              <a:pPr>
                <a:defRPr/>
              </a:pPr>
              <a:t>‹#›</a:t>
            </a:fld>
            <a:endParaRPr lang="en-US"/>
          </a:p>
        </p:txBody>
      </p:sp>
    </p:spTree>
    <p:extLst>
      <p:ext uri="{BB962C8B-B14F-4D97-AF65-F5344CB8AC3E}">
        <p14:creationId xmlns:p14="http://schemas.microsoft.com/office/powerpoint/2010/main" val="4224409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6" name="Rectangle 6"/>
          <p:cNvSpPr>
            <a:spLocks noGrp="1" noChangeArrowheads="1"/>
          </p:cNvSpPr>
          <p:nvPr>
            <p:ph type="sldNum" sz="quarter" idx="11"/>
          </p:nvPr>
        </p:nvSpPr>
        <p:spPr/>
        <p:txBody>
          <a:bodyPr/>
          <a:lstStyle>
            <a:lvl1pPr>
              <a:defRPr b="1"/>
            </a:lvl1pPr>
          </a:lstStyle>
          <a:p>
            <a:pPr>
              <a:defRPr/>
            </a:pPr>
            <a:fld id="{DE0A7CE8-9EA3-4A9D-9BF7-766A53BD750E}" type="slidenum">
              <a:rPr lang="en-US"/>
              <a:pPr>
                <a:defRPr/>
              </a:pPr>
              <a:t>‹#›</a:t>
            </a:fld>
            <a:endParaRPr lang="en-US"/>
          </a:p>
        </p:txBody>
      </p:sp>
    </p:spTree>
    <p:extLst>
      <p:ext uri="{BB962C8B-B14F-4D97-AF65-F5344CB8AC3E}">
        <p14:creationId xmlns:p14="http://schemas.microsoft.com/office/powerpoint/2010/main" val="1801210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6" name="Rectangle 6"/>
          <p:cNvSpPr>
            <a:spLocks noGrp="1" noChangeArrowheads="1"/>
          </p:cNvSpPr>
          <p:nvPr>
            <p:ph type="sldNum" sz="quarter" idx="11"/>
          </p:nvPr>
        </p:nvSpPr>
        <p:spPr/>
        <p:txBody>
          <a:bodyPr/>
          <a:lstStyle>
            <a:lvl1pPr>
              <a:defRPr b="1"/>
            </a:lvl1pPr>
          </a:lstStyle>
          <a:p>
            <a:pPr>
              <a:defRPr/>
            </a:pPr>
            <a:fld id="{CD7672EB-3DCD-40DC-A9D1-37D0DA98FBCE}" type="slidenum">
              <a:rPr lang="en-US"/>
              <a:pPr>
                <a:defRPr/>
              </a:pPr>
              <a:t>‹#›</a:t>
            </a:fld>
            <a:endParaRPr lang="en-US"/>
          </a:p>
        </p:txBody>
      </p:sp>
    </p:spTree>
    <p:extLst>
      <p:ext uri="{BB962C8B-B14F-4D97-AF65-F5344CB8AC3E}">
        <p14:creationId xmlns:p14="http://schemas.microsoft.com/office/powerpoint/2010/main" val="1918387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5" name="Rectangle 6"/>
          <p:cNvSpPr>
            <a:spLocks noGrp="1" noChangeArrowheads="1"/>
          </p:cNvSpPr>
          <p:nvPr>
            <p:ph type="sldNum" sz="quarter" idx="11"/>
          </p:nvPr>
        </p:nvSpPr>
        <p:spPr/>
        <p:txBody>
          <a:bodyPr/>
          <a:lstStyle>
            <a:lvl1pPr>
              <a:defRPr b="1"/>
            </a:lvl1pPr>
          </a:lstStyle>
          <a:p>
            <a:pPr>
              <a:defRPr/>
            </a:pPr>
            <a:fld id="{974FF1F5-3A59-4A55-B8C9-A436CF428210}" type="slidenum">
              <a:rPr lang="en-US"/>
              <a:pPr>
                <a:defRPr/>
              </a:pPr>
              <a:t>‹#›</a:t>
            </a:fld>
            <a:endParaRPr lang="en-US"/>
          </a:p>
        </p:txBody>
      </p:sp>
    </p:spTree>
    <p:extLst>
      <p:ext uri="{BB962C8B-B14F-4D97-AF65-F5344CB8AC3E}">
        <p14:creationId xmlns:p14="http://schemas.microsoft.com/office/powerpoint/2010/main" val="2075989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274638"/>
            <a:ext cx="1771650" cy="6049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274638"/>
            <a:ext cx="5162550" cy="6049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5" name="Rectangle 6"/>
          <p:cNvSpPr>
            <a:spLocks noGrp="1" noChangeArrowheads="1"/>
          </p:cNvSpPr>
          <p:nvPr>
            <p:ph type="sldNum" sz="quarter" idx="11"/>
          </p:nvPr>
        </p:nvSpPr>
        <p:spPr/>
        <p:txBody>
          <a:bodyPr/>
          <a:lstStyle>
            <a:lvl1pPr>
              <a:defRPr b="1"/>
            </a:lvl1pPr>
          </a:lstStyle>
          <a:p>
            <a:pPr>
              <a:defRPr/>
            </a:pPr>
            <a:fld id="{DD506AFB-32AB-461E-A4C3-29280E590239}" type="slidenum">
              <a:rPr lang="en-US"/>
              <a:pPr>
                <a:defRPr/>
              </a:pPr>
              <a:t>‹#›</a:t>
            </a:fld>
            <a:endParaRPr lang="en-US"/>
          </a:p>
        </p:txBody>
      </p:sp>
    </p:spTree>
    <p:extLst>
      <p:ext uri="{BB962C8B-B14F-4D97-AF65-F5344CB8AC3E}">
        <p14:creationId xmlns:p14="http://schemas.microsoft.com/office/powerpoint/2010/main" val="2398098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7073900" cy="868362"/>
          </a:xfrm>
        </p:spPr>
        <p:txBody>
          <a:bodyPr/>
          <a:lstStyle/>
          <a:p>
            <a:r>
              <a:rPr lang="en-US"/>
              <a:t>Click to edit Master title style</a:t>
            </a:r>
          </a:p>
        </p:txBody>
      </p:sp>
      <p:sp>
        <p:nvSpPr>
          <p:cNvPr id="3" name="Text Placeholder 2"/>
          <p:cNvSpPr>
            <a:spLocks noGrp="1"/>
          </p:cNvSpPr>
          <p:nvPr>
            <p:ph type="body" sz="half" idx="1"/>
          </p:nvPr>
        </p:nvSpPr>
        <p:spPr>
          <a:xfrm>
            <a:off x="1828800" y="1295400"/>
            <a:ext cx="34671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48300" y="1295400"/>
            <a:ext cx="34671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6" name="Rectangle 6"/>
          <p:cNvSpPr>
            <a:spLocks noGrp="1" noChangeArrowheads="1"/>
          </p:cNvSpPr>
          <p:nvPr>
            <p:ph type="sldNum" sz="quarter" idx="11"/>
          </p:nvPr>
        </p:nvSpPr>
        <p:spPr/>
        <p:txBody>
          <a:bodyPr/>
          <a:lstStyle>
            <a:lvl1pPr>
              <a:defRPr b="1"/>
            </a:lvl1pPr>
          </a:lstStyle>
          <a:p>
            <a:pPr>
              <a:defRPr/>
            </a:pPr>
            <a:fld id="{E91517EA-5FD7-41E8-A135-E67E8C4A4C6F}" type="slidenum">
              <a:rPr lang="en-US"/>
              <a:pPr>
                <a:defRPr/>
              </a:pPr>
              <a:t>‹#›</a:t>
            </a:fld>
            <a:endParaRPr lang="en-US"/>
          </a:p>
        </p:txBody>
      </p:sp>
    </p:spTree>
    <p:extLst>
      <p:ext uri="{BB962C8B-B14F-4D97-AF65-F5344CB8AC3E}">
        <p14:creationId xmlns:p14="http://schemas.microsoft.com/office/powerpoint/2010/main" val="786655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7073900" cy="868362"/>
          </a:xfrm>
        </p:spPr>
        <p:txBody>
          <a:bodyPr/>
          <a:lstStyle/>
          <a:p>
            <a:r>
              <a:rPr lang="en-US"/>
              <a:t>Click to edit Master title style</a:t>
            </a:r>
          </a:p>
        </p:txBody>
      </p:sp>
      <p:sp>
        <p:nvSpPr>
          <p:cNvPr id="3" name="Table Placeholder 2"/>
          <p:cNvSpPr>
            <a:spLocks noGrp="1"/>
          </p:cNvSpPr>
          <p:nvPr>
            <p:ph type="tbl" idx="1"/>
          </p:nvPr>
        </p:nvSpPr>
        <p:spPr>
          <a:xfrm>
            <a:off x="1828800" y="1295400"/>
            <a:ext cx="7086600" cy="5029200"/>
          </a:xfrm>
        </p:spPr>
        <p:txBody>
          <a:bodyPr/>
          <a:lstStyle/>
          <a:p>
            <a:pPr lvl="0"/>
            <a:endParaRPr lang="en-US" noProof="0"/>
          </a:p>
        </p:txBody>
      </p:sp>
      <p:sp>
        <p:nvSpPr>
          <p:cNvPr id="4"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5" name="Rectangle 6"/>
          <p:cNvSpPr>
            <a:spLocks noGrp="1" noChangeArrowheads="1"/>
          </p:cNvSpPr>
          <p:nvPr>
            <p:ph type="sldNum" sz="quarter" idx="11"/>
          </p:nvPr>
        </p:nvSpPr>
        <p:spPr/>
        <p:txBody>
          <a:bodyPr/>
          <a:lstStyle>
            <a:lvl1pPr>
              <a:defRPr b="1"/>
            </a:lvl1pPr>
          </a:lstStyle>
          <a:p>
            <a:pPr>
              <a:defRPr/>
            </a:pPr>
            <a:fld id="{B7CA43C8-6BB1-4CA4-B5D8-D5D7751ABE26}" type="slidenum">
              <a:rPr lang="en-US"/>
              <a:pPr>
                <a:defRPr/>
              </a:pPr>
              <a:t>‹#›</a:t>
            </a:fld>
            <a:endParaRPr lang="en-US"/>
          </a:p>
        </p:txBody>
      </p:sp>
    </p:spTree>
    <p:extLst>
      <p:ext uri="{BB962C8B-B14F-4D97-AF65-F5344CB8AC3E}">
        <p14:creationId xmlns:p14="http://schemas.microsoft.com/office/powerpoint/2010/main" val="1130666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14-Nov-20</a:t>
            </a:fld>
            <a:endParaRPr lang="en-US" dirty="0"/>
          </a:p>
        </p:txBody>
      </p:sp>
      <p:sp>
        <p:nvSpPr>
          <p:cNvPr id="5" name="Footer Placeholder 4"/>
          <p:cNvSpPr>
            <a:spLocks noGrp="1"/>
          </p:cNvSpPr>
          <p:nvPr>
            <p:ph type="ftr" sz="quarter" idx="11"/>
          </p:nvPr>
        </p:nvSpPr>
        <p:spPr>
          <a:xfrm>
            <a:off x="2396319" y="329308"/>
            <a:ext cx="3086292" cy="309201"/>
          </a:xfrm>
        </p:spPr>
        <p:txBody>
          <a:bodyPr/>
          <a:lstStyle/>
          <a:p>
            <a:pPr>
              <a:defRPr/>
            </a:pPr>
            <a:r>
              <a:rPr lang="en-US"/>
              <a:t>Lê Huy Hoàng, ĐHSP Hà Nội</a:t>
            </a:r>
          </a:p>
        </p:txBody>
      </p:sp>
      <p:sp>
        <p:nvSpPr>
          <p:cNvPr id="6" name="Slide Number Placeholder 5"/>
          <p:cNvSpPr>
            <a:spLocks noGrp="1"/>
          </p:cNvSpPr>
          <p:nvPr>
            <p:ph type="sldNum" sz="quarter" idx="12"/>
          </p:nvPr>
        </p:nvSpPr>
        <p:spPr>
          <a:xfrm>
            <a:off x="1434703" y="798973"/>
            <a:ext cx="802005" cy="503578"/>
          </a:xfrm>
        </p:spPr>
        <p:txBody>
          <a:bodyPr/>
          <a:lstStyle/>
          <a:p>
            <a:pPr>
              <a:defRPr/>
            </a:pPr>
            <a:fld id="{FC2A150E-517C-411A-96D7-7FF5A7239F0D}" type="slidenum">
              <a:rPr lang="en-US" smtClean="0"/>
              <a:pPr>
                <a:defRPr/>
              </a:pPr>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35016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14-Nov-20</a:t>
            </a:fld>
            <a:endParaRPr lang="en-US" dirty="0"/>
          </a:p>
        </p:txBody>
      </p:sp>
      <p:sp>
        <p:nvSpPr>
          <p:cNvPr id="5" name="Footer Placeholder 4"/>
          <p:cNvSpPr>
            <a:spLocks noGrp="1"/>
          </p:cNvSpPr>
          <p:nvPr>
            <p:ph type="ftr" sz="quarter" idx="11"/>
          </p:nvPr>
        </p:nvSpPr>
        <p:spPr/>
        <p:txBody>
          <a:bodyPr/>
          <a:lstStyle/>
          <a:p>
            <a:pPr>
              <a:defRPr/>
            </a:pPr>
            <a:r>
              <a:rPr lang="en-US"/>
              <a:t>Lê Huy Hoàng, ĐHSP Hà Nội</a:t>
            </a:r>
          </a:p>
        </p:txBody>
      </p:sp>
      <p:sp>
        <p:nvSpPr>
          <p:cNvPr id="6" name="Slide Number Placeholder 5"/>
          <p:cNvSpPr>
            <a:spLocks noGrp="1"/>
          </p:cNvSpPr>
          <p:nvPr>
            <p:ph type="sldNum" sz="quarter" idx="12"/>
          </p:nvPr>
        </p:nvSpPr>
        <p:spPr/>
        <p:txBody>
          <a:bodyPr/>
          <a:lstStyle/>
          <a:p>
            <a:pPr>
              <a:defRPr/>
            </a:pPr>
            <a:fld id="{4ABDF375-7881-41DF-89E0-53493154908D}" type="slidenum">
              <a:rPr lang="en-US" smtClean="0"/>
              <a:pPr>
                <a:defRPr/>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19477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14-Nov-20</a:t>
            </a:fld>
            <a:endParaRPr lang="en-US" dirty="0"/>
          </a:p>
        </p:txBody>
      </p:sp>
      <p:sp>
        <p:nvSpPr>
          <p:cNvPr id="5" name="Footer Placeholder 4"/>
          <p:cNvSpPr>
            <a:spLocks noGrp="1"/>
          </p:cNvSpPr>
          <p:nvPr>
            <p:ph type="ftr" sz="quarter" idx="11"/>
          </p:nvPr>
        </p:nvSpPr>
        <p:spPr/>
        <p:txBody>
          <a:bodyPr/>
          <a:lstStyle/>
          <a:p>
            <a:pPr>
              <a:defRPr/>
            </a:pPr>
            <a:r>
              <a:rPr lang="en-US"/>
              <a:t>Lê Huy Hoàng, ĐHSP Hà Nội</a:t>
            </a:r>
          </a:p>
        </p:txBody>
      </p:sp>
      <p:sp>
        <p:nvSpPr>
          <p:cNvPr id="6" name="Slide Number Placeholder 5"/>
          <p:cNvSpPr>
            <a:spLocks noGrp="1"/>
          </p:cNvSpPr>
          <p:nvPr>
            <p:ph type="sldNum" sz="quarter" idx="12"/>
          </p:nvPr>
        </p:nvSpPr>
        <p:spPr/>
        <p:txBody>
          <a:bodyPr/>
          <a:lstStyle/>
          <a:p>
            <a:pPr>
              <a:defRPr/>
            </a:pPr>
            <a:fld id="{1461642B-AD54-439D-B69D-42D4D2E6D6B0}" type="slidenum">
              <a:rPr lang="en-US" smtClean="0"/>
              <a:pPr>
                <a:defRPr/>
              </a:pPr>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47589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5" name="Rectangle 6"/>
          <p:cNvSpPr>
            <a:spLocks noGrp="1" noChangeArrowheads="1"/>
          </p:cNvSpPr>
          <p:nvPr>
            <p:ph type="sldNum" sz="quarter" idx="11"/>
          </p:nvPr>
        </p:nvSpPr>
        <p:spPr/>
        <p:txBody>
          <a:bodyPr/>
          <a:lstStyle>
            <a:lvl1pPr>
              <a:defRPr b="1"/>
            </a:lvl1pPr>
          </a:lstStyle>
          <a:p>
            <a:pPr>
              <a:defRPr/>
            </a:pPr>
            <a:fld id="{AECDCCE5-8F96-4871-BA3D-901350E23926}" type="slidenum">
              <a:rPr lang="en-US" altLang="en-US"/>
              <a:pPr>
                <a:defRPr/>
              </a:pPr>
              <a:t>‹#›</a:t>
            </a:fld>
            <a:endParaRPr lang="en-US" altLang="en-US"/>
          </a:p>
        </p:txBody>
      </p:sp>
    </p:spTree>
    <p:extLst>
      <p:ext uri="{BB962C8B-B14F-4D97-AF65-F5344CB8AC3E}">
        <p14:creationId xmlns:p14="http://schemas.microsoft.com/office/powerpoint/2010/main" val="3340710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14-Nov-20</a:t>
            </a:fld>
            <a:endParaRPr lang="en-US" dirty="0"/>
          </a:p>
        </p:txBody>
      </p:sp>
      <p:sp>
        <p:nvSpPr>
          <p:cNvPr id="6" name="Footer Placeholder 5"/>
          <p:cNvSpPr>
            <a:spLocks noGrp="1"/>
          </p:cNvSpPr>
          <p:nvPr>
            <p:ph type="ftr" sz="quarter" idx="11"/>
          </p:nvPr>
        </p:nvSpPr>
        <p:spPr/>
        <p:txBody>
          <a:bodyPr/>
          <a:lstStyle/>
          <a:p>
            <a:pPr>
              <a:defRPr/>
            </a:pPr>
            <a:r>
              <a:rPr lang="en-US"/>
              <a:t>Lê Huy Hoàng, ĐHSP Hà Nội</a:t>
            </a:r>
          </a:p>
        </p:txBody>
      </p:sp>
      <p:sp>
        <p:nvSpPr>
          <p:cNvPr id="7" name="Slide Number Placeholder 6"/>
          <p:cNvSpPr>
            <a:spLocks noGrp="1"/>
          </p:cNvSpPr>
          <p:nvPr>
            <p:ph type="sldNum" sz="quarter" idx="12"/>
          </p:nvPr>
        </p:nvSpPr>
        <p:spPr/>
        <p:txBody>
          <a:bodyPr/>
          <a:lstStyle/>
          <a:p>
            <a:pPr>
              <a:defRPr/>
            </a:pPr>
            <a:fld id="{536D3754-0B69-4632-9300-0AE8BBA13E17}" type="slidenum">
              <a:rPr lang="en-US" smtClean="0"/>
              <a:pPr>
                <a:defRPr/>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72431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14-Nov-20</a:t>
            </a:fld>
            <a:endParaRPr lang="en-US" dirty="0"/>
          </a:p>
        </p:txBody>
      </p:sp>
      <p:sp>
        <p:nvSpPr>
          <p:cNvPr id="8" name="Footer Placeholder 7"/>
          <p:cNvSpPr>
            <a:spLocks noGrp="1"/>
          </p:cNvSpPr>
          <p:nvPr>
            <p:ph type="ftr" sz="quarter" idx="11"/>
          </p:nvPr>
        </p:nvSpPr>
        <p:spPr/>
        <p:txBody>
          <a:bodyPr/>
          <a:lstStyle/>
          <a:p>
            <a:pPr>
              <a:defRPr/>
            </a:pPr>
            <a:r>
              <a:rPr lang="en-US"/>
              <a:t>Lê Huy Hoàng, ĐHSP Hà Nội</a:t>
            </a:r>
          </a:p>
        </p:txBody>
      </p:sp>
      <p:sp>
        <p:nvSpPr>
          <p:cNvPr id="9" name="Slide Number Placeholder 8"/>
          <p:cNvSpPr>
            <a:spLocks noGrp="1"/>
          </p:cNvSpPr>
          <p:nvPr>
            <p:ph type="sldNum" sz="quarter" idx="12"/>
          </p:nvPr>
        </p:nvSpPr>
        <p:spPr/>
        <p:txBody>
          <a:bodyPr/>
          <a:lstStyle/>
          <a:p>
            <a:pPr>
              <a:defRPr/>
            </a:pPr>
            <a:fld id="{588A3CBA-E32A-4FAF-97A8-B8B08FF37ACD}" type="slidenum">
              <a:rPr lang="en-US" smtClean="0"/>
              <a:pPr>
                <a:defRPr/>
              </a:pPr>
              <a:t>‹#›</a:t>
            </a:fld>
            <a:endParaRPr lang="en-US"/>
          </a:p>
        </p:txBody>
      </p:sp>
    </p:spTree>
    <p:extLst>
      <p:ext uri="{BB962C8B-B14F-4D97-AF65-F5344CB8AC3E}">
        <p14:creationId xmlns:p14="http://schemas.microsoft.com/office/powerpoint/2010/main" val="654686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14-Nov-20</a:t>
            </a:fld>
            <a:endParaRPr lang="en-US" dirty="0"/>
          </a:p>
        </p:txBody>
      </p:sp>
      <p:sp>
        <p:nvSpPr>
          <p:cNvPr id="4" name="Footer Placeholder 3"/>
          <p:cNvSpPr>
            <a:spLocks noGrp="1"/>
          </p:cNvSpPr>
          <p:nvPr>
            <p:ph type="ftr" sz="quarter" idx="11"/>
          </p:nvPr>
        </p:nvSpPr>
        <p:spPr/>
        <p:txBody>
          <a:bodyPr/>
          <a:lstStyle/>
          <a:p>
            <a:pPr>
              <a:defRPr/>
            </a:pPr>
            <a:r>
              <a:rPr lang="en-US"/>
              <a:t>Lê Huy Hoàng, ĐHSP Hà Nội</a:t>
            </a:r>
          </a:p>
        </p:txBody>
      </p:sp>
      <p:sp>
        <p:nvSpPr>
          <p:cNvPr id="5" name="Slide Number Placeholder 4"/>
          <p:cNvSpPr>
            <a:spLocks noGrp="1"/>
          </p:cNvSpPr>
          <p:nvPr>
            <p:ph type="sldNum" sz="quarter" idx="12"/>
          </p:nvPr>
        </p:nvSpPr>
        <p:spPr/>
        <p:txBody>
          <a:bodyPr/>
          <a:lstStyle/>
          <a:p>
            <a:pPr>
              <a:defRPr/>
            </a:pPr>
            <a:fld id="{C2B09620-76AC-4DA1-8F06-73BC65F46D67}" type="slidenum">
              <a:rPr lang="en-US" smtClean="0"/>
              <a:pPr>
                <a:defRPr/>
              </a:pPr>
              <a:t>‹#›</a:t>
            </a:fld>
            <a:endParaRPr lang="en-US"/>
          </a:p>
        </p:txBody>
      </p:sp>
    </p:spTree>
    <p:extLst>
      <p:ext uri="{BB962C8B-B14F-4D97-AF65-F5344CB8AC3E}">
        <p14:creationId xmlns:p14="http://schemas.microsoft.com/office/powerpoint/2010/main" val="1368031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14-Nov-20</a:t>
            </a:fld>
            <a:endParaRPr lang="en-US" dirty="0"/>
          </a:p>
        </p:txBody>
      </p:sp>
      <p:sp>
        <p:nvSpPr>
          <p:cNvPr id="3" name="Footer Placeholder 2"/>
          <p:cNvSpPr>
            <a:spLocks noGrp="1"/>
          </p:cNvSpPr>
          <p:nvPr>
            <p:ph type="ftr" sz="quarter" idx="11"/>
          </p:nvPr>
        </p:nvSpPr>
        <p:spPr/>
        <p:txBody>
          <a:bodyPr/>
          <a:lstStyle/>
          <a:p>
            <a:pPr>
              <a:defRPr/>
            </a:pPr>
            <a:r>
              <a:rPr lang="en-US"/>
              <a:t>Lê Huy Hoàng, ĐHSP Hà Nội</a:t>
            </a:r>
          </a:p>
        </p:txBody>
      </p:sp>
      <p:sp>
        <p:nvSpPr>
          <p:cNvPr id="4" name="Slide Number Placeholder 3"/>
          <p:cNvSpPr>
            <a:spLocks noGrp="1"/>
          </p:cNvSpPr>
          <p:nvPr>
            <p:ph type="sldNum" sz="quarter" idx="12"/>
          </p:nvPr>
        </p:nvSpPr>
        <p:spPr/>
        <p:txBody>
          <a:bodyPr/>
          <a:lstStyle/>
          <a:p>
            <a:pPr>
              <a:defRPr/>
            </a:pPr>
            <a:fld id="{BB5B073D-74C7-456E-AA86-F878C1593885}" type="slidenum">
              <a:rPr lang="en-US" smtClean="0"/>
              <a:pPr>
                <a:defRPr/>
              </a:pPr>
              <a:t>‹#›</a:t>
            </a:fld>
            <a:endParaRPr lang="en-US"/>
          </a:p>
        </p:txBody>
      </p:sp>
    </p:spTree>
    <p:extLst>
      <p:ext uri="{BB962C8B-B14F-4D97-AF65-F5344CB8AC3E}">
        <p14:creationId xmlns:p14="http://schemas.microsoft.com/office/powerpoint/2010/main" val="1652409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14-Nov-20</a:t>
            </a:fld>
            <a:endParaRPr lang="en-US" dirty="0"/>
          </a:p>
        </p:txBody>
      </p:sp>
      <p:sp>
        <p:nvSpPr>
          <p:cNvPr id="6" name="Footer Placeholder 5"/>
          <p:cNvSpPr>
            <a:spLocks noGrp="1"/>
          </p:cNvSpPr>
          <p:nvPr>
            <p:ph type="ftr" sz="quarter" idx="11"/>
          </p:nvPr>
        </p:nvSpPr>
        <p:spPr/>
        <p:txBody>
          <a:bodyPr/>
          <a:lstStyle/>
          <a:p>
            <a:pPr>
              <a:defRPr/>
            </a:pPr>
            <a:r>
              <a:rPr lang="en-US"/>
              <a:t>Lê Huy Hoàng, ĐHSP Hà Nội</a:t>
            </a:r>
          </a:p>
        </p:txBody>
      </p:sp>
      <p:sp>
        <p:nvSpPr>
          <p:cNvPr id="7" name="Slide Number Placeholder 6"/>
          <p:cNvSpPr>
            <a:spLocks noGrp="1"/>
          </p:cNvSpPr>
          <p:nvPr>
            <p:ph type="sldNum" sz="quarter" idx="12"/>
          </p:nvPr>
        </p:nvSpPr>
        <p:spPr/>
        <p:txBody>
          <a:bodyPr/>
          <a:lstStyle/>
          <a:p>
            <a:pPr>
              <a:defRPr/>
            </a:pPr>
            <a:fld id="{DE0A7CE8-9EA3-4A9D-9BF7-766A53BD750E}" type="slidenum">
              <a:rPr lang="en-US" smtClean="0"/>
              <a:pPr>
                <a:defRPr/>
              </a:pPr>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63870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smtClean="0"/>
              <a:pPr/>
              <a:t>14-Nov-20</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pPr>
              <a:defRPr/>
            </a:pPr>
            <a:r>
              <a:rPr lang="en-US"/>
              <a:t>Lê Huy Hoàng, ĐHSP Hà Nội</a:t>
            </a:r>
          </a:p>
        </p:txBody>
      </p:sp>
      <p:sp>
        <p:nvSpPr>
          <p:cNvPr id="7" name="Slide Number Placeholder 6"/>
          <p:cNvSpPr>
            <a:spLocks noGrp="1"/>
          </p:cNvSpPr>
          <p:nvPr>
            <p:ph type="sldNum" sz="quarter" idx="12"/>
          </p:nvPr>
        </p:nvSpPr>
        <p:spPr/>
        <p:txBody>
          <a:bodyPr/>
          <a:lstStyle/>
          <a:p>
            <a:pPr>
              <a:defRPr/>
            </a:pPr>
            <a:fld id="{CD7672EB-3DCD-40DC-A9D1-37D0DA98FBCE}" type="slidenum">
              <a:rPr lang="en-US" smtClean="0"/>
              <a:pPr>
                <a:defRPr/>
              </a:pPr>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06364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14-Nov-20</a:t>
            </a:fld>
            <a:endParaRPr lang="en-US" dirty="0"/>
          </a:p>
        </p:txBody>
      </p:sp>
      <p:sp>
        <p:nvSpPr>
          <p:cNvPr id="5" name="Footer Placeholder 4"/>
          <p:cNvSpPr>
            <a:spLocks noGrp="1"/>
          </p:cNvSpPr>
          <p:nvPr>
            <p:ph type="ftr" sz="quarter" idx="11"/>
          </p:nvPr>
        </p:nvSpPr>
        <p:spPr/>
        <p:txBody>
          <a:bodyPr/>
          <a:lstStyle/>
          <a:p>
            <a:pPr>
              <a:defRPr/>
            </a:pPr>
            <a:r>
              <a:rPr lang="en-US"/>
              <a:t>Lê Huy Hoàng, ĐHSP Hà Nội</a:t>
            </a:r>
          </a:p>
        </p:txBody>
      </p:sp>
      <p:sp>
        <p:nvSpPr>
          <p:cNvPr id="6" name="Slide Number Placeholder 5"/>
          <p:cNvSpPr>
            <a:spLocks noGrp="1"/>
          </p:cNvSpPr>
          <p:nvPr>
            <p:ph type="sldNum" sz="quarter" idx="12"/>
          </p:nvPr>
        </p:nvSpPr>
        <p:spPr/>
        <p:txBody>
          <a:bodyPr/>
          <a:lstStyle/>
          <a:p>
            <a:pPr>
              <a:defRPr/>
            </a:pPr>
            <a:fld id="{974FF1F5-3A59-4A55-B8C9-A436CF428210}" type="slidenum">
              <a:rPr lang="en-US" smtClean="0"/>
              <a:pPr>
                <a:defRPr/>
              </a:pPr>
              <a:t>‹#›</a:t>
            </a:fld>
            <a:endParaRPr lang="en-US"/>
          </a:p>
        </p:txBody>
      </p:sp>
    </p:spTree>
    <p:extLst>
      <p:ext uri="{BB962C8B-B14F-4D97-AF65-F5344CB8AC3E}">
        <p14:creationId xmlns:p14="http://schemas.microsoft.com/office/powerpoint/2010/main" val="1061855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14-Nov-20</a:t>
            </a:fld>
            <a:endParaRPr lang="en-US" dirty="0"/>
          </a:p>
        </p:txBody>
      </p:sp>
      <p:sp>
        <p:nvSpPr>
          <p:cNvPr id="5" name="Footer Placeholder 4"/>
          <p:cNvSpPr>
            <a:spLocks noGrp="1"/>
          </p:cNvSpPr>
          <p:nvPr>
            <p:ph type="ftr" sz="quarter" idx="11"/>
          </p:nvPr>
        </p:nvSpPr>
        <p:spPr/>
        <p:txBody>
          <a:bodyPr/>
          <a:lstStyle/>
          <a:p>
            <a:pPr>
              <a:defRPr/>
            </a:pPr>
            <a:r>
              <a:rPr lang="en-US"/>
              <a:t>Lê Huy Hoàng, ĐHSP Hà Nội</a:t>
            </a:r>
          </a:p>
        </p:txBody>
      </p:sp>
      <p:sp>
        <p:nvSpPr>
          <p:cNvPr id="6" name="Slide Number Placeholder 5"/>
          <p:cNvSpPr>
            <a:spLocks noGrp="1"/>
          </p:cNvSpPr>
          <p:nvPr>
            <p:ph type="sldNum" sz="quarter" idx="12"/>
          </p:nvPr>
        </p:nvSpPr>
        <p:spPr/>
        <p:txBody>
          <a:bodyPr/>
          <a:lstStyle/>
          <a:p>
            <a:pPr>
              <a:defRPr/>
            </a:pPr>
            <a:fld id="{DD506AFB-32AB-461E-A4C3-29280E590239}" type="slidenum">
              <a:rPr lang="en-US" smtClean="0"/>
              <a:pPr>
                <a:defRPr/>
              </a:pPr>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456421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7" name="Google Shape;17;p2"/>
          <p:cNvSpPr txBox="1">
            <a:spLocks noGrp="1"/>
          </p:cNvSpPr>
          <p:nvPr>
            <p:ph type="sldNum" idx="12"/>
          </p:nvPr>
        </p:nvSpPr>
        <p:spPr>
          <a:xfrm>
            <a:off x="8334248" y="6424136"/>
            <a:ext cx="530352" cy="320040"/>
          </a:xfrm>
          <a:prstGeom prst="rect">
            <a:avLst/>
          </a:prstGeom>
          <a:solidFill>
            <a:srgbClr val="FF0000"/>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lvl1pPr marL="0" marR="0" lvl="0" indent="0" algn="ctr" rtl="0">
              <a:spcBef>
                <a:spcPts val="0"/>
              </a:spcBef>
              <a:spcAft>
                <a:spcPts val="0"/>
              </a:spcAft>
              <a:buNone/>
              <a:defRPr sz="1400" b="1" i="0" u="none" strike="noStrike" cap="none">
                <a:solidFill>
                  <a:srgbClr val="0070C0"/>
                </a:solidFill>
                <a:latin typeface="Tahoma"/>
                <a:ea typeface="Tahoma"/>
                <a:cs typeface="Tahoma"/>
                <a:sym typeface="Tahoma"/>
              </a:defRPr>
            </a:lvl1pPr>
            <a:lvl2pPr marL="0" marR="0" lvl="1" indent="0" algn="ctr" rtl="0">
              <a:spcBef>
                <a:spcPts val="0"/>
              </a:spcBef>
              <a:spcAft>
                <a:spcPts val="0"/>
              </a:spcAft>
              <a:buNone/>
              <a:defRPr sz="1400" b="1" i="0" u="none" strike="noStrike" cap="none">
                <a:solidFill>
                  <a:srgbClr val="0070C0"/>
                </a:solidFill>
                <a:latin typeface="Tahoma"/>
                <a:ea typeface="Tahoma"/>
                <a:cs typeface="Tahoma"/>
                <a:sym typeface="Tahoma"/>
              </a:defRPr>
            </a:lvl2pPr>
            <a:lvl3pPr marL="0" marR="0" lvl="2" indent="0" algn="ctr" rtl="0">
              <a:spcBef>
                <a:spcPts val="0"/>
              </a:spcBef>
              <a:spcAft>
                <a:spcPts val="0"/>
              </a:spcAft>
              <a:buNone/>
              <a:defRPr sz="1400" b="1" i="0" u="none" strike="noStrike" cap="none">
                <a:solidFill>
                  <a:srgbClr val="0070C0"/>
                </a:solidFill>
                <a:latin typeface="Tahoma"/>
                <a:ea typeface="Tahoma"/>
                <a:cs typeface="Tahoma"/>
                <a:sym typeface="Tahoma"/>
              </a:defRPr>
            </a:lvl3pPr>
            <a:lvl4pPr marL="0" marR="0" lvl="3" indent="0" algn="ctr" rtl="0">
              <a:spcBef>
                <a:spcPts val="0"/>
              </a:spcBef>
              <a:spcAft>
                <a:spcPts val="0"/>
              </a:spcAft>
              <a:buNone/>
              <a:defRPr sz="1400" b="1" i="0" u="none" strike="noStrike" cap="none">
                <a:solidFill>
                  <a:srgbClr val="0070C0"/>
                </a:solidFill>
                <a:latin typeface="Tahoma"/>
                <a:ea typeface="Tahoma"/>
                <a:cs typeface="Tahoma"/>
                <a:sym typeface="Tahoma"/>
              </a:defRPr>
            </a:lvl4pPr>
            <a:lvl5pPr marL="0" marR="0" lvl="4" indent="0" algn="ctr" rtl="0">
              <a:spcBef>
                <a:spcPts val="0"/>
              </a:spcBef>
              <a:spcAft>
                <a:spcPts val="0"/>
              </a:spcAft>
              <a:buNone/>
              <a:defRPr sz="1400" b="1" i="0" u="none" strike="noStrike" cap="none">
                <a:solidFill>
                  <a:srgbClr val="0070C0"/>
                </a:solidFill>
                <a:latin typeface="Tahoma"/>
                <a:ea typeface="Tahoma"/>
                <a:cs typeface="Tahoma"/>
                <a:sym typeface="Tahoma"/>
              </a:defRPr>
            </a:lvl5pPr>
            <a:lvl6pPr marL="0" marR="0" lvl="5" indent="0" algn="ctr" rtl="0">
              <a:spcBef>
                <a:spcPts val="0"/>
              </a:spcBef>
              <a:spcAft>
                <a:spcPts val="0"/>
              </a:spcAft>
              <a:buNone/>
              <a:defRPr sz="1400" b="1" i="0" u="none" strike="noStrike" cap="none">
                <a:solidFill>
                  <a:srgbClr val="0070C0"/>
                </a:solidFill>
                <a:latin typeface="Tahoma"/>
                <a:ea typeface="Tahoma"/>
                <a:cs typeface="Tahoma"/>
                <a:sym typeface="Tahoma"/>
              </a:defRPr>
            </a:lvl6pPr>
            <a:lvl7pPr marL="0" marR="0" lvl="6" indent="0" algn="ctr" rtl="0">
              <a:spcBef>
                <a:spcPts val="0"/>
              </a:spcBef>
              <a:spcAft>
                <a:spcPts val="0"/>
              </a:spcAft>
              <a:buNone/>
              <a:defRPr sz="1400" b="1" i="0" u="none" strike="noStrike" cap="none">
                <a:solidFill>
                  <a:srgbClr val="0070C0"/>
                </a:solidFill>
                <a:latin typeface="Tahoma"/>
                <a:ea typeface="Tahoma"/>
                <a:cs typeface="Tahoma"/>
                <a:sym typeface="Tahoma"/>
              </a:defRPr>
            </a:lvl7pPr>
            <a:lvl8pPr marL="0" marR="0" lvl="7" indent="0" algn="ctr" rtl="0">
              <a:spcBef>
                <a:spcPts val="0"/>
              </a:spcBef>
              <a:spcAft>
                <a:spcPts val="0"/>
              </a:spcAft>
              <a:buNone/>
              <a:defRPr sz="1400" b="1" i="0" u="none" strike="noStrike" cap="none">
                <a:solidFill>
                  <a:srgbClr val="0070C0"/>
                </a:solidFill>
                <a:latin typeface="Tahoma"/>
                <a:ea typeface="Tahoma"/>
                <a:cs typeface="Tahoma"/>
                <a:sym typeface="Tahoma"/>
              </a:defRPr>
            </a:lvl8pPr>
            <a:lvl9pPr marL="0" marR="0" lvl="8" indent="0" algn="ctr" rtl="0">
              <a:spcBef>
                <a:spcPts val="0"/>
              </a:spcBef>
              <a:spcAft>
                <a:spcPts val="0"/>
              </a:spcAft>
              <a:buNone/>
              <a:defRPr sz="1400" b="1" i="0" u="none" strike="noStrike" cap="none">
                <a:solidFill>
                  <a:srgbClr val="0070C0"/>
                </a:solidFill>
                <a:latin typeface="Tahoma"/>
                <a:ea typeface="Tahoma"/>
                <a:cs typeface="Tahoma"/>
                <a:sym typeface="Tahoma"/>
              </a:defRPr>
            </a:lvl9pPr>
          </a:lstStyle>
          <a:p>
            <a:pPr marL="0" lvl="0" indent="0">
              <a:spcBef>
                <a:spcPts val="0"/>
              </a:spcBef>
              <a:spcAft>
                <a:spcPts val="0"/>
              </a:spcAft>
              <a:buNone/>
            </a:pPr>
            <a:fld id="{00000000-1234-1234-1234-123412341234}" type="slidenum">
              <a:rPr lang="en-US"/>
              <a:t>‹#›</a:t>
            </a:fld>
            <a:endParaRPr/>
          </a:p>
        </p:txBody>
      </p:sp>
      <p:sp>
        <p:nvSpPr>
          <p:cNvPr id="20" name="Google Shape;20;p2"/>
          <p:cNvSpPr txBox="1">
            <a:spLocks noGrp="1"/>
          </p:cNvSpPr>
          <p:nvPr>
            <p:ph type="body" idx="1"/>
          </p:nvPr>
        </p:nvSpPr>
        <p:spPr>
          <a:xfrm>
            <a:off x="1447800" y="1279525"/>
            <a:ext cx="7239000" cy="4892675"/>
          </a:xfrm>
          <a:prstGeom prst="rect">
            <a:avLst/>
          </a:prstGeom>
          <a:noFill/>
          <a:ln>
            <a:noFill/>
          </a:ln>
        </p:spPr>
        <p:txBody>
          <a:bodyPr spcFirstLastPara="1" wrap="square" lIns="91425" tIns="45700" rIns="91425" bIns="45700" anchor="t" anchorCtr="0"/>
          <a:lstStyle>
            <a:lvl1pPr marL="457200" marR="0" lvl="0" indent="-228600" algn="just"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just"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just"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just"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just"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just"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just"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just"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just"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42484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1295400"/>
            <a:ext cx="3467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48300" y="1295400"/>
            <a:ext cx="3467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6" name="Rectangle 6"/>
          <p:cNvSpPr>
            <a:spLocks noGrp="1" noChangeArrowheads="1"/>
          </p:cNvSpPr>
          <p:nvPr>
            <p:ph type="sldNum" sz="quarter" idx="11"/>
          </p:nvPr>
        </p:nvSpPr>
        <p:spPr/>
        <p:txBody>
          <a:bodyPr/>
          <a:lstStyle>
            <a:lvl1pPr>
              <a:defRPr b="1"/>
            </a:lvl1pPr>
          </a:lstStyle>
          <a:p>
            <a:pPr>
              <a:defRPr/>
            </a:pPr>
            <a:fld id="{673CB7A7-51BE-4CEA-8BD6-2F95899D6917}" type="slidenum">
              <a:rPr lang="en-US" altLang="en-US"/>
              <a:pPr>
                <a:defRPr/>
              </a:pPr>
              <a:t>‹#›</a:t>
            </a:fld>
            <a:endParaRPr lang="en-US" altLang="en-US"/>
          </a:p>
        </p:txBody>
      </p:sp>
    </p:spTree>
    <p:extLst>
      <p:ext uri="{BB962C8B-B14F-4D97-AF65-F5344CB8AC3E}">
        <p14:creationId xmlns:p14="http://schemas.microsoft.com/office/powerpoint/2010/main" val="772076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8" name="Rectangle 6"/>
          <p:cNvSpPr>
            <a:spLocks noGrp="1" noChangeArrowheads="1"/>
          </p:cNvSpPr>
          <p:nvPr>
            <p:ph type="sldNum" sz="quarter" idx="11"/>
          </p:nvPr>
        </p:nvSpPr>
        <p:spPr/>
        <p:txBody>
          <a:bodyPr/>
          <a:lstStyle>
            <a:lvl1pPr>
              <a:defRPr b="1"/>
            </a:lvl1pPr>
          </a:lstStyle>
          <a:p>
            <a:pPr>
              <a:defRPr/>
            </a:pPr>
            <a:fld id="{06A0585B-8322-40C9-88AF-FC0E325B436B}" type="slidenum">
              <a:rPr lang="en-US" altLang="en-US"/>
              <a:pPr>
                <a:defRPr/>
              </a:pPr>
              <a:t>‹#›</a:t>
            </a:fld>
            <a:endParaRPr lang="en-US" altLang="en-US"/>
          </a:p>
        </p:txBody>
      </p:sp>
    </p:spTree>
    <p:extLst>
      <p:ext uri="{BB962C8B-B14F-4D97-AF65-F5344CB8AC3E}">
        <p14:creationId xmlns:p14="http://schemas.microsoft.com/office/powerpoint/2010/main" val="152133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4" name="Rectangle 6"/>
          <p:cNvSpPr>
            <a:spLocks noGrp="1" noChangeArrowheads="1"/>
          </p:cNvSpPr>
          <p:nvPr>
            <p:ph type="sldNum" sz="quarter" idx="11"/>
          </p:nvPr>
        </p:nvSpPr>
        <p:spPr/>
        <p:txBody>
          <a:bodyPr/>
          <a:lstStyle>
            <a:lvl1pPr>
              <a:defRPr b="1"/>
            </a:lvl1pPr>
          </a:lstStyle>
          <a:p>
            <a:pPr>
              <a:defRPr/>
            </a:pPr>
            <a:fld id="{4C73F6C7-3E4C-4B0A-93FD-6CAE932CAF81}" type="slidenum">
              <a:rPr lang="en-US" altLang="en-US"/>
              <a:pPr>
                <a:defRPr/>
              </a:pPr>
              <a:t>‹#›</a:t>
            </a:fld>
            <a:endParaRPr lang="en-US" altLang="en-US"/>
          </a:p>
        </p:txBody>
      </p:sp>
    </p:spTree>
    <p:extLst>
      <p:ext uri="{BB962C8B-B14F-4D97-AF65-F5344CB8AC3E}">
        <p14:creationId xmlns:p14="http://schemas.microsoft.com/office/powerpoint/2010/main" val="192077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3" name="Rectangle 6"/>
          <p:cNvSpPr>
            <a:spLocks noGrp="1" noChangeArrowheads="1"/>
          </p:cNvSpPr>
          <p:nvPr>
            <p:ph type="sldNum" sz="quarter" idx="11"/>
          </p:nvPr>
        </p:nvSpPr>
        <p:spPr/>
        <p:txBody>
          <a:bodyPr/>
          <a:lstStyle>
            <a:lvl1pPr>
              <a:defRPr b="1"/>
            </a:lvl1pPr>
          </a:lstStyle>
          <a:p>
            <a:pPr>
              <a:defRPr/>
            </a:pPr>
            <a:fld id="{244A0C11-8DB9-4A04-9D3C-A927179835B5}" type="slidenum">
              <a:rPr lang="en-US" altLang="en-US"/>
              <a:pPr>
                <a:defRPr/>
              </a:pPr>
              <a:t>‹#›</a:t>
            </a:fld>
            <a:endParaRPr lang="en-US" altLang="en-US"/>
          </a:p>
        </p:txBody>
      </p:sp>
    </p:spTree>
    <p:extLst>
      <p:ext uri="{BB962C8B-B14F-4D97-AF65-F5344CB8AC3E}">
        <p14:creationId xmlns:p14="http://schemas.microsoft.com/office/powerpoint/2010/main" val="936899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6" name="Rectangle 6"/>
          <p:cNvSpPr>
            <a:spLocks noGrp="1" noChangeArrowheads="1"/>
          </p:cNvSpPr>
          <p:nvPr>
            <p:ph type="sldNum" sz="quarter" idx="11"/>
          </p:nvPr>
        </p:nvSpPr>
        <p:spPr/>
        <p:txBody>
          <a:bodyPr/>
          <a:lstStyle>
            <a:lvl1pPr>
              <a:defRPr b="1"/>
            </a:lvl1pPr>
          </a:lstStyle>
          <a:p>
            <a:pPr>
              <a:defRPr/>
            </a:pPr>
            <a:fld id="{EE340FA9-5481-4EDB-B621-8D173112C2B6}" type="slidenum">
              <a:rPr lang="en-US" altLang="en-US"/>
              <a:pPr>
                <a:defRPr/>
              </a:pPr>
              <a:t>‹#›</a:t>
            </a:fld>
            <a:endParaRPr lang="en-US" altLang="en-US"/>
          </a:p>
        </p:txBody>
      </p:sp>
    </p:spTree>
    <p:extLst>
      <p:ext uri="{BB962C8B-B14F-4D97-AF65-F5344CB8AC3E}">
        <p14:creationId xmlns:p14="http://schemas.microsoft.com/office/powerpoint/2010/main" val="283045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defRPr b="1"/>
            </a:lvl1pPr>
          </a:lstStyle>
          <a:p>
            <a:pPr>
              <a:defRPr/>
            </a:pPr>
            <a:r>
              <a:rPr lang="en-US"/>
              <a:t>Lê Huy Hoàng, ĐHSP Hà Nội</a:t>
            </a:r>
          </a:p>
        </p:txBody>
      </p:sp>
      <p:sp>
        <p:nvSpPr>
          <p:cNvPr id="6" name="Rectangle 6"/>
          <p:cNvSpPr>
            <a:spLocks noGrp="1" noChangeArrowheads="1"/>
          </p:cNvSpPr>
          <p:nvPr>
            <p:ph type="sldNum" sz="quarter" idx="11"/>
          </p:nvPr>
        </p:nvSpPr>
        <p:spPr/>
        <p:txBody>
          <a:bodyPr/>
          <a:lstStyle>
            <a:lvl1pPr>
              <a:defRPr b="1"/>
            </a:lvl1pPr>
          </a:lstStyle>
          <a:p>
            <a:pPr>
              <a:defRPr/>
            </a:pPr>
            <a:fld id="{E9AB5D67-4750-40DF-B0EB-13BDB193F54D}" type="slidenum">
              <a:rPr lang="en-US" altLang="en-US"/>
              <a:pPr>
                <a:defRPr/>
              </a:pPr>
              <a:t>‹#›</a:t>
            </a:fld>
            <a:endParaRPr lang="en-US" altLang="en-US"/>
          </a:p>
        </p:txBody>
      </p:sp>
    </p:spTree>
    <p:extLst>
      <p:ext uri="{BB962C8B-B14F-4D97-AF65-F5344CB8AC3E}">
        <p14:creationId xmlns:p14="http://schemas.microsoft.com/office/powerpoint/2010/main" val="3327717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 Target="../slides/slide51.xml"/><Relationship Id="rId3" Type="http://schemas.openxmlformats.org/officeDocument/2006/relationships/slideLayout" Target="../slideLayouts/slideLayout3.xml"/><Relationship Id="rId21" Type="http://schemas.openxmlformats.org/officeDocument/2006/relationships/slide" Target="../slides/slide2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 Target="../slides/slide19.xml"/><Relationship Id="rId2" Type="http://schemas.openxmlformats.org/officeDocument/2006/relationships/slideLayout" Target="../slideLayouts/slideLayout2.xml"/><Relationship Id="rId16" Type="http://schemas.openxmlformats.org/officeDocument/2006/relationships/slide" Target="../slides/slide15.xml"/><Relationship Id="rId20" Type="http://schemas.openxmlformats.org/officeDocument/2006/relationships/slide" Target="../slides/slide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 Target="../slides/slide21.xml"/><Relationship Id="rId5" Type="http://schemas.openxmlformats.org/officeDocument/2006/relationships/slideLayout" Target="../slideLayouts/slideLayout5.xml"/><Relationship Id="rId15" Type="http://schemas.openxmlformats.org/officeDocument/2006/relationships/slide" Target="../slides/slide3.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 Target="../slides/slide2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slide" Target="../slides/slid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 Target="../slides/slide58.xml"/><Relationship Id="rId3" Type="http://schemas.openxmlformats.org/officeDocument/2006/relationships/slideLayout" Target="../slideLayouts/slideLayout16.xml"/><Relationship Id="rId21" Type="http://schemas.openxmlformats.org/officeDocument/2006/relationships/image" Target="../media/image1.jpe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 Target="../slides/slide23.xml"/><Relationship Id="rId2" Type="http://schemas.openxmlformats.org/officeDocument/2006/relationships/slideLayout" Target="../slideLayouts/slideLayout15.xml"/><Relationship Id="rId16" Type="http://schemas.openxmlformats.org/officeDocument/2006/relationships/slide" Target="../slides/slide16.xml"/><Relationship Id="rId20" Type="http://schemas.openxmlformats.org/officeDocument/2006/relationships/slide" Target="../slides/slide1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 Target="../slides/slide4.xml"/><Relationship Id="rId23" Type="http://schemas.openxmlformats.org/officeDocument/2006/relationships/slide" Target="../slides/slide49.xml"/><Relationship Id="rId10" Type="http://schemas.openxmlformats.org/officeDocument/2006/relationships/slideLayout" Target="../slideLayouts/slideLayout23.xml"/><Relationship Id="rId19" Type="http://schemas.openxmlformats.org/officeDocument/2006/relationships/slide" Target="../slides/slid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 Id="rId22" Type="http://schemas.openxmlformats.org/officeDocument/2006/relationships/slide" Target="../slides/slide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828800" y="274638"/>
            <a:ext cx="707390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1828800" y="1295400"/>
            <a:ext cx="7086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Rectangle 5"/>
          <p:cNvSpPr>
            <a:spLocks noGrp="1" noChangeArrowheads="1"/>
          </p:cNvSpPr>
          <p:nvPr>
            <p:ph type="ftr" sz="quarter" idx="3"/>
          </p:nvPr>
        </p:nvSpPr>
        <p:spPr bwMode="auto">
          <a:xfrm>
            <a:off x="1839913" y="6400800"/>
            <a:ext cx="533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r>
              <a:rPr lang="en-US"/>
              <a:t>Lê Huy Hoàng, ĐHSP Hà Nội</a:t>
            </a:r>
          </a:p>
        </p:txBody>
      </p:sp>
      <p:sp>
        <p:nvSpPr>
          <p:cNvPr id="3078" name="Rectangle 6"/>
          <p:cNvSpPr>
            <a:spLocks noGrp="1" noChangeArrowheads="1"/>
          </p:cNvSpPr>
          <p:nvPr>
            <p:ph type="sldNum" sz="quarter" idx="4"/>
          </p:nvPr>
        </p:nvSpPr>
        <p:spPr bwMode="auto">
          <a:xfrm>
            <a:off x="7696200" y="6400800"/>
            <a:ext cx="1219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pPr>
              <a:defRPr/>
            </a:pPr>
            <a:fld id="{B15641A2-A234-4549-8CF1-E3651617C7ED}" type="slidenum">
              <a:rPr lang="en-US" altLang="en-US"/>
              <a:pPr>
                <a:defRPr/>
              </a:pPr>
              <a:t>‹#›</a:t>
            </a:fld>
            <a:endParaRPr lang="en-US" altLang="en-US"/>
          </a:p>
        </p:txBody>
      </p:sp>
      <p:sp>
        <p:nvSpPr>
          <p:cNvPr id="4102" name="Line 7"/>
          <p:cNvSpPr>
            <a:spLocks noChangeShapeType="1"/>
          </p:cNvSpPr>
          <p:nvPr/>
        </p:nvSpPr>
        <p:spPr bwMode="auto">
          <a:xfrm>
            <a:off x="1828800" y="273050"/>
            <a:ext cx="708660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 name="Line 8"/>
          <p:cNvSpPr>
            <a:spLocks noChangeShapeType="1"/>
          </p:cNvSpPr>
          <p:nvPr/>
        </p:nvSpPr>
        <p:spPr bwMode="auto">
          <a:xfrm>
            <a:off x="1828800" y="261938"/>
            <a:ext cx="0" cy="27146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4" name="Line 9"/>
          <p:cNvSpPr>
            <a:spLocks noChangeShapeType="1"/>
          </p:cNvSpPr>
          <p:nvPr/>
        </p:nvSpPr>
        <p:spPr bwMode="auto">
          <a:xfrm>
            <a:off x="1828800" y="6324600"/>
            <a:ext cx="685800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5" name="Line 10"/>
          <p:cNvSpPr>
            <a:spLocks noChangeShapeType="1"/>
          </p:cNvSpPr>
          <p:nvPr/>
        </p:nvSpPr>
        <p:spPr bwMode="auto">
          <a:xfrm>
            <a:off x="152400" y="1143000"/>
            <a:ext cx="4038600" cy="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 name="Line 12"/>
          <p:cNvSpPr>
            <a:spLocks noChangeShapeType="1"/>
          </p:cNvSpPr>
          <p:nvPr/>
        </p:nvSpPr>
        <p:spPr bwMode="auto">
          <a:xfrm>
            <a:off x="1611313" y="1217613"/>
            <a:ext cx="2057400"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7" name="Line 13"/>
          <p:cNvSpPr>
            <a:spLocks noChangeShapeType="1"/>
          </p:cNvSpPr>
          <p:nvPr/>
        </p:nvSpPr>
        <p:spPr bwMode="auto">
          <a:xfrm>
            <a:off x="1839913" y="914400"/>
            <a:ext cx="0" cy="83820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 name="Rectangle 17">
            <a:hlinkClick r:id="rId15" action="ppaction://hlinksldjump"/>
          </p:cNvPr>
          <p:cNvSpPr>
            <a:spLocks noChangeArrowheads="1"/>
          </p:cNvSpPr>
          <p:nvPr/>
        </p:nvSpPr>
        <p:spPr bwMode="auto">
          <a:xfrm>
            <a:off x="381000" y="1766888"/>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600">
                <a:solidFill>
                  <a:srgbClr val="0000CC"/>
                </a:solidFill>
              </a:rPr>
              <a:t>Thuật ngữ</a:t>
            </a:r>
          </a:p>
        </p:txBody>
      </p:sp>
      <p:sp>
        <p:nvSpPr>
          <p:cNvPr id="1037" name="Rectangle 18">
            <a:hlinkClick r:id="rId16" action="ppaction://hlinksldjump"/>
          </p:cNvPr>
          <p:cNvSpPr>
            <a:spLocks noChangeArrowheads="1"/>
          </p:cNvSpPr>
          <p:nvPr/>
        </p:nvSpPr>
        <p:spPr bwMode="auto">
          <a:xfrm>
            <a:off x="381000" y="2711450"/>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600">
                <a:solidFill>
                  <a:srgbClr val="0000CC"/>
                </a:solidFill>
              </a:rPr>
              <a:t>Quy trình</a:t>
            </a:r>
          </a:p>
        </p:txBody>
      </p:sp>
      <p:sp>
        <p:nvSpPr>
          <p:cNvPr id="1038" name="Rectangle 19">
            <a:hlinkClick r:id="rId17" action="ppaction://hlinksldjump"/>
          </p:cNvPr>
          <p:cNvSpPr>
            <a:spLocks noChangeArrowheads="1"/>
          </p:cNvSpPr>
          <p:nvPr/>
        </p:nvSpPr>
        <p:spPr bwMode="auto">
          <a:xfrm>
            <a:off x="381000" y="3184525"/>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600">
                <a:solidFill>
                  <a:srgbClr val="0000CC"/>
                </a:solidFill>
              </a:rPr>
              <a:t>T.Nghiệm</a:t>
            </a:r>
          </a:p>
        </p:txBody>
      </p:sp>
      <p:sp>
        <p:nvSpPr>
          <p:cNvPr id="1039" name="Rectangle 20">
            <a:hlinkClick r:id="rId18" action="ppaction://hlinksldjump"/>
          </p:cNvPr>
          <p:cNvSpPr>
            <a:spLocks noChangeArrowheads="1"/>
          </p:cNvSpPr>
          <p:nvPr/>
        </p:nvSpPr>
        <p:spPr bwMode="auto">
          <a:xfrm>
            <a:off x="381000" y="5073650"/>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600">
                <a:solidFill>
                  <a:srgbClr val="0000CC"/>
                </a:solidFill>
              </a:rPr>
              <a:t>PP Sáng tạo</a:t>
            </a:r>
          </a:p>
        </p:txBody>
      </p:sp>
      <p:sp>
        <p:nvSpPr>
          <p:cNvPr id="1040" name="Rectangle 21">
            <a:hlinkClick r:id="rId19" action="ppaction://hlinksldjump"/>
          </p:cNvPr>
          <p:cNvSpPr>
            <a:spLocks noChangeArrowheads="1"/>
          </p:cNvSpPr>
          <p:nvPr/>
        </p:nvSpPr>
        <p:spPr bwMode="auto">
          <a:xfrm>
            <a:off x="381000" y="5546725"/>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600">
                <a:solidFill>
                  <a:srgbClr val="0000CC"/>
                </a:solidFill>
              </a:rPr>
              <a:t>Đặt CHNC</a:t>
            </a:r>
          </a:p>
        </p:txBody>
      </p:sp>
      <p:sp>
        <p:nvSpPr>
          <p:cNvPr id="1041" name="Rectangle 23">
            <a:hlinkClick r:id="rId19" action="ppaction://hlinksldjump"/>
          </p:cNvPr>
          <p:cNvSpPr>
            <a:spLocks noChangeArrowheads="1"/>
          </p:cNvSpPr>
          <p:nvPr/>
        </p:nvSpPr>
        <p:spPr bwMode="auto">
          <a:xfrm>
            <a:off x="381000" y="6019800"/>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600">
                <a:solidFill>
                  <a:srgbClr val="0000CC"/>
                </a:solidFill>
              </a:rPr>
              <a:t>Tích hợp</a:t>
            </a:r>
          </a:p>
        </p:txBody>
      </p:sp>
      <p:sp>
        <p:nvSpPr>
          <p:cNvPr id="1042" name="Rectangle 24">
            <a:hlinkClick r:id="rId20" action="ppaction://hlinksldjump"/>
          </p:cNvPr>
          <p:cNvSpPr>
            <a:spLocks noChangeArrowheads="1"/>
          </p:cNvSpPr>
          <p:nvPr/>
        </p:nvSpPr>
        <p:spPr bwMode="auto">
          <a:xfrm>
            <a:off x="152400" y="1295400"/>
            <a:ext cx="1524000" cy="304800"/>
          </a:xfrm>
          <a:prstGeom prst="rect">
            <a:avLst/>
          </a:prstGeom>
          <a:solidFill>
            <a:srgbClr val="66FF33"/>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600">
                <a:solidFill>
                  <a:srgbClr val="0000CC"/>
                </a:solidFill>
              </a:rPr>
              <a:t>NC KH-KT</a:t>
            </a:r>
          </a:p>
        </p:txBody>
      </p:sp>
      <p:sp>
        <p:nvSpPr>
          <p:cNvPr id="1043" name="Rectangle 27">
            <a:hlinkClick r:id="rId21" action="ppaction://hlinksldjump"/>
          </p:cNvPr>
          <p:cNvSpPr>
            <a:spLocks noChangeArrowheads="1"/>
          </p:cNvSpPr>
          <p:nvPr/>
        </p:nvSpPr>
        <p:spPr bwMode="auto">
          <a:xfrm>
            <a:off x="152400" y="4602163"/>
            <a:ext cx="1524000" cy="304800"/>
          </a:xfrm>
          <a:prstGeom prst="rect">
            <a:avLst/>
          </a:prstGeom>
          <a:solidFill>
            <a:srgbClr val="66FF33"/>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400">
                <a:solidFill>
                  <a:srgbClr val="0000CC"/>
                </a:solidFill>
              </a:rPr>
              <a:t>ST KH-KT</a:t>
            </a:r>
          </a:p>
        </p:txBody>
      </p:sp>
      <p:sp>
        <p:nvSpPr>
          <p:cNvPr id="1044" name="Rectangle 29">
            <a:hlinkClick r:id="rId22" action="ppaction://hlinksldjump"/>
          </p:cNvPr>
          <p:cNvSpPr>
            <a:spLocks noChangeArrowheads="1"/>
          </p:cNvSpPr>
          <p:nvPr/>
        </p:nvSpPr>
        <p:spPr bwMode="auto">
          <a:xfrm>
            <a:off x="381000" y="2239963"/>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600">
                <a:solidFill>
                  <a:srgbClr val="0000CC"/>
                </a:solidFill>
              </a:rPr>
              <a:t>Trải nghiệm</a:t>
            </a:r>
          </a:p>
        </p:txBody>
      </p:sp>
      <p:pic>
        <p:nvPicPr>
          <p:cNvPr id="4117" name="Picture 33" descr="scientific-research"/>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8600" y="152400"/>
            <a:ext cx="12192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34">
            <a:hlinkClick r:id="rId21" action="ppaction://hlinksldjump"/>
          </p:cNvPr>
          <p:cNvSpPr>
            <a:spLocks noChangeArrowheads="1"/>
          </p:cNvSpPr>
          <p:nvPr/>
        </p:nvSpPr>
        <p:spPr bwMode="auto">
          <a:xfrm>
            <a:off x="381000" y="3657600"/>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600">
                <a:solidFill>
                  <a:srgbClr val="0000CC"/>
                </a:solidFill>
              </a:rPr>
              <a:t>Trình bày</a:t>
            </a:r>
          </a:p>
        </p:txBody>
      </p:sp>
      <p:sp>
        <p:nvSpPr>
          <p:cNvPr id="1047" name="Rectangle 35">
            <a:hlinkClick r:id="rId24" action="ppaction://hlinksldjump"/>
          </p:cNvPr>
          <p:cNvSpPr>
            <a:spLocks noChangeArrowheads="1"/>
          </p:cNvSpPr>
          <p:nvPr/>
        </p:nvSpPr>
        <p:spPr bwMode="auto">
          <a:xfrm>
            <a:off x="381000" y="4129088"/>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600">
                <a:solidFill>
                  <a:srgbClr val="0000CC"/>
                </a:solidFill>
              </a:rPr>
              <a:t>Đánh giá</a:t>
            </a:r>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Lst>
  <p:txStyles>
    <p:titleStyle>
      <a:lvl1pPr algn="ctr" rtl="0" eaLnBrk="0" fontAlgn="base" hangingPunct="0">
        <a:spcBef>
          <a:spcPct val="0"/>
        </a:spcBef>
        <a:spcAft>
          <a:spcPct val="0"/>
        </a:spcAft>
        <a:defRPr sz="2800">
          <a:solidFill>
            <a:srgbClr val="FF0000"/>
          </a:solidFill>
          <a:latin typeface="+mj-lt"/>
          <a:ea typeface="+mj-ea"/>
          <a:cs typeface="+mj-cs"/>
        </a:defRPr>
      </a:lvl1pPr>
      <a:lvl2pPr algn="ctr" rtl="0" eaLnBrk="0" fontAlgn="base" hangingPunct="0">
        <a:spcBef>
          <a:spcPct val="0"/>
        </a:spcBef>
        <a:spcAft>
          <a:spcPct val="0"/>
        </a:spcAft>
        <a:defRPr sz="2800">
          <a:solidFill>
            <a:srgbClr val="FF0000"/>
          </a:solidFill>
          <a:latin typeface="Arial" charset="0"/>
        </a:defRPr>
      </a:lvl2pPr>
      <a:lvl3pPr algn="ctr" rtl="0" eaLnBrk="0" fontAlgn="base" hangingPunct="0">
        <a:spcBef>
          <a:spcPct val="0"/>
        </a:spcBef>
        <a:spcAft>
          <a:spcPct val="0"/>
        </a:spcAft>
        <a:defRPr sz="2800">
          <a:solidFill>
            <a:srgbClr val="FF0000"/>
          </a:solidFill>
          <a:latin typeface="Arial" charset="0"/>
        </a:defRPr>
      </a:lvl3pPr>
      <a:lvl4pPr algn="ctr" rtl="0" eaLnBrk="0" fontAlgn="base" hangingPunct="0">
        <a:spcBef>
          <a:spcPct val="0"/>
        </a:spcBef>
        <a:spcAft>
          <a:spcPct val="0"/>
        </a:spcAft>
        <a:defRPr sz="2800">
          <a:solidFill>
            <a:srgbClr val="FF0000"/>
          </a:solidFill>
          <a:latin typeface="Arial" charset="0"/>
        </a:defRPr>
      </a:lvl4pPr>
      <a:lvl5pPr algn="ctr" rtl="0" eaLnBrk="0" fontAlgn="base" hangingPunct="0">
        <a:spcBef>
          <a:spcPct val="0"/>
        </a:spcBef>
        <a:spcAft>
          <a:spcPct val="0"/>
        </a:spcAft>
        <a:defRPr sz="2800">
          <a:solidFill>
            <a:srgbClr val="FF0000"/>
          </a:solidFill>
          <a:latin typeface="Arial" charset="0"/>
        </a:defRPr>
      </a:lvl5pPr>
      <a:lvl6pPr marL="457200" algn="ctr" rtl="0" fontAlgn="base">
        <a:spcBef>
          <a:spcPct val="0"/>
        </a:spcBef>
        <a:spcAft>
          <a:spcPct val="0"/>
        </a:spcAft>
        <a:defRPr sz="2800">
          <a:solidFill>
            <a:srgbClr val="FF0000"/>
          </a:solidFill>
          <a:latin typeface="Arial" charset="0"/>
        </a:defRPr>
      </a:lvl6pPr>
      <a:lvl7pPr marL="914400" algn="ctr" rtl="0" fontAlgn="base">
        <a:spcBef>
          <a:spcPct val="0"/>
        </a:spcBef>
        <a:spcAft>
          <a:spcPct val="0"/>
        </a:spcAft>
        <a:defRPr sz="2800">
          <a:solidFill>
            <a:srgbClr val="FF0000"/>
          </a:solidFill>
          <a:latin typeface="Arial" charset="0"/>
        </a:defRPr>
      </a:lvl7pPr>
      <a:lvl8pPr marL="1371600" algn="ctr" rtl="0" fontAlgn="base">
        <a:spcBef>
          <a:spcPct val="0"/>
        </a:spcBef>
        <a:spcAft>
          <a:spcPct val="0"/>
        </a:spcAft>
        <a:defRPr sz="2800">
          <a:solidFill>
            <a:srgbClr val="FF0000"/>
          </a:solidFill>
          <a:latin typeface="Arial" charset="0"/>
        </a:defRPr>
      </a:lvl8pPr>
      <a:lvl9pPr marL="1828800" algn="ctr" rtl="0" fontAlgn="base">
        <a:spcBef>
          <a:spcPct val="0"/>
        </a:spcBef>
        <a:spcAft>
          <a:spcPct val="0"/>
        </a:spcAft>
        <a:defRPr sz="2800">
          <a:solidFill>
            <a:srgbClr val="FF0000"/>
          </a:solidFill>
          <a:latin typeface="Arial" charset="0"/>
        </a:defRPr>
      </a:lvl9pPr>
    </p:titleStyle>
    <p:bodyStyle>
      <a:lvl1pPr marL="342900" indent="-342900" algn="just"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just" rtl="0" eaLnBrk="0" fontAlgn="base" hangingPunct="0">
        <a:spcBef>
          <a:spcPct val="20000"/>
        </a:spcBef>
        <a:spcAft>
          <a:spcPct val="0"/>
        </a:spcAft>
        <a:buChar char="–"/>
        <a:defRPr sz="2400">
          <a:solidFill>
            <a:schemeClr val="tx1"/>
          </a:solidFill>
          <a:latin typeface="+mn-lt"/>
        </a:defRPr>
      </a:lvl2pPr>
      <a:lvl3pPr marL="1143000" indent="-228600" algn="just" rtl="0" eaLnBrk="0" fontAlgn="base" hangingPunct="0">
        <a:spcBef>
          <a:spcPct val="20000"/>
        </a:spcBef>
        <a:spcAft>
          <a:spcPct val="0"/>
        </a:spcAft>
        <a:buChar char="•"/>
        <a:defRPr sz="2000">
          <a:solidFill>
            <a:schemeClr val="tx1"/>
          </a:solidFill>
          <a:latin typeface="+mn-lt"/>
        </a:defRPr>
      </a:lvl3pPr>
      <a:lvl4pPr marL="1600200" indent="-228600" algn="just" rtl="0" eaLnBrk="0" fontAlgn="base" hangingPunct="0">
        <a:spcBef>
          <a:spcPct val="20000"/>
        </a:spcBef>
        <a:spcAft>
          <a:spcPct val="0"/>
        </a:spcAft>
        <a:buChar char="–"/>
        <a:defRPr>
          <a:solidFill>
            <a:schemeClr val="tx1"/>
          </a:solidFill>
          <a:latin typeface="+mn-lt"/>
        </a:defRPr>
      </a:lvl4pPr>
      <a:lvl5pPr marL="2057400" indent="-228600" algn="just" rtl="0" eaLnBrk="0" fontAlgn="base" hangingPunct="0">
        <a:spcBef>
          <a:spcPct val="20000"/>
        </a:spcBef>
        <a:spcAft>
          <a:spcPct val="0"/>
        </a:spcAft>
        <a:buChar char="»"/>
        <a:defRPr>
          <a:solidFill>
            <a:schemeClr val="tx1"/>
          </a:solidFill>
          <a:latin typeface="+mn-lt"/>
        </a:defRPr>
      </a:lvl5pPr>
      <a:lvl6pPr marL="2514600" indent="-228600" algn="just" rtl="0" fontAlgn="base">
        <a:spcBef>
          <a:spcPct val="20000"/>
        </a:spcBef>
        <a:spcAft>
          <a:spcPct val="0"/>
        </a:spcAft>
        <a:buChar char="»"/>
        <a:defRPr>
          <a:solidFill>
            <a:schemeClr val="tx1"/>
          </a:solidFill>
          <a:latin typeface="+mn-lt"/>
        </a:defRPr>
      </a:lvl6pPr>
      <a:lvl7pPr marL="2971800" indent="-228600" algn="just" rtl="0" fontAlgn="base">
        <a:spcBef>
          <a:spcPct val="20000"/>
        </a:spcBef>
        <a:spcAft>
          <a:spcPct val="0"/>
        </a:spcAft>
        <a:buChar char="»"/>
        <a:defRPr>
          <a:solidFill>
            <a:schemeClr val="tx1"/>
          </a:solidFill>
          <a:latin typeface="+mn-lt"/>
        </a:defRPr>
      </a:lvl7pPr>
      <a:lvl8pPr marL="3429000" indent="-228600" algn="just" rtl="0" fontAlgn="base">
        <a:spcBef>
          <a:spcPct val="20000"/>
        </a:spcBef>
        <a:spcAft>
          <a:spcPct val="0"/>
        </a:spcAft>
        <a:buChar char="»"/>
        <a:defRPr>
          <a:solidFill>
            <a:schemeClr val="tx1"/>
          </a:solidFill>
          <a:latin typeface="+mn-lt"/>
        </a:defRPr>
      </a:lvl8pPr>
      <a:lvl9pPr marL="3886200" indent="-228600" algn="just"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828800" y="274638"/>
            <a:ext cx="707390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1828800" y="1295400"/>
            <a:ext cx="7086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Rectangle 5"/>
          <p:cNvSpPr>
            <a:spLocks noGrp="1" noChangeArrowheads="1"/>
          </p:cNvSpPr>
          <p:nvPr>
            <p:ph type="ftr" sz="quarter" idx="3"/>
          </p:nvPr>
        </p:nvSpPr>
        <p:spPr bwMode="auto">
          <a:xfrm>
            <a:off x="1839913" y="6400800"/>
            <a:ext cx="533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mn-cs"/>
              </a:defRPr>
            </a:lvl1pPr>
          </a:lstStyle>
          <a:p>
            <a:pPr>
              <a:defRPr/>
            </a:pPr>
            <a:r>
              <a:rPr lang="en-US"/>
              <a:t>Lê Huy Hoàng, ĐHSP Hà Nội</a:t>
            </a:r>
          </a:p>
        </p:txBody>
      </p:sp>
      <p:sp>
        <p:nvSpPr>
          <p:cNvPr id="3078" name="Rectangle 6"/>
          <p:cNvSpPr>
            <a:spLocks noGrp="1" noChangeArrowheads="1"/>
          </p:cNvSpPr>
          <p:nvPr>
            <p:ph type="sldNum" sz="quarter" idx="4"/>
          </p:nvPr>
        </p:nvSpPr>
        <p:spPr bwMode="auto">
          <a:xfrm>
            <a:off x="7696200" y="6400800"/>
            <a:ext cx="1219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mn-cs"/>
              </a:defRPr>
            </a:lvl1pPr>
          </a:lstStyle>
          <a:p>
            <a:pPr>
              <a:defRPr/>
            </a:pPr>
            <a:fld id="{F90EA388-7468-4950-B795-5E71C47BAAD6}" type="slidenum">
              <a:rPr lang="en-US"/>
              <a:pPr>
                <a:defRPr/>
              </a:pPr>
              <a:t>‹#›</a:t>
            </a:fld>
            <a:endParaRPr lang="en-US"/>
          </a:p>
        </p:txBody>
      </p:sp>
      <p:sp>
        <p:nvSpPr>
          <p:cNvPr id="5126" name="Line 7"/>
          <p:cNvSpPr>
            <a:spLocks noChangeShapeType="1"/>
          </p:cNvSpPr>
          <p:nvPr/>
        </p:nvSpPr>
        <p:spPr bwMode="auto">
          <a:xfrm>
            <a:off x="1828800" y="273050"/>
            <a:ext cx="708660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7" name="Line 8"/>
          <p:cNvSpPr>
            <a:spLocks noChangeShapeType="1"/>
          </p:cNvSpPr>
          <p:nvPr/>
        </p:nvSpPr>
        <p:spPr bwMode="auto">
          <a:xfrm>
            <a:off x="1828800" y="261938"/>
            <a:ext cx="0" cy="27146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8" name="Line 9"/>
          <p:cNvSpPr>
            <a:spLocks noChangeShapeType="1"/>
          </p:cNvSpPr>
          <p:nvPr/>
        </p:nvSpPr>
        <p:spPr bwMode="auto">
          <a:xfrm>
            <a:off x="1828800" y="6324600"/>
            <a:ext cx="685800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9" name="Line 10"/>
          <p:cNvSpPr>
            <a:spLocks noChangeShapeType="1"/>
          </p:cNvSpPr>
          <p:nvPr/>
        </p:nvSpPr>
        <p:spPr bwMode="auto">
          <a:xfrm>
            <a:off x="152400" y="1143000"/>
            <a:ext cx="4038600" cy="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0" name="Line 12"/>
          <p:cNvSpPr>
            <a:spLocks noChangeShapeType="1"/>
          </p:cNvSpPr>
          <p:nvPr/>
        </p:nvSpPr>
        <p:spPr bwMode="auto">
          <a:xfrm>
            <a:off x="1611313" y="1217613"/>
            <a:ext cx="2057400"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1" name="Line 13"/>
          <p:cNvSpPr>
            <a:spLocks noChangeShapeType="1"/>
          </p:cNvSpPr>
          <p:nvPr/>
        </p:nvSpPr>
        <p:spPr bwMode="auto">
          <a:xfrm>
            <a:off x="1839913" y="914400"/>
            <a:ext cx="0" cy="83820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 name="Rectangle 17">
            <a:hlinkClick r:id="rId15" action="ppaction://hlinksldjump"/>
          </p:cNvPr>
          <p:cNvSpPr>
            <a:spLocks noChangeArrowheads="1"/>
          </p:cNvSpPr>
          <p:nvPr/>
        </p:nvSpPr>
        <p:spPr bwMode="auto">
          <a:xfrm>
            <a:off x="381000" y="1766888"/>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600">
                <a:solidFill>
                  <a:srgbClr val="0000CC"/>
                </a:solidFill>
                <a:cs typeface="Arial" charset="0"/>
              </a:rPr>
              <a:t>Thuật ngữ</a:t>
            </a:r>
          </a:p>
        </p:txBody>
      </p:sp>
      <p:sp>
        <p:nvSpPr>
          <p:cNvPr id="1037" name="Rectangle 18">
            <a:hlinkClick r:id="rId16" action="ppaction://hlinksldjump"/>
          </p:cNvPr>
          <p:cNvSpPr>
            <a:spLocks noChangeArrowheads="1"/>
          </p:cNvSpPr>
          <p:nvPr/>
        </p:nvSpPr>
        <p:spPr bwMode="auto">
          <a:xfrm>
            <a:off x="381000" y="2711450"/>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600">
                <a:solidFill>
                  <a:srgbClr val="0000CC"/>
                </a:solidFill>
                <a:cs typeface="Arial" charset="0"/>
              </a:rPr>
              <a:t>Quy trình</a:t>
            </a:r>
          </a:p>
        </p:txBody>
      </p:sp>
      <p:sp>
        <p:nvSpPr>
          <p:cNvPr id="1038" name="Rectangle 19">
            <a:hlinkClick r:id="rId17" action="ppaction://hlinksldjump"/>
          </p:cNvPr>
          <p:cNvSpPr>
            <a:spLocks noChangeArrowheads="1"/>
          </p:cNvSpPr>
          <p:nvPr/>
        </p:nvSpPr>
        <p:spPr bwMode="auto">
          <a:xfrm>
            <a:off x="381000" y="3184525"/>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600">
                <a:solidFill>
                  <a:srgbClr val="0000CC"/>
                </a:solidFill>
                <a:cs typeface="Arial" charset="0"/>
              </a:rPr>
              <a:t>T.Nghiệm</a:t>
            </a:r>
          </a:p>
        </p:txBody>
      </p:sp>
      <p:sp>
        <p:nvSpPr>
          <p:cNvPr id="1039" name="Rectangle 20">
            <a:hlinkClick r:id="rId18" action="ppaction://hlinksldjump"/>
          </p:cNvPr>
          <p:cNvSpPr>
            <a:spLocks noChangeArrowheads="1"/>
          </p:cNvSpPr>
          <p:nvPr/>
        </p:nvSpPr>
        <p:spPr bwMode="auto">
          <a:xfrm>
            <a:off x="381000" y="5073650"/>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600">
                <a:solidFill>
                  <a:srgbClr val="0000CC"/>
                </a:solidFill>
                <a:cs typeface="Arial" charset="0"/>
              </a:rPr>
              <a:t>PP Sáng tạo</a:t>
            </a:r>
          </a:p>
        </p:txBody>
      </p:sp>
      <p:sp>
        <p:nvSpPr>
          <p:cNvPr id="1040" name="Rectangle 21">
            <a:hlinkClick r:id="" action="ppaction://noaction"/>
          </p:cNvPr>
          <p:cNvSpPr>
            <a:spLocks noChangeArrowheads="1"/>
          </p:cNvSpPr>
          <p:nvPr/>
        </p:nvSpPr>
        <p:spPr bwMode="auto">
          <a:xfrm>
            <a:off x="381000" y="5546725"/>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600">
                <a:solidFill>
                  <a:srgbClr val="0000CC"/>
                </a:solidFill>
                <a:cs typeface="Arial" charset="0"/>
              </a:rPr>
              <a:t>Đặt CHNC</a:t>
            </a:r>
          </a:p>
        </p:txBody>
      </p:sp>
      <p:sp>
        <p:nvSpPr>
          <p:cNvPr id="1041" name="Rectangle 23">
            <a:hlinkClick r:id="" action="ppaction://noaction"/>
          </p:cNvPr>
          <p:cNvSpPr>
            <a:spLocks noChangeArrowheads="1"/>
          </p:cNvSpPr>
          <p:nvPr/>
        </p:nvSpPr>
        <p:spPr bwMode="auto">
          <a:xfrm>
            <a:off x="381000" y="6019800"/>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600">
                <a:solidFill>
                  <a:srgbClr val="0000CC"/>
                </a:solidFill>
                <a:cs typeface="Arial" charset="0"/>
              </a:rPr>
              <a:t>Tích hợp</a:t>
            </a:r>
          </a:p>
        </p:txBody>
      </p:sp>
      <p:sp>
        <p:nvSpPr>
          <p:cNvPr id="1042" name="Rectangle 24">
            <a:hlinkClick r:id="rId19" action="ppaction://hlinksldjump"/>
          </p:cNvPr>
          <p:cNvSpPr>
            <a:spLocks noChangeArrowheads="1"/>
          </p:cNvSpPr>
          <p:nvPr/>
        </p:nvSpPr>
        <p:spPr bwMode="auto">
          <a:xfrm>
            <a:off x="152400" y="1295400"/>
            <a:ext cx="1524000" cy="304800"/>
          </a:xfrm>
          <a:prstGeom prst="rect">
            <a:avLst/>
          </a:prstGeom>
          <a:solidFill>
            <a:srgbClr val="66FF33"/>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600">
                <a:solidFill>
                  <a:srgbClr val="0000CC"/>
                </a:solidFill>
                <a:cs typeface="Arial" charset="0"/>
              </a:rPr>
              <a:t>NC KH-KT</a:t>
            </a:r>
          </a:p>
        </p:txBody>
      </p:sp>
      <p:sp>
        <p:nvSpPr>
          <p:cNvPr id="1043" name="Rectangle 27">
            <a:hlinkClick r:id="rId18" action="ppaction://hlinksldjump"/>
          </p:cNvPr>
          <p:cNvSpPr>
            <a:spLocks noChangeArrowheads="1"/>
          </p:cNvSpPr>
          <p:nvPr/>
        </p:nvSpPr>
        <p:spPr bwMode="auto">
          <a:xfrm>
            <a:off x="152400" y="4602163"/>
            <a:ext cx="1524000" cy="304800"/>
          </a:xfrm>
          <a:prstGeom prst="rect">
            <a:avLst/>
          </a:prstGeom>
          <a:solidFill>
            <a:srgbClr val="66FF33"/>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400">
                <a:solidFill>
                  <a:srgbClr val="0000CC"/>
                </a:solidFill>
                <a:cs typeface="Arial" charset="0"/>
              </a:rPr>
              <a:t>ST KH-KT</a:t>
            </a:r>
          </a:p>
        </p:txBody>
      </p:sp>
      <p:sp>
        <p:nvSpPr>
          <p:cNvPr id="1044" name="Rectangle 29">
            <a:hlinkClick r:id="rId20" action="ppaction://hlinksldjump"/>
          </p:cNvPr>
          <p:cNvSpPr>
            <a:spLocks noChangeArrowheads="1"/>
          </p:cNvSpPr>
          <p:nvPr/>
        </p:nvSpPr>
        <p:spPr bwMode="auto">
          <a:xfrm>
            <a:off x="381000" y="2239963"/>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600">
                <a:solidFill>
                  <a:srgbClr val="0000CC"/>
                </a:solidFill>
                <a:cs typeface="Arial" charset="0"/>
              </a:rPr>
              <a:t>Trải nghiệm</a:t>
            </a:r>
          </a:p>
        </p:txBody>
      </p:sp>
      <p:pic>
        <p:nvPicPr>
          <p:cNvPr id="5141" name="Picture 33" descr="scientific-research"/>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8600" y="152400"/>
            <a:ext cx="12192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34">
            <a:hlinkClick r:id="rId22" action="ppaction://hlinksldjump"/>
          </p:cNvPr>
          <p:cNvSpPr>
            <a:spLocks noChangeArrowheads="1"/>
          </p:cNvSpPr>
          <p:nvPr/>
        </p:nvSpPr>
        <p:spPr bwMode="auto">
          <a:xfrm>
            <a:off x="381000" y="3657600"/>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600">
                <a:solidFill>
                  <a:srgbClr val="0000CC"/>
                </a:solidFill>
                <a:cs typeface="Arial" charset="0"/>
              </a:rPr>
              <a:t>Trình bày</a:t>
            </a:r>
          </a:p>
        </p:txBody>
      </p:sp>
      <p:sp>
        <p:nvSpPr>
          <p:cNvPr id="1047" name="Rectangle 35">
            <a:hlinkClick r:id="rId23" action="ppaction://hlinksldjump"/>
          </p:cNvPr>
          <p:cNvSpPr>
            <a:spLocks noChangeArrowheads="1"/>
          </p:cNvSpPr>
          <p:nvPr/>
        </p:nvSpPr>
        <p:spPr bwMode="auto">
          <a:xfrm>
            <a:off x="381000" y="4129088"/>
            <a:ext cx="1295400" cy="304800"/>
          </a:xfrm>
          <a:prstGeom prst="rect">
            <a:avLst/>
          </a:prstGeom>
          <a:solidFill>
            <a:srgbClr val="FFFF99"/>
          </a:solidFill>
          <a:ln>
            <a:noFill/>
          </a:ln>
          <a:effectLst>
            <a:outerShdw dist="71842"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600">
                <a:solidFill>
                  <a:srgbClr val="0000CC"/>
                </a:solidFill>
                <a:cs typeface="Arial" charset="0"/>
              </a:rPr>
              <a:t>Đánh giá</a:t>
            </a:r>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Lst>
  <p:txStyles>
    <p:titleStyle>
      <a:lvl1pPr algn="ctr" rtl="0" eaLnBrk="0" fontAlgn="base" hangingPunct="0">
        <a:spcBef>
          <a:spcPct val="0"/>
        </a:spcBef>
        <a:spcAft>
          <a:spcPct val="0"/>
        </a:spcAft>
        <a:defRPr sz="2800">
          <a:solidFill>
            <a:srgbClr val="FF0000"/>
          </a:solidFill>
          <a:latin typeface="+mj-lt"/>
          <a:ea typeface="+mj-ea"/>
          <a:cs typeface="+mj-cs"/>
        </a:defRPr>
      </a:lvl1pPr>
      <a:lvl2pPr algn="ctr" rtl="0" eaLnBrk="0" fontAlgn="base" hangingPunct="0">
        <a:spcBef>
          <a:spcPct val="0"/>
        </a:spcBef>
        <a:spcAft>
          <a:spcPct val="0"/>
        </a:spcAft>
        <a:defRPr sz="2800">
          <a:solidFill>
            <a:srgbClr val="FF0000"/>
          </a:solidFill>
          <a:latin typeface="Arial" charset="0"/>
        </a:defRPr>
      </a:lvl2pPr>
      <a:lvl3pPr algn="ctr" rtl="0" eaLnBrk="0" fontAlgn="base" hangingPunct="0">
        <a:spcBef>
          <a:spcPct val="0"/>
        </a:spcBef>
        <a:spcAft>
          <a:spcPct val="0"/>
        </a:spcAft>
        <a:defRPr sz="2800">
          <a:solidFill>
            <a:srgbClr val="FF0000"/>
          </a:solidFill>
          <a:latin typeface="Arial" charset="0"/>
        </a:defRPr>
      </a:lvl3pPr>
      <a:lvl4pPr algn="ctr" rtl="0" eaLnBrk="0" fontAlgn="base" hangingPunct="0">
        <a:spcBef>
          <a:spcPct val="0"/>
        </a:spcBef>
        <a:spcAft>
          <a:spcPct val="0"/>
        </a:spcAft>
        <a:defRPr sz="2800">
          <a:solidFill>
            <a:srgbClr val="FF0000"/>
          </a:solidFill>
          <a:latin typeface="Arial" charset="0"/>
        </a:defRPr>
      </a:lvl4pPr>
      <a:lvl5pPr algn="ctr" rtl="0" eaLnBrk="0" fontAlgn="base" hangingPunct="0">
        <a:spcBef>
          <a:spcPct val="0"/>
        </a:spcBef>
        <a:spcAft>
          <a:spcPct val="0"/>
        </a:spcAft>
        <a:defRPr sz="2800">
          <a:solidFill>
            <a:srgbClr val="FF0000"/>
          </a:solidFill>
          <a:latin typeface="Arial" charset="0"/>
        </a:defRPr>
      </a:lvl5pPr>
      <a:lvl6pPr marL="457200" algn="ctr" rtl="0" fontAlgn="base">
        <a:spcBef>
          <a:spcPct val="0"/>
        </a:spcBef>
        <a:spcAft>
          <a:spcPct val="0"/>
        </a:spcAft>
        <a:defRPr sz="2800">
          <a:solidFill>
            <a:srgbClr val="FF0000"/>
          </a:solidFill>
          <a:latin typeface="Arial" charset="0"/>
        </a:defRPr>
      </a:lvl6pPr>
      <a:lvl7pPr marL="914400" algn="ctr" rtl="0" fontAlgn="base">
        <a:spcBef>
          <a:spcPct val="0"/>
        </a:spcBef>
        <a:spcAft>
          <a:spcPct val="0"/>
        </a:spcAft>
        <a:defRPr sz="2800">
          <a:solidFill>
            <a:srgbClr val="FF0000"/>
          </a:solidFill>
          <a:latin typeface="Arial" charset="0"/>
        </a:defRPr>
      </a:lvl7pPr>
      <a:lvl8pPr marL="1371600" algn="ctr" rtl="0" fontAlgn="base">
        <a:spcBef>
          <a:spcPct val="0"/>
        </a:spcBef>
        <a:spcAft>
          <a:spcPct val="0"/>
        </a:spcAft>
        <a:defRPr sz="2800">
          <a:solidFill>
            <a:srgbClr val="FF0000"/>
          </a:solidFill>
          <a:latin typeface="Arial" charset="0"/>
        </a:defRPr>
      </a:lvl8pPr>
      <a:lvl9pPr marL="1828800" algn="ctr" rtl="0" fontAlgn="base">
        <a:spcBef>
          <a:spcPct val="0"/>
        </a:spcBef>
        <a:spcAft>
          <a:spcPct val="0"/>
        </a:spcAft>
        <a:defRPr sz="2800">
          <a:solidFill>
            <a:srgbClr val="FF0000"/>
          </a:solidFill>
          <a:latin typeface="Arial" charset="0"/>
        </a:defRPr>
      </a:lvl9pPr>
    </p:titleStyle>
    <p:bodyStyle>
      <a:lvl1pPr marL="342900" indent="-342900" algn="just"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just" rtl="0" eaLnBrk="0" fontAlgn="base" hangingPunct="0">
        <a:spcBef>
          <a:spcPct val="20000"/>
        </a:spcBef>
        <a:spcAft>
          <a:spcPct val="0"/>
        </a:spcAft>
        <a:buChar char="–"/>
        <a:defRPr sz="2400">
          <a:solidFill>
            <a:schemeClr val="tx1"/>
          </a:solidFill>
          <a:latin typeface="+mn-lt"/>
        </a:defRPr>
      </a:lvl2pPr>
      <a:lvl3pPr marL="1143000" indent="-228600" algn="just" rtl="0" eaLnBrk="0" fontAlgn="base" hangingPunct="0">
        <a:spcBef>
          <a:spcPct val="20000"/>
        </a:spcBef>
        <a:spcAft>
          <a:spcPct val="0"/>
        </a:spcAft>
        <a:buChar char="•"/>
        <a:defRPr sz="2000">
          <a:solidFill>
            <a:schemeClr val="tx1"/>
          </a:solidFill>
          <a:latin typeface="+mn-lt"/>
        </a:defRPr>
      </a:lvl3pPr>
      <a:lvl4pPr marL="1600200" indent="-228600" algn="just" rtl="0" eaLnBrk="0" fontAlgn="base" hangingPunct="0">
        <a:spcBef>
          <a:spcPct val="20000"/>
        </a:spcBef>
        <a:spcAft>
          <a:spcPct val="0"/>
        </a:spcAft>
        <a:buChar char="–"/>
        <a:defRPr>
          <a:solidFill>
            <a:schemeClr val="tx1"/>
          </a:solidFill>
          <a:latin typeface="+mn-lt"/>
        </a:defRPr>
      </a:lvl4pPr>
      <a:lvl5pPr marL="2057400" indent="-228600" algn="just" rtl="0" eaLnBrk="0" fontAlgn="base" hangingPunct="0">
        <a:spcBef>
          <a:spcPct val="20000"/>
        </a:spcBef>
        <a:spcAft>
          <a:spcPct val="0"/>
        </a:spcAft>
        <a:buChar char="»"/>
        <a:defRPr>
          <a:solidFill>
            <a:schemeClr val="tx1"/>
          </a:solidFill>
          <a:latin typeface="+mn-lt"/>
        </a:defRPr>
      </a:lvl5pPr>
      <a:lvl6pPr marL="2514600" indent="-228600" algn="just" rtl="0" fontAlgn="base">
        <a:spcBef>
          <a:spcPct val="20000"/>
        </a:spcBef>
        <a:spcAft>
          <a:spcPct val="0"/>
        </a:spcAft>
        <a:buChar char="»"/>
        <a:defRPr>
          <a:solidFill>
            <a:schemeClr val="tx1"/>
          </a:solidFill>
          <a:latin typeface="+mn-lt"/>
        </a:defRPr>
      </a:lvl6pPr>
      <a:lvl7pPr marL="2971800" indent="-228600" algn="just" rtl="0" fontAlgn="base">
        <a:spcBef>
          <a:spcPct val="20000"/>
        </a:spcBef>
        <a:spcAft>
          <a:spcPct val="0"/>
        </a:spcAft>
        <a:buChar char="»"/>
        <a:defRPr>
          <a:solidFill>
            <a:schemeClr val="tx1"/>
          </a:solidFill>
          <a:latin typeface="+mn-lt"/>
        </a:defRPr>
      </a:lvl7pPr>
      <a:lvl8pPr marL="3429000" indent="-228600" algn="just" rtl="0" fontAlgn="base">
        <a:spcBef>
          <a:spcPct val="20000"/>
        </a:spcBef>
        <a:spcAft>
          <a:spcPct val="0"/>
        </a:spcAft>
        <a:buChar char="»"/>
        <a:defRPr>
          <a:solidFill>
            <a:schemeClr val="tx1"/>
          </a:solidFill>
          <a:latin typeface="+mn-lt"/>
        </a:defRPr>
      </a:lvl8pPr>
      <a:lvl9pPr marL="3886200" indent="-228600" algn="just"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4">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E9585C9A-E4B4-4F87-A387-D565A11470F2}" type="datetimeFigureOut">
              <a:rPr lang="en-US" smtClean="0"/>
              <a:pPr>
                <a:defRPr/>
              </a:pPr>
              <a:t>14-Nov-20</a:t>
            </a:fld>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pPr>
              <a:defRPr/>
            </a:pPr>
            <a:fld id="{4178AC4D-956C-4EBB-A26D-FAEA69F10453}" type="slidenum">
              <a:rPr lang="en-US" smtClean="0"/>
              <a:pPr>
                <a:defRPr/>
              </a:pPr>
              <a:t>‹#›</a:t>
            </a:fld>
            <a:endParaRPr lang="en-US"/>
          </a:p>
        </p:txBody>
      </p:sp>
    </p:spTree>
    <p:extLst>
      <p:ext uri="{BB962C8B-B14F-4D97-AF65-F5344CB8AC3E}">
        <p14:creationId xmlns:p14="http://schemas.microsoft.com/office/powerpoint/2010/main" val="3760996882"/>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7.xml"/><Relationship Id="rId1" Type="http://schemas.openxmlformats.org/officeDocument/2006/relationships/audio" Target="file:///C:\Documents%20and%20Settings\Administrator\Desktop\KHKT%20-%20Dung\V.A%20-%20Ni-m%20Vui%20Khoa%20H-c.mp3"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hyperlink" Target="1b%20Phieu%20phe%20duyet%20DA.doc" TargetMode="External"/><Relationship Id="rId2" Type="http://schemas.openxmlformats.org/officeDocument/2006/relationships/hyperlink" Target="1a%20Phieu%20hoc%20sinh.doc" TargetMode="External"/><Relationship Id="rId1" Type="http://schemas.openxmlformats.org/officeDocument/2006/relationships/slideLayout" Target="../slideLayouts/slideLayout28.xml"/><Relationship Id="rId5" Type="http://schemas.openxmlformats.org/officeDocument/2006/relationships/hyperlink" Target="3%20Phieu%20danh%20gia%20rui%20ro.doc" TargetMode="External"/><Relationship Id="rId4" Type="http://schemas.openxmlformats.org/officeDocument/2006/relationships/hyperlink" Target="1%20Phieu%20Nguoi%20bao%20tro.doc"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3.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user/ductuan1980/videos" TargetMode="External"/><Relationship Id="rId2" Type="http://schemas.openxmlformats.org/officeDocument/2006/relationships/hyperlink" Target="http://truonghocketnoi.edu.vn)/" TargetMode="Externa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hyperlink" Target="https://youtu.be/rCAV0dLiVdw" TargetMode="Externa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V.A - Ni-m Vui Khoa H-c.mp3">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7"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ctrTitle"/>
          </p:nvPr>
        </p:nvSpPr>
        <p:spPr>
          <a:xfrm>
            <a:off x="930275" y="1306359"/>
            <a:ext cx="8839200" cy="3429000"/>
          </a:xfrm>
        </p:spPr>
        <p:txBody>
          <a:bodyPr>
            <a:normAutofit/>
          </a:bodyPr>
          <a:lstStyle/>
          <a:p>
            <a:pPr eaLnBrk="1" hangingPunct="1">
              <a:defRPr/>
            </a:pPr>
            <a:br>
              <a:rPr lang="fr-FR" sz="4000" b="1" dirty="0">
                <a:solidFill>
                  <a:srgbClr val="FF0000"/>
                </a:solidFill>
                <a:effectLst>
                  <a:outerShdw blurRad="38100" dist="38100" dir="2700000" algn="tl">
                    <a:srgbClr val="C0C0C0"/>
                  </a:outerShdw>
                </a:effectLst>
              </a:rPr>
            </a:br>
            <a:r>
              <a:rPr lang="fr-FR" sz="4000" b="1" dirty="0">
                <a:solidFill>
                  <a:srgbClr val="FF0000"/>
                </a:solidFill>
                <a:effectLst>
                  <a:outerShdw blurRad="38100" dist="38100" dir="2700000" algn="tl">
                    <a:srgbClr val="C0C0C0"/>
                  </a:outerShdw>
                </a:effectLst>
              </a:rPr>
              <a:t>HƯỚNG DẪN GIÁO VIÊN TỔ CHỨC CHO HỌC SINH THAM GIA CUỘC THI KHOA HỌC KỸ THUẬT</a:t>
            </a:r>
            <a:br>
              <a:rPr lang="en-US" sz="4000" b="1" dirty="0">
                <a:solidFill>
                  <a:srgbClr val="006666"/>
                </a:solidFill>
                <a:effectLst>
                  <a:outerShdw blurRad="38100" dist="38100" dir="2700000" algn="tl">
                    <a:srgbClr val="C0C0C0"/>
                  </a:outerShdw>
                </a:effectLst>
                <a:latin typeface="Times New Roman" pitchFamily="18" charset="0"/>
                <a:ea typeface="Times New Roman" pitchFamily="18" charset="0"/>
                <a:cs typeface="Cambria" pitchFamily="18" charset="0"/>
              </a:rPr>
            </a:br>
            <a:br>
              <a:rPr lang="en-US" sz="4000" b="1" dirty="0">
                <a:solidFill>
                  <a:srgbClr val="006666"/>
                </a:solidFill>
                <a:effectLst>
                  <a:outerShdw blurRad="38100" dist="38100" dir="2700000" algn="tl">
                    <a:srgbClr val="C0C0C0"/>
                  </a:outerShdw>
                </a:effectLst>
                <a:latin typeface="Times New Roman" pitchFamily="18" charset="0"/>
                <a:ea typeface="Times New Roman" pitchFamily="18" charset="0"/>
                <a:cs typeface="Cambria" pitchFamily="18" charset="0"/>
              </a:rPr>
            </a:br>
            <a:endParaRPr lang="en-US" sz="4000" b="1" dirty="0">
              <a:solidFill>
                <a:srgbClr val="006666"/>
              </a:solidFill>
              <a:effectLst>
                <a:outerShdw blurRad="38100" dist="38100" dir="2700000" algn="tl">
                  <a:srgbClr val="C0C0C0"/>
                </a:outerShdw>
              </a:effectLst>
              <a:latin typeface="Times New Roman" pitchFamily="18" charset="0"/>
              <a:ea typeface="Times New Roman" pitchFamily="18" charset="0"/>
              <a:cs typeface="Cambria" pitchFamily="18" charset="0"/>
            </a:endParaRPr>
          </a:p>
        </p:txBody>
      </p:sp>
      <p:pic>
        <p:nvPicPr>
          <p:cNvPr id="5734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57200"/>
            <a:ext cx="130492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1"/>
          <p:cNvSpPr txBox="1">
            <a:spLocks noChangeArrowheads="1"/>
          </p:cNvSpPr>
          <p:nvPr/>
        </p:nvSpPr>
        <p:spPr bwMode="auto">
          <a:xfrm>
            <a:off x="2819400" y="4262130"/>
            <a:ext cx="587851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600">
                <a:latin typeface="Times New Roman" pitchFamily="18" charset="0"/>
                <a:cs typeface="Times New Roman" pitchFamily="18" charset="0"/>
              </a:rPr>
              <a:t>Giáo viên báo cáo: Nguyễn Huy Hùng</a:t>
            </a:r>
          </a:p>
          <a:p>
            <a:pPr eaLnBrk="1" hangingPunct="1">
              <a:spcBef>
                <a:spcPct val="0"/>
              </a:spcBef>
              <a:buFontTx/>
              <a:buNone/>
            </a:pPr>
            <a:endParaRPr lang="en-US" altLang="en-US" sz="2600">
              <a:latin typeface="Times New Roman" pitchFamily="18" charset="0"/>
              <a:cs typeface="Times New Roman" pitchFamily="18" charset="0"/>
            </a:endParaRPr>
          </a:p>
          <a:p>
            <a:pPr eaLnBrk="1" hangingPunct="1">
              <a:spcBef>
                <a:spcPct val="0"/>
              </a:spcBef>
              <a:buFontTx/>
              <a:buNone/>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9930" fill="hold"/>
                                        <p:tgtEl>
                                          <p:spTgt spid="20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5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err="1"/>
              <a:t>Một</a:t>
            </a:r>
            <a:r>
              <a:rPr lang="en-US" dirty="0"/>
              <a:t> </a:t>
            </a:r>
            <a:r>
              <a:rPr lang="en-US" dirty="0" err="1"/>
              <a:t>số</a:t>
            </a:r>
            <a:r>
              <a:rPr lang="en-US" dirty="0"/>
              <a:t> </a:t>
            </a:r>
            <a:r>
              <a:rPr lang="en-US" dirty="0">
                <a:solidFill>
                  <a:schemeClr val="tx1">
                    <a:lumMod val="95000"/>
                    <a:lumOff val="5000"/>
                  </a:schemeClr>
                </a:solidFill>
              </a:rPr>
              <a:t>GỢI Ý</a:t>
            </a:r>
            <a:r>
              <a:rPr lang="en-US" dirty="0"/>
              <a:t> </a:t>
            </a:r>
            <a:r>
              <a:rPr lang="en-US" dirty="0" err="1"/>
              <a:t>lĩnh</a:t>
            </a:r>
            <a:r>
              <a:rPr lang="en-US" dirty="0"/>
              <a:t> </a:t>
            </a:r>
            <a:r>
              <a:rPr lang="en-US" dirty="0" err="1"/>
              <a:t>vực</a:t>
            </a:r>
            <a:r>
              <a:rPr lang="en-US" dirty="0"/>
              <a:t> </a:t>
            </a:r>
            <a:r>
              <a:rPr lang="en-US" dirty="0" err="1"/>
              <a:t>dự</a:t>
            </a:r>
            <a:r>
              <a:rPr lang="en-US" dirty="0"/>
              <a:t> </a:t>
            </a:r>
            <a:r>
              <a:rPr lang="en-US" dirty="0" err="1"/>
              <a:t>thi</a:t>
            </a:r>
            <a:r>
              <a:rPr lang="en-US" dirty="0"/>
              <a:t> </a:t>
            </a:r>
            <a:r>
              <a:rPr lang="en-US" dirty="0" err="1"/>
              <a:t>cho</a:t>
            </a:r>
            <a:r>
              <a:rPr lang="en-US" dirty="0"/>
              <a:t> </a:t>
            </a:r>
            <a:r>
              <a:rPr lang="en-US" dirty="0" err="1"/>
              <a:t>các</a:t>
            </a:r>
            <a:r>
              <a:rPr lang="en-US" dirty="0"/>
              <a:t> </a:t>
            </a:r>
            <a:r>
              <a:rPr lang="en-US" dirty="0" err="1"/>
              <a:t>môn</a:t>
            </a:r>
            <a:r>
              <a:rPr lang="en-US" dirty="0"/>
              <a:t> </a:t>
            </a:r>
            <a:r>
              <a:rPr lang="en-US" dirty="0" err="1"/>
              <a:t>học</a:t>
            </a:r>
            <a:endParaRPr lang="en-US" dirty="0"/>
          </a:p>
        </p:txBody>
      </p:sp>
      <p:sp>
        <p:nvSpPr>
          <p:cNvPr id="4" name="Rectangle 3"/>
          <p:cNvSpPr/>
          <p:nvPr/>
        </p:nvSpPr>
        <p:spPr>
          <a:xfrm>
            <a:off x="533400" y="1390650"/>
            <a:ext cx="4343400" cy="533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MÔN SINH HỌC</a:t>
            </a:r>
          </a:p>
        </p:txBody>
      </p:sp>
      <p:sp>
        <p:nvSpPr>
          <p:cNvPr id="5" name="Rectangle 4"/>
          <p:cNvSpPr/>
          <p:nvPr/>
        </p:nvSpPr>
        <p:spPr>
          <a:xfrm>
            <a:off x="533400" y="25908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3. </a:t>
            </a:r>
            <a:r>
              <a:rPr lang="en-US" sz="2600" dirty="0" err="1">
                <a:solidFill>
                  <a:prstClr val="black"/>
                </a:solidFill>
                <a:latin typeface="Times New Roman" pitchFamily="18" charset="0"/>
                <a:cs typeface="Times New Roman" pitchFamily="18" charset="0"/>
              </a:rPr>
              <a:t>Hóa</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Sinh</a:t>
            </a:r>
            <a:endParaRPr lang="en-US" sz="2600" dirty="0">
              <a:solidFill>
                <a:prstClr val="black"/>
              </a:solidFill>
              <a:latin typeface="Times New Roman" pitchFamily="18" charset="0"/>
              <a:cs typeface="Times New Roman" pitchFamily="18" charset="0"/>
            </a:endParaRPr>
          </a:p>
        </p:txBody>
      </p:sp>
      <p:sp>
        <p:nvSpPr>
          <p:cNvPr id="6" name="Rectangle 5"/>
          <p:cNvSpPr/>
          <p:nvPr/>
        </p:nvSpPr>
        <p:spPr>
          <a:xfrm>
            <a:off x="533400" y="30480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4. Y </a:t>
            </a:r>
            <a:r>
              <a:rPr lang="en-US" sz="2600" dirty="0" err="1">
                <a:solidFill>
                  <a:prstClr val="black">
                    <a:lumMod val="95000"/>
                    <a:lumOff val="5000"/>
                  </a:prstClr>
                </a:solidFill>
                <a:latin typeface="Times New Roman" pitchFamily="18" charset="0"/>
                <a:cs typeface="Times New Roman" pitchFamily="18" charset="0"/>
              </a:rPr>
              <a:t>Sinh</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và</a:t>
            </a:r>
            <a:r>
              <a:rPr lang="en-US" sz="2600" dirty="0">
                <a:solidFill>
                  <a:prstClr val="black">
                    <a:lumMod val="95000"/>
                    <a:lumOff val="5000"/>
                  </a:prstClr>
                </a:solidFill>
                <a:latin typeface="Times New Roman" pitchFamily="18" charset="0"/>
                <a:cs typeface="Times New Roman" pitchFamily="18" charset="0"/>
              </a:rPr>
              <a:t> KH </a:t>
            </a:r>
            <a:r>
              <a:rPr lang="en-US" sz="2600" dirty="0" err="1">
                <a:solidFill>
                  <a:prstClr val="black">
                    <a:lumMod val="95000"/>
                    <a:lumOff val="5000"/>
                  </a:prstClr>
                </a:solidFill>
                <a:latin typeface="Times New Roman" pitchFamily="18" charset="0"/>
                <a:cs typeface="Times New Roman" pitchFamily="18" charset="0"/>
              </a:rPr>
              <a:t>sức</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khoẻ</a:t>
            </a:r>
            <a:endParaRPr lang="en-US" sz="2600" dirty="0">
              <a:solidFill>
                <a:prstClr val="black">
                  <a:lumMod val="95000"/>
                  <a:lumOff val="5000"/>
                </a:prstClr>
              </a:solidFill>
              <a:latin typeface="Times New Roman" pitchFamily="18" charset="0"/>
              <a:cs typeface="Times New Roman" pitchFamily="18" charset="0"/>
            </a:endParaRPr>
          </a:p>
        </p:txBody>
      </p:sp>
      <p:sp>
        <p:nvSpPr>
          <p:cNvPr id="7" name="Rectangle 6"/>
          <p:cNvSpPr/>
          <p:nvPr/>
        </p:nvSpPr>
        <p:spPr>
          <a:xfrm>
            <a:off x="533400" y="35052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5. </a:t>
            </a:r>
            <a:r>
              <a:rPr lang="en-US" sz="2600" dirty="0" err="1">
                <a:solidFill>
                  <a:prstClr val="black"/>
                </a:solidFill>
                <a:latin typeface="Times New Roman" pitchFamily="18" charset="0"/>
                <a:cs typeface="Times New Roman" pitchFamily="18" charset="0"/>
              </a:rPr>
              <a:t>Sinh</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tế</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bào</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và</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phân</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tử</a:t>
            </a:r>
            <a:endParaRPr lang="en-US" sz="2600" dirty="0">
              <a:solidFill>
                <a:prstClr val="black"/>
              </a:solidFill>
              <a:latin typeface="Times New Roman" pitchFamily="18" charset="0"/>
              <a:cs typeface="Times New Roman" pitchFamily="18" charset="0"/>
            </a:endParaRPr>
          </a:p>
        </p:txBody>
      </p:sp>
      <p:sp>
        <p:nvSpPr>
          <p:cNvPr id="8" name="Rectangle 7"/>
          <p:cNvSpPr/>
          <p:nvPr/>
        </p:nvSpPr>
        <p:spPr>
          <a:xfrm>
            <a:off x="533400" y="39624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7. </a:t>
            </a:r>
            <a:r>
              <a:rPr lang="en-US" sz="2600" dirty="0" err="1">
                <a:solidFill>
                  <a:prstClr val="black"/>
                </a:solidFill>
                <a:latin typeface="Times New Roman" pitchFamily="18" charset="0"/>
                <a:cs typeface="Times New Roman" pitchFamily="18" charset="0"/>
              </a:rPr>
              <a:t>Sinh</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trên</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máy</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tính</a:t>
            </a:r>
            <a:endParaRPr lang="en-US" sz="2600" dirty="0">
              <a:solidFill>
                <a:prstClr val="black"/>
              </a:solidFill>
              <a:latin typeface="Times New Roman" pitchFamily="18" charset="0"/>
              <a:cs typeface="Times New Roman" pitchFamily="18" charset="0"/>
            </a:endParaRPr>
          </a:p>
        </p:txBody>
      </p:sp>
      <p:sp>
        <p:nvSpPr>
          <p:cNvPr id="9" name="Rectangle 8"/>
          <p:cNvSpPr/>
          <p:nvPr/>
        </p:nvSpPr>
        <p:spPr>
          <a:xfrm>
            <a:off x="533400" y="44196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8. KH </a:t>
            </a:r>
            <a:r>
              <a:rPr lang="en-US" sz="2600" dirty="0" err="1">
                <a:solidFill>
                  <a:prstClr val="black">
                    <a:lumMod val="95000"/>
                    <a:lumOff val="5000"/>
                  </a:prstClr>
                </a:solidFill>
                <a:latin typeface="Times New Roman" pitchFamily="18" charset="0"/>
                <a:cs typeface="Times New Roman" pitchFamily="18" charset="0"/>
              </a:rPr>
              <a:t>trái</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đất</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và</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môi</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trường</a:t>
            </a:r>
            <a:endParaRPr lang="en-US" sz="2600" dirty="0">
              <a:solidFill>
                <a:prstClr val="black">
                  <a:lumMod val="95000"/>
                  <a:lumOff val="5000"/>
                </a:prstClr>
              </a:solidFill>
              <a:latin typeface="Times New Roman" pitchFamily="18" charset="0"/>
              <a:cs typeface="Times New Roman" pitchFamily="18" charset="0"/>
            </a:endParaRPr>
          </a:p>
        </p:txBody>
      </p:sp>
      <p:sp>
        <p:nvSpPr>
          <p:cNvPr id="10" name="Rectangle 9"/>
          <p:cNvSpPr/>
          <p:nvPr/>
        </p:nvSpPr>
        <p:spPr>
          <a:xfrm>
            <a:off x="533400" y="48768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16. Vi </a:t>
            </a:r>
            <a:r>
              <a:rPr lang="en-US" sz="2600" dirty="0" err="1">
                <a:solidFill>
                  <a:prstClr val="black">
                    <a:lumMod val="95000"/>
                    <a:lumOff val="5000"/>
                  </a:prstClr>
                </a:solidFill>
                <a:latin typeface="Times New Roman" pitchFamily="18" charset="0"/>
                <a:cs typeface="Times New Roman" pitchFamily="18" charset="0"/>
              </a:rPr>
              <a:t>sinh</a:t>
            </a:r>
            <a:endParaRPr lang="en-US" sz="2600" dirty="0">
              <a:solidFill>
                <a:prstClr val="black">
                  <a:lumMod val="95000"/>
                  <a:lumOff val="5000"/>
                </a:prstClr>
              </a:solidFill>
              <a:latin typeface="Times New Roman" pitchFamily="18" charset="0"/>
              <a:cs typeface="Times New Roman" pitchFamily="18" charset="0"/>
            </a:endParaRPr>
          </a:p>
        </p:txBody>
      </p:sp>
      <p:sp>
        <p:nvSpPr>
          <p:cNvPr id="11" name="Rectangle 10"/>
          <p:cNvSpPr/>
          <p:nvPr/>
        </p:nvSpPr>
        <p:spPr>
          <a:xfrm>
            <a:off x="533400" y="53340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13. </a:t>
            </a:r>
            <a:r>
              <a:rPr lang="en-US" sz="2600" dirty="0" err="1">
                <a:solidFill>
                  <a:prstClr val="black">
                    <a:lumMod val="95000"/>
                    <a:lumOff val="5000"/>
                  </a:prstClr>
                </a:solidFill>
                <a:latin typeface="Times New Roman" pitchFamily="18" charset="0"/>
                <a:cs typeface="Times New Roman" pitchFamily="18" charset="0"/>
              </a:rPr>
              <a:t>Kĩ</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thuật</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môi</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trường</a:t>
            </a:r>
            <a:endParaRPr lang="en-US" sz="2600" dirty="0">
              <a:solidFill>
                <a:prstClr val="black">
                  <a:lumMod val="95000"/>
                  <a:lumOff val="5000"/>
                </a:prstClr>
              </a:solidFill>
              <a:latin typeface="Times New Roman" pitchFamily="18" charset="0"/>
              <a:cs typeface="Times New Roman" pitchFamily="18" charset="0"/>
            </a:endParaRPr>
          </a:p>
        </p:txBody>
      </p:sp>
      <p:sp>
        <p:nvSpPr>
          <p:cNvPr id="12" name="Rectangle 11"/>
          <p:cNvSpPr/>
          <p:nvPr/>
        </p:nvSpPr>
        <p:spPr>
          <a:xfrm>
            <a:off x="5105400" y="1524000"/>
            <a:ext cx="3733800" cy="1905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b="0" dirty="0">
                <a:solidFill>
                  <a:prstClr val="black">
                    <a:lumMod val="95000"/>
                    <a:lumOff val="5000"/>
                  </a:prstClr>
                </a:solidFill>
                <a:latin typeface="Times New Roman" pitchFamily="18" charset="0"/>
                <a:cs typeface="Times New Roman" pitchFamily="18" charset="0"/>
              </a:rPr>
              <a:t>- </a:t>
            </a:r>
            <a:r>
              <a:rPr lang="en-US" i="1" dirty="0" err="1">
                <a:solidFill>
                  <a:srgbClr val="F79646">
                    <a:lumMod val="75000"/>
                  </a:srgbClr>
                </a:solidFill>
                <a:latin typeface="Times New Roman" pitchFamily="18" charset="0"/>
                <a:cs typeface="Times New Roman" pitchFamily="18" charset="0"/>
              </a:rPr>
              <a:t>Đề</a:t>
            </a:r>
            <a:r>
              <a:rPr lang="en-US" i="1" dirty="0">
                <a:solidFill>
                  <a:srgbClr val="F79646">
                    <a:lumMod val="75000"/>
                  </a:srgbClr>
                </a:solidFill>
                <a:latin typeface="Times New Roman" pitchFamily="18" charset="0"/>
                <a:cs typeface="Times New Roman" pitchFamily="18" charset="0"/>
              </a:rPr>
              <a:t> </a:t>
            </a:r>
            <a:r>
              <a:rPr lang="en-US" i="1" dirty="0" err="1">
                <a:solidFill>
                  <a:srgbClr val="F79646">
                    <a:lumMod val="75000"/>
                  </a:srgbClr>
                </a:solidFill>
                <a:latin typeface="Times New Roman" pitchFamily="18" charset="0"/>
                <a:cs typeface="Times New Roman" pitchFamily="18" charset="0"/>
              </a:rPr>
              <a:t>tài</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Ứng</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dụng</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hạt</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sưa</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trắng</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vào</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việc</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diệt</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sâu</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ăn</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lá</a:t>
            </a:r>
            <a:r>
              <a:rPr lang="en-US" b="0" dirty="0">
                <a:solidFill>
                  <a:prstClr val="black">
                    <a:lumMod val="95000"/>
                    <a:lumOff val="5000"/>
                  </a:prstClr>
                </a:solidFill>
                <a:latin typeface="Times New Roman" pitchFamily="18" charset="0"/>
                <a:cs typeface="Times New Roman" pitchFamily="18" charset="0"/>
              </a:rPr>
              <a:t> qui </a:t>
            </a:r>
            <a:r>
              <a:rPr lang="en-US" b="0" dirty="0" err="1">
                <a:solidFill>
                  <a:prstClr val="black">
                    <a:lumMod val="95000"/>
                    <a:lumOff val="5000"/>
                  </a:prstClr>
                </a:solidFill>
                <a:latin typeface="Times New Roman" pitchFamily="18" charset="0"/>
                <a:cs typeface="Times New Roman" pitchFamily="18" charset="0"/>
              </a:rPr>
              <a:t>mô</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hộ</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gia</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đình</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Vũng</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Tàu</a:t>
            </a:r>
            <a:r>
              <a:rPr lang="en-US" b="0" dirty="0">
                <a:solidFill>
                  <a:prstClr val="black">
                    <a:lumMod val="95000"/>
                    <a:lumOff val="5000"/>
                  </a:prstClr>
                </a:solidFill>
                <a:latin typeface="Times New Roman" pitchFamily="18" charset="0"/>
                <a:cs typeface="Times New Roman" pitchFamily="18" charset="0"/>
              </a:rPr>
              <a:t>)</a:t>
            </a:r>
          </a:p>
        </p:txBody>
      </p:sp>
      <p:sp>
        <p:nvSpPr>
          <p:cNvPr id="13" name="Rectangle 12"/>
          <p:cNvSpPr/>
          <p:nvPr/>
        </p:nvSpPr>
        <p:spPr>
          <a:xfrm>
            <a:off x="5105400" y="3695700"/>
            <a:ext cx="3733800" cy="1905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b="0" dirty="0">
                <a:solidFill>
                  <a:prstClr val="black">
                    <a:lumMod val="95000"/>
                    <a:lumOff val="5000"/>
                  </a:prstClr>
                </a:solidFill>
                <a:latin typeface="Times New Roman" pitchFamily="18" charset="0"/>
                <a:cs typeface="Times New Roman" pitchFamily="18" charset="0"/>
              </a:rPr>
              <a:t>- </a:t>
            </a:r>
            <a:r>
              <a:rPr lang="en-US" i="1" dirty="0" err="1">
                <a:solidFill>
                  <a:srgbClr val="F79646">
                    <a:lumMod val="75000"/>
                  </a:srgbClr>
                </a:solidFill>
                <a:latin typeface="Times New Roman" pitchFamily="18" charset="0"/>
                <a:cs typeface="Times New Roman" pitchFamily="18" charset="0"/>
              </a:rPr>
              <a:t>Đề</a:t>
            </a:r>
            <a:r>
              <a:rPr lang="en-US" i="1" dirty="0">
                <a:solidFill>
                  <a:srgbClr val="F79646">
                    <a:lumMod val="75000"/>
                  </a:srgbClr>
                </a:solidFill>
                <a:latin typeface="Times New Roman" pitchFamily="18" charset="0"/>
                <a:cs typeface="Times New Roman" pitchFamily="18" charset="0"/>
              </a:rPr>
              <a:t> </a:t>
            </a:r>
            <a:r>
              <a:rPr lang="en-US" i="1" dirty="0" err="1">
                <a:solidFill>
                  <a:srgbClr val="F79646">
                    <a:lumMod val="75000"/>
                  </a:srgbClr>
                </a:solidFill>
                <a:latin typeface="Times New Roman" pitchFamily="18" charset="0"/>
                <a:cs typeface="Times New Roman" pitchFamily="18" charset="0"/>
              </a:rPr>
              <a:t>tài</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Bảo</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quản</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bơ</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bằng</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chất</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tự</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nhiên</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chiết</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xuất</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từ</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hạt</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bưởi</a:t>
            </a:r>
            <a:endParaRPr lang="en-US" b="0" dirty="0">
              <a:solidFill>
                <a:prstClr val="black">
                  <a:lumMod val="95000"/>
                  <a:lumOff val="5000"/>
                </a:prstClr>
              </a:solidFill>
              <a:latin typeface="Times New Roman" pitchFamily="18" charset="0"/>
              <a:cs typeface="Times New Roman" pitchFamily="18" charset="0"/>
            </a:endParaRPr>
          </a:p>
        </p:txBody>
      </p:sp>
      <p:sp>
        <p:nvSpPr>
          <p:cNvPr id="14" name="Rectangle 13"/>
          <p:cNvSpPr/>
          <p:nvPr/>
        </p:nvSpPr>
        <p:spPr>
          <a:xfrm>
            <a:off x="533400" y="21336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1. </a:t>
            </a:r>
            <a:r>
              <a:rPr lang="en-US" sz="2600" dirty="0" err="1">
                <a:solidFill>
                  <a:prstClr val="black"/>
                </a:solidFill>
                <a:latin typeface="Times New Roman" pitchFamily="18" charset="0"/>
                <a:cs typeface="Times New Roman" pitchFamily="18" charset="0"/>
              </a:rPr>
              <a:t>Khoa</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động</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vật</a:t>
            </a:r>
            <a:endParaRPr lang="en-US" sz="2600"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5"/>
                                        </p:tgtEl>
                                        <p:attrNameLst>
                                          <p:attrName>fillcolor</p:attrName>
                                        </p:attrNameLst>
                                      </p:cBhvr>
                                      <p:to>
                                        <a:srgbClr val="00B0F0"/>
                                      </p:to>
                                    </p:animClr>
                                    <p:set>
                                      <p:cBhvr>
                                        <p:cTn id="7" dur="500" fill="hold"/>
                                        <p:tgtEl>
                                          <p:spTgt spid="5"/>
                                        </p:tgtEl>
                                        <p:attrNameLst>
                                          <p:attrName>fill.type</p:attrName>
                                        </p:attrNameLst>
                                      </p:cBhvr>
                                      <p:to>
                                        <p:strVal val="solid"/>
                                      </p:to>
                                    </p:set>
                                    <p:set>
                                      <p:cBhvr>
                                        <p:cTn id="8" dur="500" fill="hold"/>
                                        <p:tgtEl>
                                          <p:spTgt spid="5"/>
                                        </p:tgtEl>
                                        <p:attrNameLst>
                                          <p:attrName>fill.on</p:attrName>
                                        </p:attrNameLst>
                                      </p:cBhvr>
                                      <p:to>
                                        <p:strVal val="tru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err="1"/>
              <a:t>Một</a:t>
            </a:r>
            <a:r>
              <a:rPr lang="en-US" dirty="0"/>
              <a:t> </a:t>
            </a:r>
            <a:r>
              <a:rPr lang="en-US" dirty="0" err="1"/>
              <a:t>số</a:t>
            </a:r>
            <a:r>
              <a:rPr lang="en-US" dirty="0"/>
              <a:t> </a:t>
            </a:r>
            <a:r>
              <a:rPr lang="en-US" dirty="0">
                <a:solidFill>
                  <a:schemeClr val="tx1">
                    <a:lumMod val="95000"/>
                    <a:lumOff val="5000"/>
                  </a:schemeClr>
                </a:solidFill>
              </a:rPr>
              <a:t>GỢI Ý</a:t>
            </a:r>
            <a:r>
              <a:rPr lang="en-US" dirty="0"/>
              <a:t> </a:t>
            </a:r>
            <a:r>
              <a:rPr lang="en-US" dirty="0" err="1"/>
              <a:t>lĩnh</a:t>
            </a:r>
            <a:r>
              <a:rPr lang="en-US" dirty="0"/>
              <a:t> </a:t>
            </a:r>
            <a:r>
              <a:rPr lang="en-US" dirty="0" err="1"/>
              <a:t>vực</a:t>
            </a:r>
            <a:r>
              <a:rPr lang="en-US" dirty="0"/>
              <a:t> </a:t>
            </a:r>
            <a:r>
              <a:rPr lang="en-US" dirty="0" err="1"/>
              <a:t>dự</a:t>
            </a:r>
            <a:r>
              <a:rPr lang="en-US" dirty="0"/>
              <a:t> </a:t>
            </a:r>
            <a:r>
              <a:rPr lang="en-US" dirty="0" err="1"/>
              <a:t>thi</a:t>
            </a:r>
            <a:r>
              <a:rPr lang="en-US" dirty="0"/>
              <a:t> </a:t>
            </a:r>
            <a:r>
              <a:rPr lang="en-US" dirty="0" err="1"/>
              <a:t>cho</a:t>
            </a:r>
            <a:r>
              <a:rPr lang="en-US" dirty="0"/>
              <a:t> </a:t>
            </a:r>
            <a:r>
              <a:rPr lang="en-US" dirty="0" err="1"/>
              <a:t>các</a:t>
            </a:r>
            <a:r>
              <a:rPr lang="en-US" dirty="0"/>
              <a:t> </a:t>
            </a:r>
            <a:r>
              <a:rPr lang="en-US" dirty="0" err="1"/>
              <a:t>môn</a:t>
            </a:r>
            <a:r>
              <a:rPr lang="en-US" dirty="0"/>
              <a:t> </a:t>
            </a:r>
            <a:r>
              <a:rPr lang="en-US" dirty="0" err="1"/>
              <a:t>học</a:t>
            </a:r>
            <a:endParaRPr lang="en-US" dirty="0"/>
          </a:p>
        </p:txBody>
      </p:sp>
      <p:sp>
        <p:nvSpPr>
          <p:cNvPr id="4" name="Rectangle 3"/>
          <p:cNvSpPr/>
          <p:nvPr/>
        </p:nvSpPr>
        <p:spPr>
          <a:xfrm>
            <a:off x="533400" y="1390650"/>
            <a:ext cx="4343400" cy="533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MÔN SINH HỌC</a:t>
            </a:r>
          </a:p>
        </p:txBody>
      </p:sp>
      <p:sp>
        <p:nvSpPr>
          <p:cNvPr id="12" name="Rectangle 11"/>
          <p:cNvSpPr/>
          <p:nvPr/>
        </p:nvSpPr>
        <p:spPr>
          <a:xfrm>
            <a:off x="5105400" y="1390650"/>
            <a:ext cx="3733800" cy="23050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Nghiên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cứu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nhóm</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cây</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thuốc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dân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gian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chữa</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bệnh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tiêu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chảy</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kiết</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lị</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của</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dân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tộc</a:t>
            </a:r>
            <a:r>
              <a:rPr lang="en-US" sz="2700" b="0" dirty="0">
                <a:solidFill>
                  <a:prstClr val="black">
                    <a:lumMod val="95000"/>
                    <a:lumOff val="5000"/>
                  </a:prstClr>
                </a:solidFill>
                <a:latin typeface="Times New Roman" pitchFamily="18" charset="0"/>
                <a:cs typeface="Times New Roman" pitchFamily="18" charset="0"/>
              </a:rPr>
              <a:t> Si La ở </a:t>
            </a:r>
            <a:r>
              <a:rPr lang="en-US" sz="2700" b="0" dirty="0" err="1">
                <a:solidFill>
                  <a:prstClr val="black">
                    <a:lumMod val="95000"/>
                    <a:lumOff val="5000"/>
                  </a:prstClr>
                </a:solidFill>
                <a:latin typeface="Times New Roman" pitchFamily="18" charset="0"/>
                <a:cs typeface="Times New Roman" pitchFamily="18" charset="0"/>
              </a:rPr>
              <a:t>Kan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Hồ</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Lạng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Sơn</a:t>
            </a:r>
            <a:r>
              <a:rPr lang="en-US" sz="2700" b="0" dirty="0">
                <a:solidFill>
                  <a:prstClr val="black">
                    <a:lumMod val="95000"/>
                    <a:lumOff val="5000"/>
                  </a:prstClr>
                </a:solidFill>
                <a:latin typeface="Times New Roman" pitchFamily="18" charset="0"/>
                <a:cs typeface="Times New Roman" pitchFamily="18" charset="0"/>
              </a:rPr>
              <a:t>)</a:t>
            </a:r>
          </a:p>
        </p:txBody>
      </p:sp>
      <p:sp>
        <p:nvSpPr>
          <p:cNvPr id="13" name="Rectangle 12"/>
          <p:cNvSpPr/>
          <p:nvPr/>
        </p:nvSpPr>
        <p:spPr>
          <a:xfrm>
            <a:off x="5105400" y="3962400"/>
            <a:ext cx="3733800" cy="2133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b="0" dirty="0">
                <a:solidFill>
                  <a:prstClr val="black">
                    <a:lumMod val="95000"/>
                    <a:lumOff val="5000"/>
                  </a:prstClr>
                </a:solidFill>
                <a:latin typeface="Times New Roman" pitchFamily="18" charset="0"/>
                <a:cs typeface="Times New Roman" pitchFamily="18" charset="0"/>
              </a:rPr>
              <a:t>- </a:t>
            </a:r>
            <a:r>
              <a:rPr lang="en-US" i="1" dirty="0" err="1">
                <a:solidFill>
                  <a:srgbClr val="F79646">
                    <a:lumMod val="75000"/>
                  </a:srgbClr>
                </a:solidFill>
                <a:latin typeface="Times New Roman" pitchFamily="18" charset="0"/>
                <a:cs typeface="Times New Roman" pitchFamily="18" charset="0"/>
              </a:rPr>
              <a:t>Đề</a:t>
            </a:r>
            <a:r>
              <a:rPr lang="en-US" i="1" dirty="0">
                <a:solidFill>
                  <a:srgbClr val="F79646">
                    <a:lumMod val="75000"/>
                  </a:srgbClr>
                </a:solidFill>
                <a:latin typeface="Times New Roman" pitchFamily="18" charset="0"/>
                <a:cs typeface="Times New Roman" pitchFamily="18" charset="0"/>
              </a:rPr>
              <a:t> </a:t>
            </a:r>
            <a:r>
              <a:rPr lang="en-US" i="1" dirty="0" err="1">
                <a:solidFill>
                  <a:srgbClr val="F79646">
                    <a:lumMod val="75000"/>
                  </a:srgbClr>
                </a:solidFill>
                <a:latin typeface="Times New Roman" pitchFamily="18" charset="0"/>
                <a:cs typeface="Times New Roman" pitchFamily="18" charset="0"/>
              </a:rPr>
              <a:t>tài</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sử</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dụng</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chế</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phẩm</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cây</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sả</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lá</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sả</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để</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sản</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xuất</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nhanh</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trừ</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muỗi</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Cà</a:t>
            </a:r>
            <a:r>
              <a:rPr lang="en-US" b="0" dirty="0">
                <a:solidFill>
                  <a:prstClr val="black">
                    <a:lumMod val="95000"/>
                    <a:lumOff val="5000"/>
                  </a:prstClr>
                </a:solidFill>
                <a:latin typeface="Times New Roman" pitchFamily="18" charset="0"/>
                <a:cs typeface="Times New Roman" pitchFamily="18" charset="0"/>
              </a:rPr>
              <a:t> Mau)</a:t>
            </a:r>
          </a:p>
        </p:txBody>
      </p:sp>
      <p:sp>
        <p:nvSpPr>
          <p:cNvPr id="15" name="Rectangle 14"/>
          <p:cNvSpPr/>
          <p:nvPr/>
        </p:nvSpPr>
        <p:spPr>
          <a:xfrm>
            <a:off x="533400" y="25146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3. </a:t>
            </a:r>
            <a:r>
              <a:rPr lang="en-US" sz="2600" dirty="0" err="1">
                <a:solidFill>
                  <a:prstClr val="black"/>
                </a:solidFill>
                <a:latin typeface="Times New Roman" pitchFamily="18" charset="0"/>
                <a:cs typeface="Times New Roman" pitchFamily="18" charset="0"/>
              </a:rPr>
              <a:t>Hóa</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Sinh</a:t>
            </a:r>
            <a:endParaRPr lang="en-US" sz="2600" dirty="0">
              <a:solidFill>
                <a:prstClr val="black"/>
              </a:solidFill>
              <a:latin typeface="Times New Roman" pitchFamily="18" charset="0"/>
              <a:cs typeface="Times New Roman" pitchFamily="18" charset="0"/>
            </a:endParaRPr>
          </a:p>
        </p:txBody>
      </p:sp>
      <p:sp>
        <p:nvSpPr>
          <p:cNvPr id="16" name="Rectangle 15"/>
          <p:cNvSpPr/>
          <p:nvPr/>
        </p:nvSpPr>
        <p:spPr>
          <a:xfrm>
            <a:off x="533400" y="29718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4. Y </a:t>
            </a:r>
            <a:r>
              <a:rPr lang="en-US" sz="2600" dirty="0" err="1">
                <a:solidFill>
                  <a:prstClr val="black">
                    <a:lumMod val="95000"/>
                    <a:lumOff val="5000"/>
                  </a:prstClr>
                </a:solidFill>
                <a:latin typeface="Times New Roman" pitchFamily="18" charset="0"/>
                <a:cs typeface="Times New Roman" pitchFamily="18" charset="0"/>
              </a:rPr>
              <a:t>Sinh</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và</a:t>
            </a:r>
            <a:r>
              <a:rPr lang="en-US" sz="2600" dirty="0">
                <a:solidFill>
                  <a:prstClr val="black">
                    <a:lumMod val="95000"/>
                    <a:lumOff val="5000"/>
                  </a:prstClr>
                </a:solidFill>
                <a:latin typeface="Times New Roman" pitchFamily="18" charset="0"/>
                <a:cs typeface="Times New Roman" pitchFamily="18" charset="0"/>
              </a:rPr>
              <a:t> KH </a:t>
            </a:r>
            <a:r>
              <a:rPr lang="en-US" sz="2600" dirty="0" err="1">
                <a:solidFill>
                  <a:prstClr val="black">
                    <a:lumMod val="95000"/>
                    <a:lumOff val="5000"/>
                  </a:prstClr>
                </a:solidFill>
                <a:latin typeface="Times New Roman" pitchFamily="18" charset="0"/>
                <a:cs typeface="Times New Roman" pitchFamily="18" charset="0"/>
              </a:rPr>
              <a:t>sức</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khoẻ</a:t>
            </a:r>
            <a:endParaRPr lang="en-US" sz="2600" dirty="0">
              <a:solidFill>
                <a:prstClr val="black">
                  <a:lumMod val="95000"/>
                  <a:lumOff val="5000"/>
                </a:prstClr>
              </a:solidFill>
              <a:latin typeface="Times New Roman" pitchFamily="18" charset="0"/>
              <a:cs typeface="Times New Roman" pitchFamily="18" charset="0"/>
            </a:endParaRPr>
          </a:p>
        </p:txBody>
      </p:sp>
      <p:sp>
        <p:nvSpPr>
          <p:cNvPr id="17" name="Rectangle 16"/>
          <p:cNvSpPr/>
          <p:nvPr/>
        </p:nvSpPr>
        <p:spPr>
          <a:xfrm>
            <a:off x="533400" y="34290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5. </a:t>
            </a:r>
            <a:r>
              <a:rPr lang="en-US" sz="2600" dirty="0" err="1">
                <a:solidFill>
                  <a:prstClr val="black"/>
                </a:solidFill>
                <a:latin typeface="Times New Roman" pitchFamily="18" charset="0"/>
                <a:cs typeface="Times New Roman" pitchFamily="18" charset="0"/>
              </a:rPr>
              <a:t>Sinh</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tế</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bào</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và</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phân</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tử</a:t>
            </a:r>
            <a:endParaRPr lang="en-US" sz="2600" dirty="0">
              <a:solidFill>
                <a:prstClr val="black"/>
              </a:solidFill>
              <a:latin typeface="Times New Roman" pitchFamily="18" charset="0"/>
              <a:cs typeface="Times New Roman" pitchFamily="18" charset="0"/>
            </a:endParaRPr>
          </a:p>
        </p:txBody>
      </p:sp>
      <p:sp>
        <p:nvSpPr>
          <p:cNvPr id="18" name="Rectangle 17"/>
          <p:cNvSpPr/>
          <p:nvPr/>
        </p:nvSpPr>
        <p:spPr>
          <a:xfrm>
            <a:off x="533400" y="38862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7. </a:t>
            </a:r>
            <a:r>
              <a:rPr lang="en-US" sz="2600" dirty="0" err="1">
                <a:solidFill>
                  <a:prstClr val="black"/>
                </a:solidFill>
                <a:latin typeface="Times New Roman" pitchFamily="18" charset="0"/>
                <a:cs typeface="Times New Roman" pitchFamily="18" charset="0"/>
              </a:rPr>
              <a:t>Sinh</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trên</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máy</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tính</a:t>
            </a:r>
            <a:endParaRPr lang="en-US" sz="2600" dirty="0">
              <a:solidFill>
                <a:prstClr val="black"/>
              </a:solidFill>
              <a:latin typeface="Times New Roman" pitchFamily="18" charset="0"/>
              <a:cs typeface="Times New Roman" pitchFamily="18" charset="0"/>
            </a:endParaRPr>
          </a:p>
        </p:txBody>
      </p:sp>
      <p:sp>
        <p:nvSpPr>
          <p:cNvPr id="19" name="Rectangle 18"/>
          <p:cNvSpPr/>
          <p:nvPr/>
        </p:nvSpPr>
        <p:spPr>
          <a:xfrm>
            <a:off x="533400" y="43434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8. KH </a:t>
            </a:r>
            <a:r>
              <a:rPr lang="en-US" sz="2600" dirty="0" err="1">
                <a:solidFill>
                  <a:prstClr val="black">
                    <a:lumMod val="95000"/>
                    <a:lumOff val="5000"/>
                  </a:prstClr>
                </a:solidFill>
                <a:latin typeface="Times New Roman" pitchFamily="18" charset="0"/>
                <a:cs typeface="Times New Roman" pitchFamily="18" charset="0"/>
              </a:rPr>
              <a:t>trái</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đất</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và</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môi</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trường</a:t>
            </a:r>
            <a:endParaRPr lang="en-US" sz="2600" dirty="0">
              <a:solidFill>
                <a:prstClr val="black">
                  <a:lumMod val="95000"/>
                  <a:lumOff val="5000"/>
                </a:prstClr>
              </a:solidFill>
              <a:latin typeface="Times New Roman" pitchFamily="18" charset="0"/>
              <a:cs typeface="Times New Roman" pitchFamily="18" charset="0"/>
            </a:endParaRPr>
          </a:p>
        </p:txBody>
      </p:sp>
      <p:sp>
        <p:nvSpPr>
          <p:cNvPr id="20" name="Rectangle 19"/>
          <p:cNvSpPr/>
          <p:nvPr/>
        </p:nvSpPr>
        <p:spPr>
          <a:xfrm>
            <a:off x="533400" y="48006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16. Vi </a:t>
            </a:r>
            <a:r>
              <a:rPr lang="en-US" sz="2600" dirty="0" err="1">
                <a:solidFill>
                  <a:prstClr val="black">
                    <a:lumMod val="95000"/>
                    <a:lumOff val="5000"/>
                  </a:prstClr>
                </a:solidFill>
                <a:latin typeface="Times New Roman" pitchFamily="18" charset="0"/>
                <a:cs typeface="Times New Roman" pitchFamily="18" charset="0"/>
              </a:rPr>
              <a:t>sinh</a:t>
            </a:r>
            <a:endParaRPr lang="en-US" sz="2600" dirty="0">
              <a:solidFill>
                <a:prstClr val="black">
                  <a:lumMod val="95000"/>
                  <a:lumOff val="5000"/>
                </a:prstClr>
              </a:solidFill>
              <a:latin typeface="Times New Roman" pitchFamily="18" charset="0"/>
              <a:cs typeface="Times New Roman" pitchFamily="18" charset="0"/>
            </a:endParaRPr>
          </a:p>
        </p:txBody>
      </p:sp>
      <p:sp>
        <p:nvSpPr>
          <p:cNvPr id="21" name="Rectangle 20"/>
          <p:cNvSpPr/>
          <p:nvPr/>
        </p:nvSpPr>
        <p:spPr>
          <a:xfrm>
            <a:off x="533400" y="52578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18. </a:t>
            </a:r>
            <a:r>
              <a:rPr lang="en-US" sz="2600" dirty="0" err="1">
                <a:solidFill>
                  <a:prstClr val="black">
                    <a:lumMod val="95000"/>
                    <a:lumOff val="5000"/>
                  </a:prstClr>
                </a:solidFill>
                <a:latin typeface="Times New Roman" pitchFamily="18" charset="0"/>
                <a:cs typeface="Times New Roman" pitchFamily="18" charset="0"/>
              </a:rPr>
              <a:t>Khoa</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học</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thực</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vật</a:t>
            </a:r>
            <a:endParaRPr lang="en-US" sz="2600" dirty="0">
              <a:solidFill>
                <a:prstClr val="black">
                  <a:lumMod val="95000"/>
                  <a:lumOff val="5000"/>
                </a:prstClr>
              </a:solidFill>
              <a:latin typeface="Times New Roman" pitchFamily="18" charset="0"/>
              <a:cs typeface="Times New Roman" pitchFamily="18" charset="0"/>
            </a:endParaRPr>
          </a:p>
        </p:txBody>
      </p:sp>
      <p:sp>
        <p:nvSpPr>
          <p:cNvPr id="22" name="Rectangle 21"/>
          <p:cNvSpPr/>
          <p:nvPr/>
        </p:nvSpPr>
        <p:spPr>
          <a:xfrm>
            <a:off x="533400" y="20574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1. </a:t>
            </a:r>
            <a:r>
              <a:rPr lang="en-US" sz="2600" dirty="0" err="1">
                <a:solidFill>
                  <a:prstClr val="black"/>
                </a:solidFill>
                <a:latin typeface="Times New Roman" pitchFamily="18" charset="0"/>
                <a:cs typeface="Times New Roman" pitchFamily="18" charset="0"/>
              </a:rPr>
              <a:t>Khoa</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động</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vật</a:t>
            </a:r>
            <a:endParaRPr lang="en-US" sz="2600" dirty="0">
              <a:solidFill>
                <a:prstClr val="black"/>
              </a:solidFill>
              <a:latin typeface="Times New Roman" pitchFamily="18" charset="0"/>
              <a:cs typeface="Times New Roman" pitchFamily="18" charset="0"/>
            </a:endParaRPr>
          </a:p>
        </p:txBody>
      </p:sp>
      <p:sp>
        <p:nvSpPr>
          <p:cNvPr id="23" name="Rectangle 22"/>
          <p:cNvSpPr/>
          <p:nvPr/>
        </p:nvSpPr>
        <p:spPr>
          <a:xfrm>
            <a:off x="533400" y="57150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13. </a:t>
            </a:r>
            <a:r>
              <a:rPr lang="en-US" sz="2600" dirty="0" err="1">
                <a:solidFill>
                  <a:prstClr val="black">
                    <a:lumMod val="95000"/>
                    <a:lumOff val="5000"/>
                  </a:prstClr>
                </a:solidFill>
                <a:latin typeface="Times New Roman" pitchFamily="18" charset="0"/>
                <a:cs typeface="Times New Roman" pitchFamily="18" charset="0"/>
              </a:rPr>
              <a:t>Kĩ</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thuật</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môi</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trường</a:t>
            </a:r>
            <a:endParaRPr lang="en-US" sz="2600" dirty="0">
              <a:solidFill>
                <a:prstClr val="black">
                  <a:lumMod val="95000"/>
                  <a:lumOff val="5000"/>
                </a:prst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16"/>
                                        </p:tgtEl>
                                        <p:attrNameLst>
                                          <p:attrName>fillcolor</p:attrName>
                                        </p:attrNameLst>
                                      </p:cBhvr>
                                      <p:to>
                                        <a:srgbClr val="00B0F0"/>
                                      </p:to>
                                    </p:animClr>
                                    <p:set>
                                      <p:cBhvr>
                                        <p:cTn id="7" dur="500" fill="hold"/>
                                        <p:tgtEl>
                                          <p:spTgt spid="16"/>
                                        </p:tgtEl>
                                        <p:attrNameLst>
                                          <p:attrName>fill.type</p:attrName>
                                        </p:attrNameLst>
                                      </p:cBhvr>
                                      <p:to>
                                        <p:strVal val="solid"/>
                                      </p:to>
                                    </p:set>
                                    <p:set>
                                      <p:cBhvr>
                                        <p:cTn id="8" dur="500" fill="hold"/>
                                        <p:tgtEl>
                                          <p:spTgt spid="16"/>
                                        </p:tgtEl>
                                        <p:attrNameLst>
                                          <p:attrName>fill.on</p:attrName>
                                        </p:attrNameLst>
                                      </p:cBhvr>
                                      <p:to>
                                        <p:strVal val="tru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err="1"/>
              <a:t>Một</a:t>
            </a:r>
            <a:r>
              <a:rPr lang="en-US" dirty="0"/>
              <a:t> </a:t>
            </a:r>
            <a:r>
              <a:rPr lang="en-US" dirty="0" err="1"/>
              <a:t>số</a:t>
            </a:r>
            <a:r>
              <a:rPr lang="en-US" dirty="0"/>
              <a:t> </a:t>
            </a:r>
            <a:r>
              <a:rPr lang="en-US" dirty="0">
                <a:solidFill>
                  <a:schemeClr val="tx1">
                    <a:lumMod val="95000"/>
                    <a:lumOff val="5000"/>
                  </a:schemeClr>
                </a:solidFill>
              </a:rPr>
              <a:t>GỢI Ý</a:t>
            </a:r>
            <a:r>
              <a:rPr lang="en-US" dirty="0"/>
              <a:t> </a:t>
            </a:r>
            <a:r>
              <a:rPr lang="en-US" dirty="0" err="1"/>
              <a:t>lĩnh</a:t>
            </a:r>
            <a:r>
              <a:rPr lang="en-US" dirty="0"/>
              <a:t> </a:t>
            </a:r>
            <a:r>
              <a:rPr lang="en-US" dirty="0" err="1"/>
              <a:t>vực</a:t>
            </a:r>
            <a:r>
              <a:rPr lang="en-US" dirty="0"/>
              <a:t> </a:t>
            </a:r>
            <a:r>
              <a:rPr lang="en-US" dirty="0" err="1"/>
              <a:t>dự</a:t>
            </a:r>
            <a:r>
              <a:rPr lang="en-US" dirty="0"/>
              <a:t> </a:t>
            </a:r>
            <a:r>
              <a:rPr lang="en-US" dirty="0" err="1"/>
              <a:t>thi</a:t>
            </a:r>
            <a:r>
              <a:rPr lang="en-US" dirty="0"/>
              <a:t> </a:t>
            </a:r>
            <a:r>
              <a:rPr lang="en-US" dirty="0" err="1"/>
              <a:t>cho</a:t>
            </a:r>
            <a:r>
              <a:rPr lang="en-US" dirty="0"/>
              <a:t> </a:t>
            </a:r>
            <a:r>
              <a:rPr lang="en-US" dirty="0" err="1"/>
              <a:t>các</a:t>
            </a:r>
            <a:r>
              <a:rPr lang="en-US" dirty="0"/>
              <a:t> </a:t>
            </a:r>
            <a:r>
              <a:rPr lang="en-US" dirty="0" err="1"/>
              <a:t>môn</a:t>
            </a:r>
            <a:r>
              <a:rPr lang="en-US" dirty="0"/>
              <a:t> </a:t>
            </a:r>
            <a:r>
              <a:rPr lang="en-US" dirty="0" err="1"/>
              <a:t>học</a:t>
            </a:r>
            <a:endParaRPr lang="en-US" dirty="0"/>
          </a:p>
        </p:txBody>
      </p:sp>
      <p:sp>
        <p:nvSpPr>
          <p:cNvPr id="4" name="Rectangle 3"/>
          <p:cNvSpPr/>
          <p:nvPr/>
        </p:nvSpPr>
        <p:spPr>
          <a:xfrm>
            <a:off x="533400" y="1390650"/>
            <a:ext cx="4343400" cy="533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MÔN SINH HỌC</a:t>
            </a:r>
          </a:p>
        </p:txBody>
      </p:sp>
      <p:sp>
        <p:nvSpPr>
          <p:cNvPr id="12" name="Rectangle 11"/>
          <p:cNvSpPr/>
          <p:nvPr/>
        </p:nvSpPr>
        <p:spPr>
          <a:xfrm>
            <a:off x="5105400" y="1390650"/>
            <a:ext cx="3733800" cy="23050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Đặc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điểm</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chung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về</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cấu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trúc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giải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phẫu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của</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một</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số</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bộ</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thuộc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lớp</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thực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vật</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một</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lá</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mầm</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Bình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Dương</a:t>
            </a:r>
            <a:r>
              <a:rPr lang="en-US" sz="2700" b="0" dirty="0">
                <a:solidFill>
                  <a:prstClr val="black">
                    <a:lumMod val="95000"/>
                    <a:lumOff val="5000"/>
                  </a:prstClr>
                </a:solidFill>
                <a:latin typeface="Times New Roman" pitchFamily="18" charset="0"/>
                <a:cs typeface="Times New Roman" pitchFamily="18" charset="0"/>
              </a:rPr>
              <a:t>)</a:t>
            </a:r>
          </a:p>
        </p:txBody>
      </p:sp>
      <p:sp>
        <p:nvSpPr>
          <p:cNvPr id="15" name="Rectangle 14"/>
          <p:cNvSpPr/>
          <p:nvPr/>
        </p:nvSpPr>
        <p:spPr>
          <a:xfrm>
            <a:off x="533400" y="25146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3. </a:t>
            </a:r>
            <a:r>
              <a:rPr lang="en-US" sz="2600" dirty="0" err="1">
                <a:solidFill>
                  <a:prstClr val="black"/>
                </a:solidFill>
                <a:latin typeface="Times New Roman" pitchFamily="18" charset="0"/>
                <a:cs typeface="Times New Roman" pitchFamily="18" charset="0"/>
              </a:rPr>
              <a:t>Hóa</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Sinh</a:t>
            </a:r>
            <a:endParaRPr lang="en-US" sz="2600" dirty="0">
              <a:solidFill>
                <a:prstClr val="black"/>
              </a:solidFill>
              <a:latin typeface="Times New Roman" pitchFamily="18" charset="0"/>
              <a:cs typeface="Times New Roman" pitchFamily="18" charset="0"/>
            </a:endParaRPr>
          </a:p>
        </p:txBody>
      </p:sp>
      <p:sp>
        <p:nvSpPr>
          <p:cNvPr id="16" name="Rectangle 15"/>
          <p:cNvSpPr/>
          <p:nvPr/>
        </p:nvSpPr>
        <p:spPr>
          <a:xfrm>
            <a:off x="533400" y="29718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4. Y </a:t>
            </a:r>
            <a:r>
              <a:rPr lang="en-US" sz="2600" dirty="0" err="1">
                <a:solidFill>
                  <a:prstClr val="black">
                    <a:lumMod val="95000"/>
                    <a:lumOff val="5000"/>
                  </a:prstClr>
                </a:solidFill>
                <a:latin typeface="Times New Roman" pitchFamily="18" charset="0"/>
                <a:cs typeface="Times New Roman" pitchFamily="18" charset="0"/>
              </a:rPr>
              <a:t>Sinh</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và</a:t>
            </a:r>
            <a:r>
              <a:rPr lang="en-US" sz="2600" dirty="0">
                <a:solidFill>
                  <a:prstClr val="black">
                    <a:lumMod val="95000"/>
                    <a:lumOff val="5000"/>
                  </a:prstClr>
                </a:solidFill>
                <a:latin typeface="Times New Roman" pitchFamily="18" charset="0"/>
                <a:cs typeface="Times New Roman" pitchFamily="18" charset="0"/>
              </a:rPr>
              <a:t> KH </a:t>
            </a:r>
            <a:r>
              <a:rPr lang="en-US" sz="2600" dirty="0" err="1">
                <a:solidFill>
                  <a:prstClr val="black">
                    <a:lumMod val="95000"/>
                    <a:lumOff val="5000"/>
                  </a:prstClr>
                </a:solidFill>
                <a:latin typeface="Times New Roman" pitchFamily="18" charset="0"/>
                <a:cs typeface="Times New Roman" pitchFamily="18" charset="0"/>
              </a:rPr>
              <a:t>sức</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khoẻ</a:t>
            </a:r>
            <a:endParaRPr lang="en-US" sz="2600" dirty="0">
              <a:solidFill>
                <a:prstClr val="black">
                  <a:lumMod val="95000"/>
                  <a:lumOff val="5000"/>
                </a:prstClr>
              </a:solidFill>
              <a:latin typeface="Times New Roman" pitchFamily="18" charset="0"/>
              <a:cs typeface="Times New Roman" pitchFamily="18" charset="0"/>
            </a:endParaRPr>
          </a:p>
        </p:txBody>
      </p:sp>
      <p:sp>
        <p:nvSpPr>
          <p:cNvPr id="17" name="Rectangle 16"/>
          <p:cNvSpPr/>
          <p:nvPr/>
        </p:nvSpPr>
        <p:spPr>
          <a:xfrm>
            <a:off x="533400" y="34290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5. </a:t>
            </a:r>
            <a:r>
              <a:rPr lang="en-US" sz="2600" dirty="0" err="1">
                <a:solidFill>
                  <a:prstClr val="black"/>
                </a:solidFill>
                <a:latin typeface="Times New Roman" pitchFamily="18" charset="0"/>
                <a:cs typeface="Times New Roman" pitchFamily="18" charset="0"/>
              </a:rPr>
              <a:t>Sinh</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tế</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bào</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và</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phân</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tử</a:t>
            </a:r>
            <a:endParaRPr lang="en-US" sz="2600" dirty="0">
              <a:solidFill>
                <a:prstClr val="black"/>
              </a:solidFill>
              <a:latin typeface="Times New Roman" pitchFamily="18" charset="0"/>
              <a:cs typeface="Times New Roman" pitchFamily="18" charset="0"/>
            </a:endParaRPr>
          </a:p>
        </p:txBody>
      </p:sp>
      <p:sp>
        <p:nvSpPr>
          <p:cNvPr id="18" name="Rectangle 17"/>
          <p:cNvSpPr/>
          <p:nvPr/>
        </p:nvSpPr>
        <p:spPr>
          <a:xfrm>
            <a:off x="533400" y="38862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7. </a:t>
            </a:r>
            <a:r>
              <a:rPr lang="en-US" sz="2600" dirty="0" err="1">
                <a:solidFill>
                  <a:prstClr val="black"/>
                </a:solidFill>
                <a:latin typeface="Times New Roman" pitchFamily="18" charset="0"/>
                <a:cs typeface="Times New Roman" pitchFamily="18" charset="0"/>
              </a:rPr>
              <a:t>Sinh</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trên</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máy</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tính</a:t>
            </a:r>
            <a:endParaRPr lang="en-US" sz="2600" dirty="0">
              <a:solidFill>
                <a:prstClr val="black"/>
              </a:solidFill>
              <a:latin typeface="Times New Roman" pitchFamily="18" charset="0"/>
              <a:cs typeface="Times New Roman" pitchFamily="18" charset="0"/>
            </a:endParaRPr>
          </a:p>
        </p:txBody>
      </p:sp>
      <p:sp>
        <p:nvSpPr>
          <p:cNvPr id="19" name="Rectangle 18"/>
          <p:cNvSpPr/>
          <p:nvPr/>
        </p:nvSpPr>
        <p:spPr>
          <a:xfrm>
            <a:off x="533400" y="43434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8. KH </a:t>
            </a:r>
            <a:r>
              <a:rPr lang="en-US" sz="2600" dirty="0" err="1">
                <a:solidFill>
                  <a:prstClr val="black">
                    <a:lumMod val="95000"/>
                    <a:lumOff val="5000"/>
                  </a:prstClr>
                </a:solidFill>
                <a:latin typeface="Times New Roman" pitchFamily="18" charset="0"/>
                <a:cs typeface="Times New Roman" pitchFamily="18" charset="0"/>
              </a:rPr>
              <a:t>trái</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đất</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và</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môi</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trường</a:t>
            </a:r>
            <a:endParaRPr lang="en-US" sz="2600" dirty="0">
              <a:solidFill>
                <a:prstClr val="black">
                  <a:lumMod val="95000"/>
                  <a:lumOff val="5000"/>
                </a:prstClr>
              </a:solidFill>
              <a:latin typeface="Times New Roman" pitchFamily="18" charset="0"/>
              <a:cs typeface="Times New Roman" pitchFamily="18" charset="0"/>
            </a:endParaRPr>
          </a:p>
        </p:txBody>
      </p:sp>
      <p:sp>
        <p:nvSpPr>
          <p:cNvPr id="20" name="Rectangle 19"/>
          <p:cNvSpPr/>
          <p:nvPr/>
        </p:nvSpPr>
        <p:spPr>
          <a:xfrm>
            <a:off x="533400" y="48006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16. Vi </a:t>
            </a:r>
            <a:r>
              <a:rPr lang="en-US" sz="2600" dirty="0" err="1">
                <a:solidFill>
                  <a:prstClr val="black">
                    <a:lumMod val="95000"/>
                    <a:lumOff val="5000"/>
                  </a:prstClr>
                </a:solidFill>
                <a:latin typeface="Times New Roman" pitchFamily="18" charset="0"/>
                <a:cs typeface="Times New Roman" pitchFamily="18" charset="0"/>
              </a:rPr>
              <a:t>sinh</a:t>
            </a:r>
            <a:endParaRPr lang="en-US" sz="2600" dirty="0">
              <a:solidFill>
                <a:prstClr val="black">
                  <a:lumMod val="95000"/>
                  <a:lumOff val="5000"/>
                </a:prstClr>
              </a:solidFill>
              <a:latin typeface="Times New Roman" pitchFamily="18" charset="0"/>
              <a:cs typeface="Times New Roman" pitchFamily="18" charset="0"/>
            </a:endParaRPr>
          </a:p>
        </p:txBody>
      </p:sp>
      <p:sp>
        <p:nvSpPr>
          <p:cNvPr id="21" name="Rectangle 20"/>
          <p:cNvSpPr/>
          <p:nvPr/>
        </p:nvSpPr>
        <p:spPr>
          <a:xfrm>
            <a:off x="533400" y="52578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18. </a:t>
            </a:r>
            <a:r>
              <a:rPr lang="en-US" sz="2600" dirty="0" err="1">
                <a:solidFill>
                  <a:prstClr val="black">
                    <a:lumMod val="95000"/>
                    <a:lumOff val="5000"/>
                  </a:prstClr>
                </a:solidFill>
                <a:latin typeface="Times New Roman" pitchFamily="18" charset="0"/>
                <a:cs typeface="Times New Roman" pitchFamily="18" charset="0"/>
              </a:rPr>
              <a:t>Khoa</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học</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thực</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vật</a:t>
            </a:r>
            <a:endParaRPr lang="en-US" sz="2600" dirty="0">
              <a:solidFill>
                <a:prstClr val="black">
                  <a:lumMod val="95000"/>
                  <a:lumOff val="5000"/>
                </a:prstClr>
              </a:solidFill>
              <a:latin typeface="Times New Roman" pitchFamily="18" charset="0"/>
              <a:cs typeface="Times New Roman" pitchFamily="18" charset="0"/>
            </a:endParaRPr>
          </a:p>
        </p:txBody>
      </p:sp>
      <p:sp>
        <p:nvSpPr>
          <p:cNvPr id="22" name="Rectangle 21"/>
          <p:cNvSpPr/>
          <p:nvPr/>
        </p:nvSpPr>
        <p:spPr>
          <a:xfrm>
            <a:off x="533400" y="20574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1. </a:t>
            </a:r>
            <a:r>
              <a:rPr lang="en-US" sz="2600" dirty="0" err="1">
                <a:solidFill>
                  <a:prstClr val="black"/>
                </a:solidFill>
                <a:latin typeface="Times New Roman" pitchFamily="18" charset="0"/>
                <a:cs typeface="Times New Roman" pitchFamily="18" charset="0"/>
              </a:rPr>
              <a:t>Khoa</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động</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vật</a:t>
            </a:r>
            <a:endParaRPr lang="en-US" sz="2600" dirty="0">
              <a:solidFill>
                <a:prstClr val="black"/>
              </a:solidFill>
              <a:latin typeface="Times New Roman" pitchFamily="18" charset="0"/>
              <a:cs typeface="Times New Roman" pitchFamily="18" charset="0"/>
            </a:endParaRPr>
          </a:p>
        </p:txBody>
      </p:sp>
      <p:sp>
        <p:nvSpPr>
          <p:cNvPr id="14" name="Rectangle 13"/>
          <p:cNvSpPr/>
          <p:nvPr/>
        </p:nvSpPr>
        <p:spPr>
          <a:xfrm>
            <a:off x="533400" y="57150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13. </a:t>
            </a:r>
            <a:r>
              <a:rPr lang="en-US" sz="2600" dirty="0" err="1">
                <a:solidFill>
                  <a:prstClr val="black">
                    <a:lumMod val="95000"/>
                    <a:lumOff val="5000"/>
                  </a:prstClr>
                </a:solidFill>
                <a:latin typeface="Times New Roman" pitchFamily="18" charset="0"/>
                <a:cs typeface="Times New Roman" pitchFamily="18" charset="0"/>
              </a:rPr>
              <a:t>Kĩ</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thuật</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môi</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trường</a:t>
            </a:r>
            <a:endParaRPr lang="en-US" sz="2600" dirty="0">
              <a:solidFill>
                <a:prstClr val="black">
                  <a:lumMod val="95000"/>
                  <a:lumOff val="5000"/>
                </a:prst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21"/>
                                        </p:tgtEl>
                                        <p:attrNameLst>
                                          <p:attrName>fillcolor</p:attrName>
                                        </p:attrNameLst>
                                      </p:cBhvr>
                                      <p:to>
                                        <a:srgbClr val="00B0F0"/>
                                      </p:to>
                                    </p:animClr>
                                    <p:set>
                                      <p:cBhvr>
                                        <p:cTn id="7" dur="500" fill="hold"/>
                                        <p:tgtEl>
                                          <p:spTgt spid="21"/>
                                        </p:tgtEl>
                                        <p:attrNameLst>
                                          <p:attrName>fill.type</p:attrName>
                                        </p:attrNameLst>
                                      </p:cBhvr>
                                      <p:to>
                                        <p:strVal val="solid"/>
                                      </p:to>
                                    </p:set>
                                    <p:set>
                                      <p:cBhvr>
                                        <p:cTn id="8" dur="500" fill="hold"/>
                                        <p:tgtEl>
                                          <p:spTgt spid="21"/>
                                        </p:tgtEl>
                                        <p:attrNameLst>
                                          <p:attrName>fill.on</p:attrName>
                                        </p:attrNameLst>
                                      </p:cBhvr>
                                      <p:to>
                                        <p:strVal val="tru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err="1"/>
              <a:t>Một</a:t>
            </a:r>
            <a:r>
              <a:rPr lang="en-US" dirty="0"/>
              <a:t> </a:t>
            </a:r>
            <a:r>
              <a:rPr lang="en-US" dirty="0" err="1"/>
              <a:t>số</a:t>
            </a:r>
            <a:r>
              <a:rPr lang="en-US" dirty="0"/>
              <a:t> </a:t>
            </a:r>
            <a:r>
              <a:rPr lang="en-US" dirty="0">
                <a:solidFill>
                  <a:schemeClr val="tx1">
                    <a:lumMod val="95000"/>
                    <a:lumOff val="5000"/>
                  </a:schemeClr>
                </a:solidFill>
              </a:rPr>
              <a:t>GỢI Ý</a:t>
            </a:r>
            <a:r>
              <a:rPr lang="en-US" dirty="0"/>
              <a:t> </a:t>
            </a:r>
            <a:r>
              <a:rPr lang="en-US" dirty="0" err="1"/>
              <a:t>lĩnh</a:t>
            </a:r>
            <a:r>
              <a:rPr lang="en-US" dirty="0"/>
              <a:t> </a:t>
            </a:r>
            <a:r>
              <a:rPr lang="en-US" dirty="0" err="1"/>
              <a:t>vực</a:t>
            </a:r>
            <a:r>
              <a:rPr lang="en-US" dirty="0"/>
              <a:t> </a:t>
            </a:r>
            <a:r>
              <a:rPr lang="en-US" dirty="0" err="1"/>
              <a:t>dự</a:t>
            </a:r>
            <a:r>
              <a:rPr lang="en-US" dirty="0"/>
              <a:t> </a:t>
            </a:r>
            <a:r>
              <a:rPr lang="en-US" dirty="0" err="1"/>
              <a:t>thi</a:t>
            </a:r>
            <a:r>
              <a:rPr lang="en-US" dirty="0"/>
              <a:t> </a:t>
            </a:r>
            <a:r>
              <a:rPr lang="en-US" dirty="0" err="1"/>
              <a:t>cho</a:t>
            </a:r>
            <a:r>
              <a:rPr lang="en-US" dirty="0"/>
              <a:t> </a:t>
            </a:r>
            <a:r>
              <a:rPr lang="en-US" dirty="0" err="1"/>
              <a:t>các</a:t>
            </a:r>
            <a:r>
              <a:rPr lang="en-US" dirty="0"/>
              <a:t> </a:t>
            </a:r>
            <a:r>
              <a:rPr lang="en-US" dirty="0" err="1"/>
              <a:t>môn</a:t>
            </a:r>
            <a:r>
              <a:rPr lang="en-US" dirty="0"/>
              <a:t> </a:t>
            </a:r>
            <a:r>
              <a:rPr lang="en-US" dirty="0" err="1"/>
              <a:t>học</a:t>
            </a:r>
            <a:endParaRPr lang="en-US" dirty="0"/>
          </a:p>
        </p:txBody>
      </p:sp>
      <p:sp>
        <p:nvSpPr>
          <p:cNvPr id="4" name="Rectangle 3"/>
          <p:cNvSpPr/>
          <p:nvPr/>
        </p:nvSpPr>
        <p:spPr>
          <a:xfrm>
            <a:off x="533400" y="1390650"/>
            <a:ext cx="4343400" cy="533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MÔN SINH HỌC</a:t>
            </a:r>
          </a:p>
        </p:txBody>
      </p:sp>
      <p:sp>
        <p:nvSpPr>
          <p:cNvPr id="15" name="Rectangle 14"/>
          <p:cNvSpPr/>
          <p:nvPr/>
        </p:nvSpPr>
        <p:spPr>
          <a:xfrm>
            <a:off x="533400" y="25146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3. </a:t>
            </a:r>
            <a:r>
              <a:rPr lang="en-US" sz="2600" dirty="0" err="1">
                <a:solidFill>
                  <a:prstClr val="black"/>
                </a:solidFill>
                <a:latin typeface="Times New Roman" pitchFamily="18" charset="0"/>
                <a:cs typeface="Times New Roman" pitchFamily="18" charset="0"/>
              </a:rPr>
              <a:t>Hóa</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Sinh</a:t>
            </a:r>
            <a:endParaRPr lang="en-US" sz="2600" dirty="0">
              <a:solidFill>
                <a:prstClr val="black"/>
              </a:solidFill>
              <a:latin typeface="Times New Roman" pitchFamily="18" charset="0"/>
              <a:cs typeface="Times New Roman" pitchFamily="18" charset="0"/>
            </a:endParaRPr>
          </a:p>
        </p:txBody>
      </p:sp>
      <p:sp>
        <p:nvSpPr>
          <p:cNvPr id="16" name="Rectangle 15"/>
          <p:cNvSpPr/>
          <p:nvPr/>
        </p:nvSpPr>
        <p:spPr>
          <a:xfrm>
            <a:off x="533400" y="29718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4. Y </a:t>
            </a:r>
            <a:r>
              <a:rPr lang="en-US" sz="2600" dirty="0" err="1">
                <a:solidFill>
                  <a:prstClr val="black">
                    <a:lumMod val="95000"/>
                    <a:lumOff val="5000"/>
                  </a:prstClr>
                </a:solidFill>
                <a:latin typeface="Times New Roman" pitchFamily="18" charset="0"/>
                <a:cs typeface="Times New Roman" pitchFamily="18" charset="0"/>
              </a:rPr>
              <a:t>Sinh</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và</a:t>
            </a:r>
            <a:r>
              <a:rPr lang="en-US" sz="2600" dirty="0">
                <a:solidFill>
                  <a:prstClr val="black">
                    <a:lumMod val="95000"/>
                    <a:lumOff val="5000"/>
                  </a:prstClr>
                </a:solidFill>
                <a:latin typeface="Times New Roman" pitchFamily="18" charset="0"/>
                <a:cs typeface="Times New Roman" pitchFamily="18" charset="0"/>
              </a:rPr>
              <a:t> KH </a:t>
            </a:r>
            <a:r>
              <a:rPr lang="en-US" sz="2600" dirty="0" err="1">
                <a:solidFill>
                  <a:prstClr val="black">
                    <a:lumMod val="95000"/>
                    <a:lumOff val="5000"/>
                  </a:prstClr>
                </a:solidFill>
                <a:latin typeface="Times New Roman" pitchFamily="18" charset="0"/>
                <a:cs typeface="Times New Roman" pitchFamily="18" charset="0"/>
              </a:rPr>
              <a:t>sức</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khoẻ</a:t>
            </a:r>
            <a:endParaRPr lang="en-US" sz="2600" dirty="0">
              <a:solidFill>
                <a:prstClr val="black">
                  <a:lumMod val="95000"/>
                  <a:lumOff val="5000"/>
                </a:prstClr>
              </a:solidFill>
              <a:latin typeface="Times New Roman" pitchFamily="18" charset="0"/>
              <a:cs typeface="Times New Roman" pitchFamily="18" charset="0"/>
            </a:endParaRPr>
          </a:p>
        </p:txBody>
      </p:sp>
      <p:sp>
        <p:nvSpPr>
          <p:cNvPr id="17" name="Rectangle 16"/>
          <p:cNvSpPr/>
          <p:nvPr/>
        </p:nvSpPr>
        <p:spPr>
          <a:xfrm>
            <a:off x="533400" y="34290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5. </a:t>
            </a:r>
            <a:r>
              <a:rPr lang="en-US" sz="2600" dirty="0" err="1">
                <a:solidFill>
                  <a:prstClr val="black"/>
                </a:solidFill>
                <a:latin typeface="Times New Roman" pitchFamily="18" charset="0"/>
                <a:cs typeface="Times New Roman" pitchFamily="18" charset="0"/>
              </a:rPr>
              <a:t>Sinh</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tế</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bào</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và</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phân</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tử</a:t>
            </a:r>
            <a:endParaRPr lang="en-US" sz="2600" dirty="0">
              <a:solidFill>
                <a:prstClr val="black"/>
              </a:solidFill>
              <a:latin typeface="Times New Roman" pitchFamily="18" charset="0"/>
              <a:cs typeface="Times New Roman" pitchFamily="18" charset="0"/>
            </a:endParaRPr>
          </a:p>
        </p:txBody>
      </p:sp>
      <p:sp>
        <p:nvSpPr>
          <p:cNvPr id="18" name="Rectangle 17"/>
          <p:cNvSpPr/>
          <p:nvPr/>
        </p:nvSpPr>
        <p:spPr>
          <a:xfrm>
            <a:off x="533400" y="38862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7. </a:t>
            </a:r>
            <a:r>
              <a:rPr lang="en-US" sz="2600" dirty="0" err="1">
                <a:solidFill>
                  <a:prstClr val="black"/>
                </a:solidFill>
                <a:latin typeface="Times New Roman" pitchFamily="18" charset="0"/>
                <a:cs typeface="Times New Roman" pitchFamily="18" charset="0"/>
              </a:rPr>
              <a:t>Sinh</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trên</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máy</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tính</a:t>
            </a:r>
            <a:endParaRPr lang="en-US" sz="2600" dirty="0">
              <a:solidFill>
                <a:prstClr val="black"/>
              </a:solidFill>
              <a:latin typeface="Times New Roman" pitchFamily="18" charset="0"/>
              <a:cs typeface="Times New Roman" pitchFamily="18" charset="0"/>
            </a:endParaRPr>
          </a:p>
        </p:txBody>
      </p:sp>
      <p:sp>
        <p:nvSpPr>
          <p:cNvPr id="19" name="Rectangle 18"/>
          <p:cNvSpPr/>
          <p:nvPr/>
        </p:nvSpPr>
        <p:spPr>
          <a:xfrm>
            <a:off x="533400" y="43434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8. KH </a:t>
            </a:r>
            <a:r>
              <a:rPr lang="en-US" sz="2600" dirty="0" err="1">
                <a:solidFill>
                  <a:prstClr val="black">
                    <a:lumMod val="95000"/>
                    <a:lumOff val="5000"/>
                  </a:prstClr>
                </a:solidFill>
                <a:latin typeface="Times New Roman" pitchFamily="18" charset="0"/>
                <a:cs typeface="Times New Roman" pitchFamily="18" charset="0"/>
              </a:rPr>
              <a:t>trái</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đất</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và</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môi</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trường</a:t>
            </a:r>
            <a:endParaRPr lang="en-US" sz="2600" dirty="0">
              <a:solidFill>
                <a:prstClr val="black">
                  <a:lumMod val="95000"/>
                  <a:lumOff val="5000"/>
                </a:prstClr>
              </a:solidFill>
              <a:latin typeface="Times New Roman" pitchFamily="18" charset="0"/>
              <a:cs typeface="Times New Roman" pitchFamily="18" charset="0"/>
            </a:endParaRPr>
          </a:p>
        </p:txBody>
      </p:sp>
      <p:sp>
        <p:nvSpPr>
          <p:cNvPr id="20" name="Rectangle 19"/>
          <p:cNvSpPr/>
          <p:nvPr/>
        </p:nvSpPr>
        <p:spPr>
          <a:xfrm>
            <a:off x="533400" y="48006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16. Vi </a:t>
            </a:r>
            <a:r>
              <a:rPr lang="en-US" sz="2600" dirty="0" err="1">
                <a:solidFill>
                  <a:prstClr val="black">
                    <a:lumMod val="95000"/>
                    <a:lumOff val="5000"/>
                  </a:prstClr>
                </a:solidFill>
                <a:latin typeface="Times New Roman" pitchFamily="18" charset="0"/>
                <a:cs typeface="Times New Roman" pitchFamily="18" charset="0"/>
              </a:rPr>
              <a:t>sinh</a:t>
            </a:r>
            <a:endParaRPr lang="en-US" sz="2600" dirty="0">
              <a:solidFill>
                <a:prstClr val="black">
                  <a:lumMod val="95000"/>
                  <a:lumOff val="5000"/>
                </a:prstClr>
              </a:solidFill>
              <a:latin typeface="Times New Roman" pitchFamily="18" charset="0"/>
              <a:cs typeface="Times New Roman" pitchFamily="18" charset="0"/>
            </a:endParaRPr>
          </a:p>
        </p:txBody>
      </p:sp>
      <p:sp>
        <p:nvSpPr>
          <p:cNvPr id="21" name="Rectangle 20"/>
          <p:cNvSpPr/>
          <p:nvPr/>
        </p:nvSpPr>
        <p:spPr>
          <a:xfrm>
            <a:off x="533400" y="52578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18. </a:t>
            </a:r>
            <a:r>
              <a:rPr lang="en-US" sz="2600" dirty="0" err="1">
                <a:solidFill>
                  <a:prstClr val="black">
                    <a:lumMod val="95000"/>
                    <a:lumOff val="5000"/>
                  </a:prstClr>
                </a:solidFill>
                <a:latin typeface="Times New Roman" pitchFamily="18" charset="0"/>
                <a:cs typeface="Times New Roman" pitchFamily="18" charset="0"/>
              </a:rPr>
              <a:t>Khoa</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học</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thực</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vật</a:t>
            </a:r>
            <a:endParaRPr lang="en-US" sz="2600" dirty="0">
              <a:solidFill>
                <a:prstClr val="black">
                  <a:lumMod val="95000"/>
                  <a:lumOff val="5000"/>
                </a:prstClr>
              </a:solidFill>
              <a:latin typeface="Times New Roman" pitchFamily="18" charset="0"/>
              <a:cs typeface="Times New Roman" pitchFamily="18" charset="0"/>
            </a:endParaRPr>
          </a:p>
        </p:txBody>
      </p:sp>
      <p:sp>
        <p:nvSpPr>
          <p:cNvPr id="22" name="Rectangle 21"/>
          <p:cNvSpPr/>
          <p:nvPr/>
        </p:nvSpPr>
        <p:spPr>
          <a:xfrm>
            <a:off x="533400" y="20574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1. </a:t>
            </a:r>
            <a:r>
              <a:rPr lang="en-US" sz="2600" dirty="0" err="1">
                <a:solidFill>
                  <a:prstClr val="black"/>
                </a:solidFill>
                <a:latin typeface="Times New Roman" pitchFamily="18" charset="0"/>
                <a:cs typeface="Times New Roman" pitchFamily="18" charset="0"/>
              </a:rPr>
              <a:t>Khoa</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động</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vật</a:t>
            </a:r>
            <a:endParaRPr lang="en-US" sz="2600" dirty="0">
              <a:solidFill>
                <a:prstClr val="black"/>
              </a:solidFill>
              <a:latin typeface="Times New Roman" pitchFamily="18" charset="0"/>
              <a:cs typeface="Times New Roman" pitchFamily="18" charset="0"/>
            </a:endParaRPr>
          </a:p>
        </p:txBody>
      </p:sp>
      <p:sp>
        <p:nvSpPr>
          <p:cNvPr id="14" name="Rectangle 13"/>
          <p:cNvSpPr/>
          <p:nvPr/>
        </p:nvSpPr>
        <p:spPr>
          <a:xfrm>
            <a:off x="533400" y="57150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13. </a:t>
            </a:r>
            <a:r>
              <a:rPr lang="en-US" sz="2600" dirty="0" err="1">
                <a:solidFill>
                  <a:prstClr val="black">
                    <a:lumMod val="95000"/>
                    <a:lumOff val="5000"/>
                  </a:prstClr>
                </a:solidFill>
                <a:latin typeface="Times New Roman" pitchFamily="18" charset="0"/>
                <a:cs typeface="Times New Roman" pitchFamily="18" charset="0"/>
              </a:rPr>
              <a:t>Kĩ</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thuật</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môi</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trường</a:t>
            </a:r>
            <a:endParaRPr lang="en-US" sz="2600" dirty="0">
              <a:solidFill>
                <a:prstClr val="black">
                  <a:lumMod val="95000"/>
                  <a:lumOff val="5000"/>
                </a:prstClr>
              </a:solidFill>
              <a:latin typeface="Times New Roman" pitchFamily="18" charset="0"/>
              <a:cs typeface="Times New Roman" pitchFamily="18" charset="0"/>
            </a:endParaRPr>
          </a:p>
        </p:txBody>
      </p:sp>
      <p:sp>
        <p:nvSpPr>
          <p:cNvPr id="23" name="Rectangle 22"/>
          <p:cNvSpPr/>
          <p:nvPr/>
        </p:nvSpPr>
        <p:spPr>
          <a:xfrm>
            <a:off x="5105400" y="1371600"/>
            <a:ext cx="3733800" cy="2057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Sử</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dụng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bã</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cà</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phê</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phối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trộn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để</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trồng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nấm</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linh</a:t>
            </a:r>
            <a:r>
              <a:rPr lang="en-US" sz="2700" b="0" dirty="0">
                <a:solidFill>
                  <a:prstClr val="black">
                    <a:lumMod val="95000"/>
                    <a:lumOff val="5000"/>
                  </a:prstClr>
                </a:solidFill>
                <a:latin typeface="Times New Roman" pitchFamily="18" charset="0"/>
                <a:cs typeface="Times New Roman" pitchFamily="18" charset="0"/>
              </a:rPr>
              <a:t> chi </a:t>
            </a:r>
            <a:r>
              <a:rPr lang="en-US" sz="2700" b="0" dirty="0" err="1">
                <a:solidFill>
                  <a:prstClr val="black">
                    <a:lumMod val="95000"/>
                    <a:lumOff val="5000"/>
                  </a:prstClr>
                </a:solidFill>
                <a:latin typeface="Times New Roman" pitchFamily="18" charset="0"/>
                <a:cs typeface="Times New Roman" pitchFamily="18" charset="0"/>
              </a:rPr>
              <a:t>đỏ</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Phú</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Yên</a:t>
            </a:r>
            <a:r>
              <a:rPr lang="en-US" sz="2700" b="0" dirty="0">
                <a:solidFill>
                  <a:prstClr val="black">
                    <a:lumMod val="95000"/>
                    <a:lumOff val="5000"/>
                  </a:prstClr>
                </a:solidFill>
                <a:latin typeface="Times New Roman" pitchFamily="18" charset="0"/>
                <a:cs typeface="Times New Roman" pitchFamily="18" charset="0"/>
              </a:rPr>
              <a:t>)</a:t>
            </a:r>
          </a:p>
        </p:txBody>
      </p:sp>
      <p:sp>
        <p:nvSpPr>
          <p:cNvPr id="24" name="Rectangle 23"/>
          <p:cNvSpPr/>
          <p:nvPr/>
        </p:nvSpPr>
        <p:spPr>
          <a:xfrm>
            <a:off x="5105400" y="3529013"/>
            <a:ext cx="3733800" cy="26431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Nghiên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cứu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và</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ứng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dụng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chế</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phẩm</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sinh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học</a:t>
            </a:r>
            <a:r>
              <a:rPr lang="en-US" sz="2700" b="0" dirty="0">
                <a:solidFill>
                  <a:prstClr val="black">
                    <a:lumMod val="95000"/>
                    <a:lumOff val="5000"/>
                  </a:prstClr>
                </a:solidFill>
                <a:latin typeface="Times New Roman" pitchFamily="18" charset="0"/>
                <a:cs typeface="Times New Roman" pitchFamily="18" charset="0"/>
              </a:rPr>
              <a:t> BLS-02 </a:t>
            </a:r>
            <a:r>
              <a:rPr lang="en-US" sz="2700" b="0" dirty="0" err="1">
                <a:solidFill>
                  <a:prstClr val="black">
                    <a:lumMod val="95000"/>
                    <a:lumOff val="5000"/>
                  </a:prstClr>
                </a:solidFill>
                <a:latin typeface="Times New Roman" pitchFamily="18" charset="0"/>
                <a:cs typeface="Times New Roman" pitchFamily="18" charset="0"/>
              </a:rPr>
              <a:t>trong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việc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làm</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sạch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môi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trường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khu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vực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chuồng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trại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chăn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nuôi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Phú</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Thọ</a:t>
            </a:r>
            <a:r>
              <a:rPr lang="en-US" sz="2700" b="0" dirty="0">
                <a:solidFill>
                  <a:prstClr val="black">
                    <a:lumMod val="95000"/>
                    <a:lumOff val="5000"/>
                  </a:prst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14"/>
                                        </p:tgtEl>
                                        <p:attrNameLst>
                                          <p:attrName>fillcolor</p:attrName>
                                        </p:attrNameLst>
                                      </p:cBhvr>
                                      <p:to>
                                        <a:srgbClr val="00B0F0"/>
                                      </p:to>
                                    </p:animClr>
                                    <p:set>
                                      <p:cBhvr>
                                        <p:cTn id="7" dur="500" fill="hold"/>
                                        <p:tgtEl>
                                          <p:spTgt spid="14"/>
                                        </p:tgtEl>
                                        <p:attrNameLst>
                                          <p:attrName>fill.type</p:attrName>
                                        </p:attrNameLst>
                                      </p:cBhvr>
                                      <p:to>
                                        <p:strVal val="solid"/>
                                      </p:to>
                                    </p:set>
                                    <p:set>
                                      <p:cBhvr>
                                        <p:cTn id="8" dur="500" fill="hold"/>
                                        <p:tgtEl>
                                          <p:spTgt spid="14"/>
                                        </p:tgtEl>
                                        <p:attrNameLst>
                                          <p:attrName>fill.on</p:attrName>
                                        </p:attrNameLst>
                                      </p:cBhvr>
                                      <p:to>
                                        <p:strVal val="tru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4638" y="765175"/>
            <a:ext cx="4343400" cy="533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MÔN HÓA HỌC</a:t>
            </a:r>
          </a:p>
        </p:txBody>
      </p:sp>
      <p:sp>
        <p:nvSpPr>
          <p:cNvPr id="9" name="Rectangle 8"/>
          <p:cNvSpPr/>
          <p:nvPr/>
        </p:nvSpPr>
        <p:spPr>
          <a:xfrm>
            <a:off x="304800" y="1450975"/>
            <a:ext cx="4343400" cy="533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3. </a:t>
            </a:r>
            <a:r>
              <a:rPr lang="en-US" sz="3000" dirty="0" err="1">
                <a:solidFill>
                  <a:srgbClr val="FFFF00"/>
                </a:solidFill>
                <a:latin typeface="Times New Roman" pitchFamily="18" charset="0"/>
                <a:cs typeface="Times New Roman" pitchFamily="18" charset="0"/>
              </a:rPr>
              <a:t>Hóa</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Sinh</a:t>
            </a:r>
            <a:endParaRPr lang="en-US" sz="3000" dirty="0">
              <a:solidFill>
                <a:srgbClr val="FFFF00"/>
              </a:solidFill>
              <a:latin typeface="Times New Roman" pitchFamily="18" charset="0"/>
              <a:cs typeface="Times New Roman" pitchFamily="18" charset="0"/>
            </a:endParaRPr>
          </a:p>
        </p:txBody>
      </p:sp>
      <p:sp>
        <p:nvSpPr>
          <p:cNvPr id="10" name="Rectangle 9"/>
          <p:cNvSpPr/>
          <p:nvPr/>
        </p:nvSpPr>
        <p:spPr>
          <a:xfrm>
            <a:off x="304800" y="2136775"/>
            <a:ext cx="4343400" cy="533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6. </a:t>
            </a:r>
            <a:r>
              <a:rPr lang="en-US" sz="3000" dirty="0" err="1">
                <a:solidFill>
                  <a:srgbClr val="FFFF00"/>
                </a:solidFill>
                <a:latin typeface="Times New Roman" pitchFamily="18" charset="0"/>
                <a:cs typeface="Times New Roman" pitchFamily="18" charset="0"/>
              </a:rPr>
              <a:t>Hóa</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học</a:t>
            </a:r>
            <a:endParaRPr lang="en-US" sz="3000" dirty="0">
              <a:solidFill>
                <a:srgbClr val="FFFF00"/>
              </a:solidFill>
              <a:latin typeface="Times New Roman" pitchFamily="18" charset="0"/>
              <a:cs typeface="Times New Roman" pitchFamily="18" charset="0"/>
            </a:endParaRPr>
          </a:p>
        </p:txBody>
      </p:sp>
      <p:sp>
        <p:nvSpPr>
          <p:cNvPr id="11" name="Rectangle 10"/>
          <p:cNvSpPr/>
          <p:nvPr/>
        </p:nvSpPr>
        <p:spPr>
          <a:xfrm>
            <a:off x="304800" y="2822575"/>
            <a:ext cx="4343400" cy="533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10. </a:t>
            </a:r>
            <a:r>
              <a:rPr lang="en-US" sz="3000" dirty="0" err="1">
                <a:solidFill>
                  <a:srgbClr val="FFFF00"/>
                </a:solidFill>
                <a:latin typeface="Times New Roman" pitchFamily="18" charset="0"/>
                <a:cs typeface="Times New Roman" pitchFamily="18" charset="0"/>
              </a:rPr>
              <a:t>Năng</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lượng</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hóa</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học</a:t>
            </a:r>
            <a:endParaRPr lang="en-US" sz="3000" dirty="0">
              <a:solidFill>
                <a:srgbClr val="FFFF00"/>
              </a:solidFill>
              <a:latin typeface="Times New Roman" pitchFamily="18" charset="0"/>
              <a:cs typeface="Times New Roman" pitchFamily="18" charset="0"/>
            </a:endParaRPr>
          </a:p>
        </p:txBody>
      </p:sp>
      <p:sp>
        <p:nvSpPr>
          <p:cNvPr id="12" name="Rectangle 11"/>
          <p:cNvSpPr/>
          <p:nvPr/>
        </p:nvSpPr>
        <p:spPr>
          <a:xfrm>
            <a:off x="304800" y="3508375"/>
            <a:ext cx="4343400" cy="533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13. </a:t>
            </a:r>
            <a:r>
              <a:rPr lang="en-US" sz="3000" dirty="0" err="1">
                <a:solidFill>
                  <a:srgbClr val="FFFF00"/>
                </a:solidFill>
                <a:latin typeface="Times New Roman" pitchFamily="18" charset="0"/>
                <a:cs typeface="Times New Roman" pitchFamily="18" charset="0"/>
              </a:rPr>
              <a:t>Kĩ</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thuật</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môi</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trường</a:t>
            </a:r>
            <a:endParaRPr lang="en-US" sz="3000" dirty="0">
              <a:solidFill>
                <a:srgbClr val="FFFF00"/>
              </a:solidFill>
              <a:latin typeface="Times New Roman" pitchFamily="18" charset="0"/>
              <a:cs typeface="Times New Roman" pitchFamily="18" charset="0"/>
            </a:endParaRPr>
          </a:p>
        </p:txBody>
      </p:sp>
      <p:sp>
        <p:nvSpPr>
          <p:cNvPr id="13" name="Rectangle 12"/>
          <p:cNvSpPr/>
          <p:nvPr/>
        </p:nvSpPr>
        <p:spPr>
          <a:xfrm>
            <a:off x="4876800" y="765175"/>
            <a:ext cx="3733800" cy="170973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Nghiên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cứu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chế</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tạo</a:t>
            </a:r>
            <a:r>
              <a:rPr lang="en-US" sz="2700" b="0" dirty="0">
                <a:solidFill>
                  <a:prstClr val="black">
                    <a:lumMod val="95000"/>
                    <a:lumOff val="5000"/>
                  </a:prstClr>
                </a:solidFill>
                <a:latin typeface="Times New Roman" pitchFamily="18" charset="0"/>
                <a:cs typeface="Times New Roman" pitchFamily="18" charset="0"/>
              </a:rPr>
              <a:t> than </a:t>
            </a:r>
            <a:r>
              <a:rPr lang="en-US" sz="2700" b="0" dirty="0" err="1">
                <a:solidFill>
                  <a:prstClr val="black">
                    <a:lumMod val="95000"/>
                    <a:lumOff val="5000"/>
                  </a:prstClr>
                </a:solidFill>
                <a:latin typeface="Times New Roman" pitchFamily="18" charset="0"/>
                <a:cs typeface="Times New Roman" pitchFamily="18" charset="0"/>
              </a:rPr>
              <a:t>hoạt</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tính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từ</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bã</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mía</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hướng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đến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ứng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dụng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trong</a:t>
            </a:r>
            <a:r>
              <a:rPr lang="en-US" sz="2700" b="0" dirty="0">
                <a:solidFill>
                  <a:prstClr val="black">
                    <a:lumMod val="95000"/>
                    <a:lumOff val="5000"/>
                  </a:prstClr>
                </a:solidFill>
                <a:latin typeface="Times New Roman" pitchFamily="18" charset="0"/>
                <a:cs typeface="Times New Roman" pitchFamily="18" charset="0"/>
              </a:rPr>
              <a:t> y </a:t>
            </a:r>
            <a:r>
              <a:rPr lang="en-US" sz="2700" b="0" dirty="0" err="1">
                <a:solidFill>
                  <a:prstClr val="black">
                    <a:lumMod val="95000"/>
                    <a:lumOff val="5000"/>
                  </a:prstClr>
                </a:solidFill>
                <a:latin typeface="Times New Roman" pitchFamily="18" charset="0"/>
                <a:cs typeface="Times New Roman" pitchFamily="18" charset="0"/>
              </a:rPr>
              <a:t>tế</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Phú</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Thọ</a:t>
            </a:r>
            <a:r>
              <a:rPr lang="en-US" sz="2700" b="0" dirty="0">
                <a:solidFill>
                  <a:prstClr val="black">
                    <a:lumMod val="95000"/>
                    <a:lumOff val="5000"/>
                  </a:prstClr>
                </a:solidFill>
                <a:latin typeface="Times New Roman" pitchFamily="18" charset="0"/>
                <a:cs typeface="Times New Roman" pitchFamily="18" charset="0"/>
              </a:rPr>
              <a:t>)</a:t>
            </a:r>
          </a:p>
        </p:txBody>
      </p:sp>
      <p:sp>
        <p:nvSpPr>
          <p:cNvPr id="14" name="Rectangle 13"/>
          <p:cNvSpPr/>
          <p:nvPr/>
        </p:nvSpPr>
        <p:spPr>
          <a:xfrm>
            <a:off x="4867275" y="2586038"/>
            <a:ext cx="3733800" cy="19812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0" dirty="0">
                <a:solidFill>
                  <a:prstClr val="black">
                    <a:lumMod val="95000"/>
                    <a:lumOff val="5000"/>
                  </a:prstClr>
                </a:solidFill>
                <a:latin typeface="Times New Roman" pitchFamily="18" charset="0"/>
                <a:cs typeface="Times New Roman" pitchFamily="18" charset="0"/>
              </a:rPr>
              <a:t>- </a:t>
            </a:r>
            <a:r>
              <a:rPr lang="en-US" i="1" dirty="0" err="1">
                <a:solidFill>
                  <a:srgbClr val="F79646">
                    <a:lumMod val="75000"/>
                  </a:srgbClr>
                </a:solidFill>
                <a:latin typeface="Times New Roman" pitchFamily="18" charset="0"/>
                <a:cs typeface="Times New Roman" pitchFamily="18" charset="0"/>
              </a:rPr>
              <a:t>Đề</a:t>
            </a:r>
            <a:r>
              <a:rPr lang="en-US" i="1" dirty="0">
                <a:solidFill>
                  <a:srgbClr val="F79646">
                    <a:lumMod val="75000"/>
                  </a:srgbClr>
                </a:solidFill>
                <a:latin typeface="Times New Roman" pitchFamily="18" charset="0"/>
                <a:cs typeface="Times New Roman" pitchFamily="18" charset="0"/>
              </a:rPr>
              <a:t> </a:t>
            </a:r>
            <a:r>
              <a:rPr lang="en-US" i="1" dirty="0" err="1">
                <a:solidFill>
                  <a:srgbClr val="F79646">
                    <a:lumMod val="75000"/>
                  </a:srgbClr>
                </a:solidFill>
                <a:latin typeface="Times New Roman" pitchFamily="18" charset="0"/>
                <a:cs typeface="Times New Roman" pitchFamily="18" charset="0"/>
              </a:rPr>
              <a:t>tài</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Đũa</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thần</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kiểm</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nghiệm</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nhanh</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thực</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phẩm</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nhuộm</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màu</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độc</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hại</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Trà</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Vinh</a:t>
            </a:r>
            <a:r>
              <a:rPr lang="en-US" b="0" dirty="0">
                <a:solidFill>
                  <a:prstClr val="black">
                    <a:lumMod val="95000"/>
                    <a:lumOff val="5000"/>
                  </a:prstClr>
                </a:solidFill>
                <a:latin typeface="Times New Roman" pitchFamily="18" charset="0"/>
                <a:cs typeface="Times New Roman" pitchFamily="18" charset="0"/>
              </a:rPr>
              <a:t>)</a:t>
            </a:r>
          </a:p>
        </p:txBody>
      </p:sp>
      <p:sp>
        <p:nvSpPr>
          <p:cNvPr id="15" name="Rectangle 14"/>
          <p:cNvSpPr/>
          <p:nvPr/>
        </p:nvSpPr>
        <p:spPr>
          <a:xfrm>
            <a:off x="4867275" y="4724400"/>
            <a:ext cx="3733800" cy="15859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0" dirty="0">
                <a:solidFill>
                  <a:prstClr val="black">
                    <a:lumMod val="95000"/>
                    <a:lumOff val="5000"/>
                  </a:prstClr>
                </a:solidFill>
                <a:latin typeface="Times New Roman" pitchFamily="18" charset="0"/>
                <a:cs typeface="Times New Roman" pitchFamily="18" charset="0"/>
              </a:rPr>
              <a:t>- </a:t>
            </a:r>
            <a:r>
              <a:rPr lang="en-US" i="1" dirty="0" err="1">
                <a:solidFill>
                  <a:srgbClr val="F79646">
                    <a:lumMod val="75000"/>
                  </a:srgbClr>
                </a:solidFill>
                <a:latin typeface="Times New Roman" pitchFamily="18" charset="0"/>
                <a:cs typeface="Times New Roman" pitchFamily="18" charset="0"/>
              </a:rPr>
              <a:t>Đề</a:t>
            </a:r>
            <a:r>
              <a:rPr lang="en-US" i="1" dirty="0">
                <a:solidFill>
                  <a:srgbClr val="F79646">
                    <a:lumMod val="75000"/>
                  </a:srgbClr>
                </a:solidFill>
                <a:latin typeface="Times New Roman" pitchFamily="18" charset="0"/>
                <a:cs typeface="Times New Roman" pitchFamily="18" charset="0"/>
              </a:rPr>
              <a:t> </a:t>
            </a:r>
            <a:r>
              <a:rPr lang="en-US" i="1" dirty="0" err="1">
                <a:solidFill>
                  <a:srgbClr val="F79646">
                    <a:lumMod val="75000"/>
                  </a:srgbClr>
                </a:solidFill>
                <a:latin typeface="Times New Roman" pitchFamily="18" charset="0"/>
                <a:cs typeface="Times New Roman" pitchFamily="18" charset="0"/>
              </a:rPr>
              <a:t>tài</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Chế</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tạo</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màng</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phân</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hủy</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sinh</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học</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từ</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vỏ</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khoai</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tây</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Tp</a:t>
            </a:r>
            <a:r>
              <a:rPr lang="en-US" b="0" dirty="0">
                <a:solidFill>
                  <a:prstClr val="black">
                    <a:lumMod val="95000"/>
                    <a:lumOff val="5000"/>
                  </a:prstClr>
                </a:solidFill>
                <a:latin typeface="Times New Roman" pitchFamily="18" charset="0"/>
                <a:cs typeface="Times New Roman" pitchFamily="18" charset="0"/>
              </a:rPr>
              <a:t> HCM)</a:t>
            </a:r>
          </a:p>
        </p:txBody>
      </p:sp>
      <p:sp>
        <p:nvSpPr>
          <p:cNvPr id="17" name="Rectangle 16"/>
          <p:cNvSpPr/>
          <p:nvPr/>
        </p:nvSpPr>
        <p:spPr>
          <a:xfrm>
            <a:off x="304800" y="4194175"/>
            <a:ext cx="4343400" cy="76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srgbClr val="FFFF00"/>
                </a:solidFill>
                <a:latin typeface="Times New Roman" pitchFamily="18" charset="0"/>
                <a:cs typeface="Times New Roman" pitchFamily="18" charset="0"/>
              </a:rPr>
              <a:t>8. </a:t>
            </a:r>
            <a:r>
              <a:rPr lang="en-US" sz="2500" dirty="0" err="1">
                <a:solidFill>
                  <a:srgbClr val="FFFF00"/>
                </a:solidFill>
                <a:latin typeface="Times New Roman" pitchFamily="18" charset="0"/>
                <a:cs typeface="Times New Roman" pitchFamily="18" charset="0"/>
              </a:rPr>
              <a:t>Khoa</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học</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trái</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đất</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và</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môi</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trường</a:t>
            </a:r>
            <a:endParaRPr lang="en-US" sz="2500" dirty="0">
              <a:solidFill>
                <a:srgbClr val="FFFF00"/>
              </a:solidFill>
              <a:latin typeface="Times New Roman" pitchFamily="18" charset="0"/>
              <a:cs typeface="Times New Roman" pitchFamily="18" charset="0"/>
            </a:endParaRPr>
          </a:p>
        </p:txBody>
      </p:sp>
      <p:sp>
        <p:nvSpPr>
          <p:cNvPr id="18" name="Rectangle 17"/>
          <p:cNvSpPr/>
          <p:nvPr/>
        </p:nvSpPr>
        <p:spPr>
          <a:xfrm>
            <a:off x="296863" y="5119688"/>
            <a:ext cx="4343400" cy="533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14. </a:t>
            </a:r>
            <a:r>
              <a:rPr lang="en-US" sz="3000" dirty="0" err="1">
                <a:solidFill>
                  <a:srgbClr val="FFFF00"/>
                </a:solidFill>
                <a:latin typeface="Times New Roman" pitchFamily="18" charset="0"/>
                <a:cs typeface="Times New Roman" pitchFamily="18" charset="0"/>
              </a:rPr>
              <a:t>Khoa</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học</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vật</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liệu</a:t>
            </a:r>
            <a:endParaRPr lang="en-US" sz="3000" dirty="0">
              <a:solidFill>
                <a:srgbClr val="FFFF00"/>
              </a:solidFill>
              <a:latin typeface="Times New Roman" pitchFamily="18" charset="0"/>
              <a:cs typeface="Times New Roman" pitchFamily="18" charset="0"/>
            </a:endParaRPr>
          </a:p>
        </p:txBody>
      </p:sp>
      <p:sp>
        <p:nvSpPr>
          <p:cNvPr id="19" name="Title 1"/>
          <p:cNvSpPr>
            <a:spLocks noGrp="1"/>
          </p:cNvSpPr>
          <p:nvPr>
            <p:ph type="title"/>
          </p:nvPr>
        </p:nvSpPr>
        <p:spPr>
          <a:xfrm>
            <a:off x="457200" y="-152400"/>
            <a:ext cx="8229600" cy="1143000"/>
          </a:xfrm>
        </p:spPr>
        <p:txBody>
          <a:bodyPr rtlCol="0"/>
          <a:lstStyle/>
          <a:p>
            <a:pPr eaLnBrk="1" fontAlgn="auto" hangingPunct="1">
              <a:spcAft>
                <a:spcPts val="0"/>
              </a:spcAft>
              <a:defRPr/>
            </a:pPr>
            <a:r>
              <a:rPr lang="en-US" dirty="0" err="1"/>
              <a:t>Một</a:t>
            </a:r>
            <a:r>
              <a:rPr lang="en-US" dirty="0"/>
              <a:t> </a:t>
            </a:r>
            <a:r>
              <a:rPr lang="en-US" dirty="0" err="1"/>
              <a:t>số</a:t>
            </a:r>
            <a:r>
              <a:rPr lang="en-US" dirty="0"/>
              <a:t> </a:t>
            </a:r>
            <a:r>
              <a:rPr lang="en-US" dirty="0">
                <a:solidFill>
                  <a:schemeClr val="tx1">
                    <a:lumMod val="95000"/>
                    <a:lumOff val="5000"/>
                  </a:schemeClr>
                </a:solidFill>
              </a:rPr>
              <a:t>GỢI Ý</a:t>
            </a:r>
            <a:r>
              <a:rPr lang="en-US" dirty="0"/>
              <a:t> </a:t>
            </a:r>
            <a:r>
              <a:rPr lang="en-US" dirty="0" err="1"/>
              <a:t>lĩnh</a:t>
            </a:r>
            <a:r>
              <a:rPr lang="en-US" dirty="0"/>
              <a:t> </a:t>
            </a:r>
            <a:r>
              <a:rPr lang="en-US" dirty="0" err="1"/>
              <a:t>vực</a:t>
            </a:r>
            <a:r>
              <a:rPr lang="en-US" dirty="0"/>
              <a:t> </a:t>
            </a:r>
            <a:r>
              <a:rPr lang="en-US" dirty="0" err="1"/>
              <a:t>dự</a:t>
            </a:r>
            <a:r>
              <a:rPr lang="en-US" dirty="0"/>
              <a:t> </a:t>
            </a:r>
            <a:r>
              <a:rPr lang="en-US" dirty="0" err="1"/>
              <a:t>thi</a:t>
            </a:r>
            <a:r>
              <a:rPr lang="en-US" dirty="0"/>
              <a:t> </a:t>
            </a:r>
            <a:r>
              <a:rPr lang="en-US" dirty="0" err="1"/>
              <a:t>cho</a:t>
            </a:r>
            <a:r>
              <a:rPr lang="en-US" dirty="0"/>
              <a:t> </a:t>
            </a:r>
            <a:r>
              <a:rPr lang="en-US" dirty="0" err="1"/>
              <a:t>các</a:t>
            </a:r>
            <a:r>
              <a:rPr lang="en-US" dirty="0"/>
              <a:t> </a:t>
            </a:r>
            <a:r>
              <a:rPr lang="en-US" dirty="0" err="1"/>
              <a:t>môn</a:t>
            </a:r>
            <a:r>
              <a:rPr lang="en-US" dirty="0"/>
              <a:t> </a:t>
            </a:r>
            <a:r>
              <a:rPr lang="en-US" dirty="0" err="1"/>
              <a:t>học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mph" presetSubtype="2" fill="hold" nodeType="clickEffect">
                                  <p:stCondLst>
                                    <p:cond delay="0"/>
                                  </p:stCondLst>
                                  <p:childTnLst>
                                    <p:animClr clrSpc="rgb" dir="cw">
                                      <p:cBhvr>
                                        <p:cTn id="35" dur="500" fill="hold"/>
                                        <p:tgtEl>
                                          <p:spTgt spid="10"/>
                                        </p:tgtEl>
                                        <p:attrNameLst>
                                          <p:attrName>fillcolor</p:attrName>
                                        </p:attrNameLst>
                                      </p:cBhvr>
                                      <p:to>
                                        <a:srgbClr val="E36C09"/>
                                      </p:to>
                                    </p:animClr>
                                    <p:set>
                                      <p:cBhvr>
                                        <p:cTn id="36" dur="500" fill="hold"/>
                                        <p:tgtEl>
                                          <p:spTgt spid="10"/>
                                        </p:tgtEl>
                                        <p:attrNameLst>
                                          <p:attrName>fill.type</p:attrName>
                                        </p:attrNameLst>
                                      </p:cBhvr>
                                      <p:to>
                                        <p:strVal val="solid"/>
                                      </p:to>
                                    </p:set>
                                    <p:set>
                                      <p:cBhvr>
                                        <p:cTn id="37" dur="500" fill="hold"/>
                                        <p:tgtEl>
                                          <p:spTgt spid="10"/>
                                        </p:tgtEl>
                                        <p:attrNameLst>
                                          <p:attrName>fill.on</p:attrName>
                                        </p:attrNameLst>
                                      </p:cBhvr>
                                      <p:to>
                                        <p:strVal val="tru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4638" y="1143000"/>
            <a:ext cx="4343400" cy="533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MÔN HÓA HỌC</a:t>
            </a:r>
          </a:p>
        </p:txBody>
      </p:sp>
      <p:sp>
        <p:nvSpPr>
          <p:cNvPr id="9" name="Rectangle 8"/>
          <p:cNvSpPr/>
          <p:nvPr/>
        </p:nvSpPr>
        <p:spPr>
          <a:xfrm>
            <a:off x="304800" y="1828800"/>
            <a:ext cx="4343400" cy="533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3. </a:t>
            </a:r>
            <a:r>
              <a:rPr lang="en-US" sz="3000" dirty="0" err="1">
                <a:solidFill>
                  <a:srgbClr val="FFFF00"/>
                </a:solidFill>
                <a:latin typeface="Times New Roman" pitchFamily="18" charset="0"/>
                <a:cs typeface="Times New Roman" pitchFamily="18" charset="0"/>
              </a:rPr>
              <a:t>Hóa</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Sinh</a:t>
            </a:r>
            <a:endParaRPr lang="en-US" sz="3000" dirty="0">
              <a:solidFill>
                <a:srgbClr val="FFFF00"/>
              </a:solidFill>
              <a:latin typeface="Times New Roman" pitchFamily="18" charset="0"/>
              <a:cs typeface="Times New Roman" pitchFamily="18" charset="0"/>
            </a:endParaRPr>
          </a:p>
        </p:txBody>
      </p:sp>
      <p:sp>
        <p:nvSpPr>
          <p:cNvPr id="10" name="Rectangle 9"/>
          <p:cNvSpPr/>
          <p:nvPr/>
        </p:nvSpPr>
        <p:spPr>
          <a:xfrm>
            <a:off x="304800" y="2514600"/>
            <a:ext cx="4343400" cy="533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6. </a:t>
            </a:r>
            <a:r>
              <a:rPr lang="en-US" sz="3000" dirty="0" err="1">
                <a:solidFill>
                  <a:srgbClr val="FFFF00"/>
                </a:solidFill>
                <a:latin typeface="Times New Roman" pitchFamily="18" charset="0"/>
                <a:cs typeface="Times New Roman" pitchFamily="18" charset="0"/>
              </a:rPr>
              <a:t>Hóa</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học</a:t>
            </a:r>
            <a:endParaRPr lang="en-US" sz="3000" dirty="0">
              <a:solidFill>
                <a:srgbClr val="FFFF00"/>
              </a:solidFill>
              <a:latin typeface="Times New Roman" pitchFamily="18" charset="0"/>
              <a:cs typeface="Times New Roman" pitchFamily="18" charset="0"/>
            </a:endParaRPr>
          </a:p>
        </p:txBody>
      </p:sp>
      <p:sp>
        <p:nvSpPr>
          <p:cNvPr id="11" name="Rectangle 10"/>
          <p:cNvSpPr/>
          <p:nvPr/>
        </p:nvSpPr>
        <p:spPr>
          <a:xfrm>
            <a:off x="304800" y="3200400"/>
            <a:ext cx="4343400" cy="533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10. </a:t>
            </a:r>
            <a:r>
              <a:rPr lang="en-US" sz="3000" dirty="0" err="1">
                <a:solidFill>
                  <a:srgbClr val="FFFF00"/>
                </a:solidFill>
                <a:latin typeface="Times New Roman" pitchFamily="18" charset="0"/>
                <a:cs typeface="Times New Roman" pitchFamily="18" charset="0"/>
              </a:rPr>
              <a:t>Năng</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lượng</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hóa</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học</a:t>
            </a:r>
            <a:endParaRPr lang="en-US" sz="3000" dirty="0">
              <a:solidFill>
                <a:srgbClr val="FFFF00"/>
              </a:solidFill>
              <a:latin typeface="Times New Roman" pitchFamily="18" charset="0"/>
              <a:cs typeface="Times New Roman" pitchFamily="18" charset="0"/>
            </a:endParaRPr>
          </a:p>
        </p:txBody>
      </p:sp>
      <p:sp>
        <p:nvSpPr>
          <p:cNvPr id="12" name="Rectangle 11"/>
          <p:cNvSpPr/>
          <p:nvPr/>
        </p:nvSpPr>
        <p:spPr>
          <a:xfrm>
            <a:off x="304800" y="3886200"/>
            <a:ext cx="4343400" cy="533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13. </a:t>
            </a:r>
            <a:r>
              <a:rPr lang="en-US" sz="3000" dirty="0" err="1">
                <a:solidFill>
                  <a:srgbClr val="FFFF00"/>
                </a:solidFill>
                <a:latin typeface="Times New Roman" pitchFamily="18" charset="0"/>
                <a:cs typeface="Times New Roman" pitchFamily="18" charset="0"/>
              </a:rPr>
              <a:t>Kĩ</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thuật</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môi</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trường</a:t>
            </a:r>
            <a:endParaRPr lang="en-US" sz="3000" dirty="0">
              <a:solidFill>
                <a:srgbClr val="FFFF00"/>
              </a:solidFill>
              <a:latin typeface="Times New Roman" pitchFamily="18" charset="0"/>
              <a:cs typeface="Times New Roman" pitchFamily="18" charset="0"/>
            </a:endParaRPr>
          </a:p>
        </p:txBody>
      </p:sp>
      <p:sp>
        <p:nvSpPr>
          <p:cNvPr id="15" name="Rectangle 14"/>
          <p:cNvSpPr/>
          <p:nvPr/>
        </p:nvSpPr>
        <p:spPr>
          <a:xfrm>
            <a:off x="304800" y="4572000"/>
            <a:ext cx="4343400" cy="76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srgbClr val="FFFF00"/>
                </a:solidFill>
                <a:latin typeface="Times New Roman" pitchFamily="18" charset="0"/>
                <a:cs typeface="Times New Roman" pitchFamily="18" charset="0"/>
              </a:rPr>
              <a:t>8. </a:t>
            </a:r>
            <a:r>
              <a:rPr lang="en-US" sz="2500" dirty="0" err="1">
                <a:solidFill>
                  <a:srgbClr val="FFFF00"/>
                </a:solidFill>
                <a:latin typeface="Times New Roman" pitchFamily="18" charset="0"/>
                <a:cs typeface="Times New Roman" pitchFamily="18" charset="0"/>
              </a:rPr>
              <a:t>Khoa</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học</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trái</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đất</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và</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môi</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trường</a:t>
            </a:r>
            <a:endParaRPr lang="en-US" sz="2500" dirty="0">
              <a:solidFill>
                <a:srgbClr val="FFFF00"/>
              </a:solidFill>
              <a:latin typeface="Times New Roman" pitchFamily="18" charset="0"/>
              <a:cs typeface="Times New Roman" pitchFamily="18" charset="0"/>
            </a:endParaRPr>
          </a:p>
        </p:txBody>
      </p:sp>
      <p:sp>
        <p:nvSpPr>
          <p:cNvPr id="16" name="Rectangle 15"/>
          <p:cNvSpPr/>
          <p:nvPr/>
        </p:nvSpPr>
        <p:spPr>
          <a:xfrm>
            <a:off x="296863" y="5497513"/>
            <a:ext cx="4343400" cy="533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14. </a:t>
            </a:r>
            <a:r>
              <a:rPr lang="en-US" sz="3000" dirty="0" err="1">
                <a:solidFill>
                  <a:srgbClr val="FFFF00"/>
                </a:solidFill>
                <a:latin typeface="Times New Roman" pitchFamily="18" charset="0"/>
                <a:cs typeface="Times New Roman" pitchFamily="18" charset="0"/>
              </a:rPr>
              <a:t>Khoa</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học</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vật</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liệu</a:t>
            </a:r>
            <a:endParaRPr lang="en-US" sz="3000" dirty="0">
              <a:solidFill>
                <a:srgbClr val="FFFF00"/>
              </a:solidFill>
              <a:latin typeface="Times New Roman" pitchFamily="18" charset="0"/>
              <a:cs typeface="Times New Roman" pitchFamily="18" charset="0"/>
            </a:endParaRPr>
          </a:p>
        </p:txBody>
      </p:sp>
      <p:sp>
        <p:nvSpPr>
          <p:cNvPr id="17" name="Rectangle 16"/>
          <p:cNvSpPr/>
          <p:nvPr/>
        </p:nvSpPr>
        <p:spPr>
          <a:xfrm>
            <a:off x="4953000" y="3470275"/>
            <a:ext cx="3733800" cy="25368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Nghiên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cứu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vật</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liệu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siêu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kị</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nước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siêu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ưa</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dầu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từ</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chế</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phẩm</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nông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nghiệm</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xơ</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mướp</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ứng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dụng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trong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xử</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lí</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dầu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tràn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trên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biển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Hà</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Nội</a:t>
            </a:r>
            <a:r>
              <a:rPr lang="en-US" sz="2700" b="0" dirty="0">
                <a:solidFill>
                  <a:prstClr val="black">
                    <a:lumMod val="95000"/>
                    <a:lumOff val="5000"/>
                  </a:prstClr>
                </a:solidFill>
                <a:latin typeface="Times New Roman" pitchFamily="18" charset="0"/>
                <a:cs typeface="Times New Roman" pitchFamily="18" charset="0"/>
              </a:rPr>
              <a:t>).</a:t>
            </a:r>
          </a:p>
        </p:txBody>
      </p:sp>
      <p:sp>
        <p:nvSpPr>
          <p:cNvPr id="18" name="Title 1"/>
          <p:cNvSpPr>
            <a:spLocks noGrp="1"/>
          </p:cNvSpPr>
          <p:nvPr>
            <p:ph type="title"/>
          </p:nvPr>
        </p:nvSpPr>
        <p:spPr/>
        <p:txBody>
          <a:bodyPr rtlCol="0"/>
          <a:lstStyle/>
          <a:p>
            <a:pPr eaLnBrk="1" fontAlgn="auto" hangingPunct="1">
              <a:spcAft>
                <a:spcPts val="0"/>
              </a:spcAft>
              <a:defRPr/>
            </a:pPr>
            <a:r>
              <a:rPr lang="en-US" dirty="0" err="1"/>
              <a:t>Một</a:t>
            </a:r>
            <a:r>
              <a:rPr lang="en-US" dirty="0"/>
              <a:t> </a:t>
            </a:r>
            <a:r>
              <a:rPr lang="en-US" dirty="0" err="1"/>
              <a:t>số</a:t>
            </a:r>
            <a:r>
              <a:rPr lang="en-US" dirty="0"/>
              <a:t> </a:t>
            </a:r>
            <a:r>
              <a:rPr lang="en-US" dirty="0">
                <a:solidFill>
                  <a:schemeClr val="tx1">
                    <a:lumMod val="95000"/>
                    <a:lumOff val="5000"/>
                  </a:schemeClr>
                </a:solidFill>
              </a:rPr>
              <a:t>GỢI Ý</a:t>
            </a:r>
            <a:r>
              <a:rPr lang="en-US" dirty="0"/>
              <a:t> </a:t>
            </a:r>
            <a:r>
              <a:rPr lang="en-US" dirty="0" err="1"/>
              <a:t>lĩnh</a:t>
            </a:r>
            <a:r>
              <a:rPr lang="en-US" dirty="0"/>
              <a:t> </a:t>
            </a:r>
            <a:r>
              <a:rPr lang="en-US" dirty="0" err="1"/>
              <a:t>vực</a:t>
            </a:r>
            <a:r>
              <a:rPr lang="en-US" dirty="0"/>
              <a:t> </a:t>
            </a:r>
            <a:r>
              <a:rPr lang="en-US" dirty="0" err="1"/>
              <a:t>dự</a:t>
            </a:r>
            <a:r>
              <a:rPr lang="en-US" dirty="0"/>
              <a:t> </a:t>
            </a:r>
            <a:r>
              <a:rPr lang="en-US" dirty="0" err="1"/>
              <a:t>thi</a:t>
            </a:r>
            <a:r>
              <a:rPr lang="en-US" dirty="0"/>
              <a:t> </a:t>
            </a:r>
            <a:r>
              <a:rPr lang="en-US" dirty="0" err="1"/>
              <a:t>cho</a:t>
            </a:r>
            <a:r>
              <a:rPr lang="en-US" dirty="0"/>
              <a:t> </a:t>
            </a:r>
            <a:r>
              <a:rPr lang="en-US" dirty="0" err="1"/>
              <a:t>các</a:t>
            </a:r>
            <a:r>
              <a:rPr lang="en-US" dirty="0"/>
              <a:t> </a:t>
            </a:r>
            <a:r>
              <a:rPr lang="en-US" dirty="0" err="1"/>
              <a:t>môn</a:t>
            </a:r>
            <a:r>
              <a:rPr lang="en-US" dirty="0"/>
              <a:t> </a:t>
            </a:r>
            <a:r>
              <a:rPr lang="en-US" dirty="0" err="1"/>
              <a:t>học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16"/>
                                        </p:tgtEl>
                                        <p:attrNameLst>
                                          <p:attrName>fillcolor</p:attrName>
                                        </p:attrNameLst>
                                      </p:cBhvr>
                                      <p:to>
                                        <a:srgbClr val="E36C09"/>
                                      </p:to>
                                    </p:animClr>
                                    <p:set>
                                      <p:cBhvr>
                                        <p:cTn id="7" dur="500" fill="hold"/>
                                        <p:tgtEl>
                                          <p:spTgt spid="16"/>
                                        </p:tgtEl>
                                        <p:attrNameLst>
                                          <p:attrName>fill.type</p:attrName>
                                        </p:attrNameLst>
                                      </p:cBhvr>
                                      <p:to>
                                        <p:strVal val="solid"/>
                                      </p:to>
                                    </p:set>
                                    <p:set>
                                      <p:cBhvr>
                                        <p:cTn id="8" dur="500" fill="hold"/>
                                        <p:tgtEl>
                                          <p:spTgt spid="16"/>
                                        </p:tgtEl>
                                        <p:attrNameLst>
                                          <p:attrName>fill.on</p:attrName>
                                        </p:attrNameLst>
                                      </p:cBhvr>
                                      <p:to>
                                        <p:strVal val="tru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638" y="990600"/>
            <a:ext cx="4343400" cy="533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MÔN VẬT LÍ</a:t>
            </a:r>
          </a:p>
        </p:txBody>
      </p:sp>
      <p:sp>
        <p:nvSpPr>
          <p:cNvPr id="5" name="Rectangle 4"/>
          <p:cNvSpPr/>
          <p:nvPr/>
        </p:nvSpPr>
        <p:spPr>
          <a:xfrm>
            <a:off x="274638" y="1638300"/>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11. </a:t>
            </a:r>
            <a:r>
              <a:rPr lang="en-US" sz="2500" dirty="0" err="1">
                <a:solidFill>
                  <a:prstClr val="black">
                    <a:lumMod val="95000"/>
                    <a:lumOff val="5000"/>
                  </a:prstClr>
                </a:solidFill>
                <a:latin typeface="Times New Roman" pitchFamily="18" charset="0"/>
                <a:cs typeface="Times New Roman" pitchFamily="18" charset="0"/>
              </a:rPr>
              <a:t>Năng</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lượng</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lí</a:t>
            </a:r>
            <a:endParaRPr lang="en-US" sz="2500" dirty="0">
              <a:solidFill>
                <a:prstClr val="black">
                  <a:lumMod val="95000"/>
                  <a:lumOff val="5000"/>
                </a:prstClr>
              </a:solidFill>
              <a:latin typeface="Times New Roman" pitchFamily="18" charset="0"/>
              <a:cs typeface="Times New Roman" pitchFamily="18" charset="0"/>
            </a:endParaRPr>
          </a:p>
        </p:txBody>
      </p:sp>
      <p:sp>
        <p:nvSpPr>
          <p:cNvPr id="6" name="Rectangle 5"/>
          <p:cNvSpPr/>
          <p:nvPr/>
        </p:nvSpPr>
        <p:spPr>
          <a:xfrm>
            <a:off x="277813" y="2338388"/>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12. </a:t>
            </a:r>
            <a:r>
              <a:rPr lang="en-US" sz="2500" dirty="0" err="1">
                <a:solidFill>
                  <a:prstClr val="black">
                    <a:lumMod val="95000"/>
                    <a:lumOff val="5000"/>
                  </a:prstClr>
                </a:solidFill>
                <a:latin typeface="Times New Roman" pitchFamily="18" charset="0"/>
                <a:cs typeface="Times New Roman" pitchFamily="18" charset="0"/>
              </a:rPr>
              <a:t>Kĩ</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thuật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cơ</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khí</a:t>
            </a:r>
            <a:endParaRPr lang="en-US" sz="2500" dirty="0">
              <a:solidFill>
                <a:prstClr val="black">
                  <a:lumMod val="95000"/>
                  <a:lumOff val="5000"/>
                </a:prstClr>
              </a:solidFill>
              <a:latin typeface="Times New Roman" pitchFamily="18" charset="0"/>
              <a:cs typeface="Times New Roman" pitchFamily="18" charset="0"/>
            </a:endParaRPr>
          </a:p>
        </p:txBody>
      </p:sp>
      <p:sp>
        <p:nvSpPr>
          <p:cNvPr id="7" name="Rectangle 6"/>
          <p:cNvSpPr/>
          <p:nvPr/>
        </p:nvSpPr>
        <p:spPr>
          <a:xfrm>
            <a:off x="304800" y="3048000"/>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13. </a:t>
            </a:r>
            <a:r>
              <a:rPr lang="en-US" sz="2500" dirty="0" err="1">
                <a:solidFill>
                  <a:prstClr val="black">
                    <a:lumMod val="95000"/>
                    <a:lumOff val="5000"/>
                  </a:prstClr>
                </a:solidFill>
                <a:latin typeface="Times New Roman" pitchFamily="18" charset="0"/>
                <a:cs typeface="Times New Roman" pitchFamily="18" charset="0"/>
              </a:rPr>
              <a:t>Kĩ</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thuật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môi</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trường</a:t>
            </a:r>
            <a:endParaRPr lang="en-US" sz="2500" dirty="0">
              <a:solidFill>
                <a:prstClr val="black">
                  <a:lumMod val="95000"/>
                  <a:lumOff val="5000"/>
                </a:prstClr>
              </a:solidFill>
              <a:latin typeface="Times New Roman" pitchFamily="18" charset="0"/>
              <a:cs typeface="Times New Roman" pitchFamily="18" charset="0"/>
            </a:endParaRPr>
          </a:p>
        </p:txBody>
      </p:sp>
      <p:sp>
        <p:nvSpPr>
          <p:cNvPr id="8" name="Rectangle 7"/>
          <p:cNvSpPr/>
          <p:nvPr/>
        </p:nvSpPr>
        <p:spPr>
          <a:xfrm>
            <a:off x="304800" y="3746500"/>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14. </a:t>
            </a:r>
            <a:r>
              <a:rPr lang="en-US" sz="2500" dirty="0" err="1">
                <a:solidFill>
                  <a:prstClr val="black">
                    <a:lumMod val="95000"/>
                    <a:lumOff val="5000"/>
                  </a:prstClr>
                </a:solidFill>
                <a:latin typeface="Times New Roman" pitchFamily="18" charset="0"/>
                <a:cs typeface="Times New Roman" pitchFamily="18" charset="0"/>
              </a:rPr>
              <a:t>Khoa</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học</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liệu</a:t>
            </a:r>
            <a:endParaRPr lang="en-US" sz="2500" dirty="0">
              <a:solidFill>
                <a:prstClr val="black">
                  <a:lumMod val="95000"/>
                  <a:lumOff val="5000"/>
                </a:prstClr>
              </a:solidFill>
              <a:latin typeface="Times New Roman" pitchFamily="18" charset="0"/>
              <a:cs typeface="Times New Roman" pitchFamily="18" charset="0"/>
            </a:endParaRPr>
          </a:p>
        </p:txBody>
      </p:sp>
      <p:sp>
        <p:nvSpPr>
          <p:cNvPr id="9" name="Rectangle 8"/>
          <p:cNvSpPr/>
          <p:nvPr/>
        </p:nvSpPr>
        <p:spPr>
          <a:xfrm>
            <a:off x="304800" y="4492625"/>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17. </a:t>
            </a:r>
            <a:r>
              <a:rPr lang="en-US" sz="2500" dirty="0" err="1">
                <a:solidFill>
                  <a:prstClr val="black">
                    <a:lumMod val="95000"/>
                    <a:lumOff val="5000"/>
                  </a:prstClr>
                </a:solidFill>
                <a:latin typeface="Times New Roman" pitchFamily="18" charset="0"/>
                <a:cs typeface="Times New Roman" pitchFamily="18" charset="0"/>
              </a:rPr>
              <a:t>Vật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lí</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và</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thiên</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văn</a:t>
            </a:r>
            <a:endParaRPr lang="en-US" sz="2500" dirty="0">
              <a:solidFill>
                <a:prstClr val="black">
                  <a:lumMod val="95000"/>
                  <a:lumOff val="5000"/>
                </a:prstClr>
              </a:solidFill>
              <a:latin typeface="Times New Roman" pitchFamily="18" charset="0"/>
              <a:cs typeface="Times New Roman" pitchFamily="18" charset="0"/>
            </a:endParaRPr>
          </a:p>
        </p:txBody>
      </p:sp>
      <p:sp>
        <p:nvSpPr>
          <p:cNvPr id="10" name="Rectangle 9"/>
          <p:cNvSpPr/>
          <p:nvPr/>
        </p:nvSpPr>
        <p:spPr>
          <a:xfrm>
            <a:off x="304800" y="5257800"/>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19. Robot </a:t>
            </a:r>
            <a:r>
              <a:rPr lang="en-US" sz="2500" dirty="0" err="1">
                <a:solidFill>
                  <a:prstClr val="black">
                    <a:lumMod val="95000"/>
                    <a:lumOff val="5000"/>
                  </a:prstClr>
                </a:solidFill>
                <a:latin typeface="Times New Roman" pitchFamily="18" charset="0"/>
                <a:cs typeface="Times New Roman" pitchFamily="18" charset="0"/>
              </a:rPr>
              <a:t>và</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máy</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thông</a:t>
            </a:r>
            <a:r>
              <a:rPr lang="en-US" sz="2500" dirty="0">
                <a:solidFill>
                  <a:prstClr val="black">
                    <a:lumMod val="95000"/>
                    <a:lumOff val="5000"/>
                  </a:prstClr>
                </a:solidFill>
                <a:latin typeface="Times New Roman" pitchFamily="18" charset="0"/>
                <a:cs typeface="Times New Roman" pitchFamily="18" charset="0"/>
              </a:rPr>
              <a:t> minh</a:t>
            </a:r>
          </a:p>
        </p:txBody>
      </p:sp>
      <p:sp>
        <p:nvSpPr>
          <p:cNvPr id="11" name="Rectangle 10"/>
          <p:cNvSpPr/>
          <p:nvPr/>
        </p:nvSpPr>
        <p:spPr>
          <a:xfrm>
            <a:off x="5029200" y="1612900"/>
            <a:ext cx="3733800" cy="2057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Thiết</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bị</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bơm</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nước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bằng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sức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gió</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Cà</a:t>
            </a:r>
            <a:r>
              <a:rPr lang="en-US" sz="2700" b="0" dirty="0">
                <a:solidFill>
                  <a:prstClr val="black">
                    <a:lumMod val="95000"/>
                    <a:lumOff val="5000"/>
                  </a:prstClr>
                </a:solidFill>
                <a:latin typeface="Times New Roman" pitchFamily="18" charset="0"/>
                <a:cs typeface="Times New Roman" pitchFamily="18" charset="0"/>
              </a:rPr>
              <a:t> Mau)</a:t>
            </a:r>
          </a:p>
        </p:txBody>
      </p:sp>
      <p:sp>
        <p:nvSpPr>
          <p:cNvPr id="12" name="Rectangle 11"/>
          <p:cNvSpPr/>
          <p:nvPr/>
        </p:nvSpPr>
        <p:spPr>
          <a:xfrm>
            <a:off x="5019675" y="3810000"/>
            <a:ext cx="3733800" cy="2057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Biến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năng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lượng</a:t>
            </a:r>
            <a:r>
              <a:rPr lang="en-US" sz="2700" b="0" dirty="0">
                <a:solidFill>
                  <a:prstClr val="black">
                    <a:lumMod val="95000"/>
                    <a:lumOff val="5000"/>
                  </a:prstClr>
                </a:solidFill>
                <a:latin typeface="Times New Roman" pitchFamily="18" charset="0"/>
                <a:cs typeface="Times New Roman" pitchFamily="18" charset="0"/>
              </a:rPr>
              <a:t> rung </a:t>
            </a:r>
            <a:r>
              <a:rPr lang="en-US" sz="2700" b="0" dirty="0" err="1">
                <a:solidFill>
                  <a:prstClr val="black">
                    <a:lumMod val="95000"/>
                    <a:lumOff val="5000"/>
                  </a:prstClr>
                </a:solidFill>
                <a:latin typeface="Times New Roman" pitchFamily="18" charset="0"/>
                <a:cs typeface="Times New Roman" pitchFamily="18" charset="0"/>
              </a:rPr>
              <a:t>thành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điện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năng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sạc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điện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thoại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cho</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phượt</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thủ</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Đồng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Nai</a:t>
            </a:r>
            <a:r>
              <a:rPr lang="en-US" sz="2700" b="0" dirty="0">
                <a:solidFill>
                  <a:prstClr val="black">
                    <a:lumMod val="95000"/>
                    <a:lumOff val="5000"/>
                  </a:prstClr>
                </a:solidFill>
                <a:latin typeface="Times New Roman" pitchFamily="18" charset="0"/>
                <a:cs typeface="Times New Roman" pitchFamily="18" charset="0"/>
              </a:rPr>
              <a:t>)</a:t>
            </a:r>
          </a:p>
        </p:txBody>
      </p:sp>
      <p:sp>
        <p:nvSpPr>
          <p:cNvPr id="13" name="Rectangle 12"/>
          <p:cNvSpPr/>
          <p:nvPr/>
        </p:nvSpPr>
        <p:spPr>
          <a:xfrm>
            <a:off x="304800" y="5943600"/>
            <a:ext cx="4343400" cy="762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8. </a:t>
            </a:r>
            <a:r>
              <a:rPr lang="en-US" sz="2500" dirty="0" err="1">
                <a:solidFill>
                  <a:prstClr val="black">
                    <a:lumMod val="95000"/>
                    <a:lumOff val="5000"/>
                  </a:prstClr>
                </a:solidFill>
                <a:latin typeface="Times New Roman" pitchFamily="18" charset="0"/>
                <a:cs typeface="Times New Roman" pitchFamily="18" charset="0"/>
              </a:rPr>
              <a:t>Khoa</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học</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trái</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đất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và</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môi</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trường</a:t>
            </a:r>
            <a:endParaRPr lang="en-US" sz="2500" dirty="0">
              <a:solidFill>
                <a:prstClr val="black">
                  <a:lumMod val="95000"/>
                  <a:lumOff val="5000"/>
                </a:prstClr>
              </a:solidFill>
              <a:latin typeface="Times New Roman" pitchFamily="18" charset="0"/>
              <a:cs typeface="Times New Roman" pitchFamily="18" charset="0"/>
            </a:endParaRPr>
          </a:p>
        </p:txBody>
      </p:sp>
      <p:sp>
        <p:nvSpPr>
          <p:cNvPr id="14" name="Title 1"/>
          <p:cNvSpPr>
            <a:spLocks noGrp="1"/>
          </p:cNvSpPr>
          <p:nvPr>
            <p:ph type="title"/>
          </p:nvPr>
        </p:nvSpPr>
        <p:spPr>
          <a:xfrm>
            <a:off x="457200" y="76200"/>
            <a:ext cx="8229600" cy="1143000"/>
          </a:xfrm>
        </p:spPr>
        <p:txBody>
          <a:bodyPr rtlCol="0"/>
          <a:lstStyle/>
          <a:p>
            <a:pPr eaLnBrk="1" fontAlgn="auto" hangingPunct="1">
              <a:spcAft>
                <a:spcPts val="0"/>
              </a:spcAft>
              <a:defRPr/>
            </a:pPr>
            <a:r>
              <a:rPr lang="en-US" dirty="0" err="1"/>
              <a:t>Một</a:t>
            </a:r>
            <a:r>
              <a:rPr lang="en-US" dirty="0"/>
              <a:t> </a:t>
            </a:r>
            <a:r>
              <a:rPr lang="en-US" dirty="0" err="1"/>
              <a:t>số</a:t>
            </a:r>
            <a:r>
              <a:rPr lang="en-US" dirty="0"/>
              <a:t> </a:t>
            </a:r>
            <a:r>
              <a:rPr lang="en-US" dirty="0">
                <a:solidFill>
                  <a:schemeClr val="tx1">
                    <a:lumMod val="95000"/>
                    <a:lumOff val="5000"/>
                  </a:schemeClr>
                </a:solidFill>
              </a:rPr>
              <a:t>GỢI Ý</a:t>
            </a:r>
            <a:r>
              <a:rPr lang="en-US" dirty="0"/>
              <a:t> </a:t>
            </a:r>
            <a:r>
              <a:rPr lang="en-US" dirty="0" err="1"/>
              <a:t>lĩnh</a:t>
            </a:r>
            <a:r>
              <a:rPr lang="en-US" dirty="0"/>
              <a:t> </a:t>
            </a:r>
            <a:r>
              <a:rPr lang="en-US" dirty="0" err="1"/>
              <a:t>vực</a:t>
            </a:r>
            <a:r>
              <a:rPr lang="en-US" dirty="0"/>
              <a:t> </a:t>
            </a:r>
            <a:r>
              <a:rPr lang="en-US" dirty="0" err="1"/>
              <a:t>dự</a:t>
            </a:r>
            <a:r>
              <a:rPr lang="en-US" dirty="0"/>
              <a:t> </a:t>
            </a:r>
            <a:r>
              <a:rPr lang="en-US" dirty="0" err="1"/>
              <a:t>thi</a:t>
            </a:r>
            <a:r>
              <a:rPr lang="en-US" dirty="0"/>
              <a:t> </a:t>
            </a:r>
            <a:r>
              <a:rPr lang="en-US" dirty="0" err="1"/>
              <a:t>cho</a:t>
            </a:r>
            <a:r>
              <a:rPr lang="en-US" dirty="0"/>
              <a:t> </a:t>
            </a:r>
            <a:r>
              <a:rPr lang="en-US" dirty="0" err="1"/>
              <a:t>các</a:t>
            </a:r>
            <a:r>
              <a:rPr lang="en-US" dirty="0"/>
              <a:t> </a:t>
            </a:r>
            <a:r>
              <a:rPr lang="en-US" dirty="0" err="1"/>
              <a:t>môn</a:t>
            </a:r>
            <a:r>
              <a:rPr lang="en-US" dirty="0"/>
              <a:t> </a:t>
            </a:r>
            <a:r>
              <a:rPr lang="en-US" dirty="0" err="1"/>
              <a:t>học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nodeType="afterGroup">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nodeType="afterGroup">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nodeType="afterGroup">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par>
                          <p:cTn id="28" fill="hold" nodeType="afterGroup">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par>
                          <p:cTn id="32" fill="hold" nodeType="afterGroup">
                            <p:stCondLst>
                              <p:cond delay="2500"/>
                            </p:stCondLst>
                            <p:childTnLst>
                              <p:par>
                                <p:cTn id="33" presetID="22" presetClass="entr" presetSubtype="4"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par>
                          <p:cTn id="36" fill="hold" nodeType="afterGroup">
                            <p:stCondLst>
                              <p:cond delay="3000"/>
                            </p:stCondLst>
                            <p:childTnLst>
                              <p:par>
                                <p:cTn id="37" presetID="22" presetClass="entr" presetSubtype="4"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mph" presetSubtype="2" fill="hold" nodeType="clickEffect">
                                  <p:stCondLst>
                                    <p:cond delay="0"/>
                                  </p:stCondLst>
                                  <p:childTnLst>
                                    <p:animClr clrSpc="rgb" dir="cw">
                                      <p:cBhvr>
                                        <p:cTn id="43" dur="500" fill="hold"/>
                                        <p:tgtEl>
                                          <p:spTgt spid="5"/>
                                        </p:tgtEl>
                                        <p:attrNameLst>
                                          <p:attrName>fillcolor</p:attrName>
                                        </p:attrNameLst>
                                      </p:cBhvr>
                                      <p:to>
                                        <a:srgbClr val="00B0F0"/>
                                      </p:to>
                                    </p:animClr>
                                    <p:set>
                                      <p:cBhvr>
                                        <p:cTn id="44" dur="500" fill="hold"/>
                                        <p:tgtEl>
                                          <p:spTgt spid="5"/>
                                        </p:tgtEl>
                                        <p:attrNameLst>
                                          <p:attrName>fill.type</p:attrName>
                                        </p:attrNameLst>
                                      </p:cBhvr>
                                      <p:to>
                                        <p:strVal val="solid"/>
                                      </p:to>
                                    </p:set>
                                    <p:set>
                                      <p:cBhvr>
                                        <p:cTn id="45" dur="500" fill="hold"/>
                                        <p:tgtEl>
                                          <p:spTgt spid="5"/>
                                        </p:tgtEl>
                                        <p:attrNameLst>
                                          <p:attrName>fill.on</p:attrName>
                                        </p:attrNameLst>
                                      </p:cBhvr>
                                      <p:to>
                                        <p:strVal val="tru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638" y="752475"/>
            <a:ext cx="4343400" cy="533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MÔN VẬT LÍ</a:t>
            </a:r>
          </a:p>
        </p:txBody>
      </p:sp>
      <p:sp>
        <p:nvSpPr>
          <p:cNvPr id="5" name="Rectangle 4"/>
          <p:cNvSpPr/>
          <p:nvPr/>
        </p:nvSpPr>
        <p:spPr>
          <a:xfrm>
            <a:off x="274638" y="1400175"/>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11. </a:t>
            </a:r>
            <a:r>
              <a:rPr lang="en-US" sz="2500" dirty="0" err="1">
                <a:solidFill>
                  <a:prstClr val="black">
                    <a:lumMod val="95000"/>
                    <a:lumOff val="5000"/>
                  </a:prstClr>
                </a:solidFill>
                <a:latin typeface="Times New Roman" pitchFamily="18" charset="0"/>
                <a:cs typeface="Times New Roman" pitchFamily="18" charset="0"/>
              </a:rPr>
              <a:t>Năng</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lượng</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lí</a:t>
            </a:r>
            <a:endParaRPr lang="en-US" sz="2500" dirty="0">
              <a:solidFill>
                <a:prstClr val="black">
                  <a:lumMod val="95000"/>
                  <a:lumOff val="5000"/>
                </a:prstClr>
              </a:solidFill>
              <a:latin typeface="Times New Roman" pitchFamily="18" charset="0"/>
              <a:cs typeface="Times New Roman" pitchFamily="18" charset="0"/>
            </a:endParaRPr>
          </a:p>
        </p:txBody>
      </p:sp>
      <p:sp>
        <p:nvSpPr>
          <p:cNvPr id="6" name="Rectangle 5"/>
          <p:cNvSpPr/>
          <p:nvPr/>
        </p:nvSpPr>
        <p:spPr>
          <a:xfrm>
            <a:off x="277813" y="2100263"/>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12. </a:t>
            </a:r>
            <a:r>
              <a:rPr lang="en-US" sz="2500" dirty="0" err="1">
                <a:solidFill>
                  <a:prstClr val="black">
                    <a:lumMod val="95000"/>
                    <a:lumOff val="5000"/>
                  </a:prstClr>
                </a:solidFill>
                <a:latin typeface="Times New Roman" pitchFamily="18" charset="0"/>
                <a:cs typeface="Times New Roman" pitchFamily="18" charset="0"/>
              </a:rPr>
              <a:t>Kĩ</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thuật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cơ</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khí</a:t>
            </a:r>
            <a:endParaRPr lang="en-US" sz="2500" dirty="0">
              <a:solidFill>
                <a:prstClr val="black">
                  <a:lumMod val="95000"/>
                  <a:lumOff val="5000"/>
                </a:prstClr>
              </a:solidFill>
              <a:latin typeface="Times New Roman" pitchFamily="18" charset="0"/>
              <a:cs typeface="Times New Roman" pitchFamily="18" charset="0"/>
            </a:endParaRPr>
          </a:p>
        </p:txBody>
      </p:sp>
      <p:sp>
        <p:nvSpPr>
          <p:cNvPr id="7" name="Rectangle 6"/>
          <p:cNvSpPr/>
          <p:nvPr/>
        </p:nvSpPr>
        <p:spPr>
          <a:xfrm>
            <a:off x="304800" y="2809875"/>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13. </a:t>
            </a:r>
            <a:r>
              <a:rPr lang="en-US" sz="2500" dirty="0" err="1">
                <a:solidFill>
                  <a:prstClr val="black">
                    <a:lumMod val="95000"/>
                    <a:lumOff val="5000"/>
                  </a:prstClr>
                </a:solidFill>
                <a:latin typeface="Times New Roman" pitchFamily="18" charset="0"/>
                <a:cs typeface="Times New Roman" pitchFamily="18" charset="0"/>
              </a:rPr>
              <a:t>Kĩ</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thuật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môi</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trường</a:t>
            </a:r>
            <a:endParaRPr lang="en-US" sz="2500" dirty="0">
              <a:solidFill>
                <a:prstClr val="black">
                  <a:lumMod val="95000"/>
                  <a:lumOff val="5000"/>
                </a:prstClr>
              </a:solidFill>
              <a:latin typeface="Times New Roman" pitchFamily="18" charset="0"/>
              <a:cs typeface="Times New Roman" pitchFamily="18" charset="0"/>
            </a:endParaRPr>
          </a:p>
        </p:txBody>
      </p:sp>
      <p:sp>
        <p:nvSpPr>
          <p:cNvPr id="8" name="Rectangle 7"/>
          <p:cNvSpPr/>
          <p:nvPr/>
        </p:nvSpPr>
        <p:spPr>
          <a:xfrm>
            <a:off x="304800" y="3508375"/>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14. </a:t>
            </a:r>
            <a:r>
              <a:rPr lang="en-US" sz="2500" dirty="0" err="1">
                <a:solidFill>
                  <a:prstClr val="black">
                    <a:lumMod val="95000"/>
                    <a:lumOff val="5000"/>
                  </a:prstClr>
                </a:solidFill>
                <a:latin typeface="Times New Roman" pitchFamily="18" charset="0"/>
                <a:cs typeface="Times New Roman" pitchFamily="18" charset="0"/>
              </a:rPr>
              <a:t>Khoa</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học</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liệu</a:t>
            </a:r>
            <a:endParaRPr lang="en-US" sz="2500" dirty="0">
              <a:solidFill>
                <a:prstClr val="black">
                  <a:lumMod val="95000"/>
                  <a:lumOff val="5000"/>
                </a:prstClr>
              </a:solidFill>
              <a:latin typeface="Times New Roman" pitchFamily="18" charset="0"/>
              <a:cs typeface="Times New Roman" pitchFamily="18" charset="0"/>
            </a:endParaRPr>
          </a:p>
        </p:txBody>
      </p:sp>
      <p:sp>
        <p:nvSpPr>
          <p:cNvPr id="9" name="Rectangle 8"/>
          <p:cNvSpPr/>
          <p:nvPr/>
        </p:nvSpPr>
        <p:spPr>
          <a:xfrm>
            <a:off x="304800" y="4254500"/>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17. </a:t>
            </a:r>
            <a:r>
              <a:rPr lang="en-US" sz="2500" dirty="0" err="1">
                <a:solidFill>
                  <a:prstClr val="black">
                    <a:lumMod val="95000"/>
                    <a:lumOff val="5000"/>
                  </a:prstClr>
                </a:solidFill>
                <a:latin typeface="Times New Roman" pitchFamily="18" charset="0"/>
                <a:cs typeface="Times New Roman" pitchFamily="18" charset="0"/>
              </a:rPr>
              <a:t>Vật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lí</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và</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thiên</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văn</a:t>
            </a:r>
            <a:endParaRPr lang="en-US" sz="2500" dirty="0">
              <a:solidFill>
                <a:prstClr val="black">
                  <a:lumMod val="95000"/>
                  <a:lumOff val="5000"/>
                </a:prstClr>
              </a:solidFill>
              <a:latin typeface="Times New Roman" pitchFamily="18" charset="0"/>
              <a:cs typeface="Times New Roman" pitchFamily="18" charset="0"/>
            </a:endParaRPr>
          </a:p>
        </p:txBody>
      </p:sp>
      <p:sp>
        <p:nvSpPr>
          <p:cNvPr id="10" name="Rectangle 9"/>
          <p:cNvSpPr/>
          <p:nvPr/>
        </p:nvSpPr>
        <p:spPr>
          <a:xfrm>
            <a:off x="304800" y="5019675"/>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19. Robot </a:t>
            </a:r>
            <a:r>
              <a:rPr lang="en-US" sz="2500" dirty="0" err="1">
                <a:solidFill>
                  <a:prstClr val="black">
                    <a:lumMod val="95000"/>
                    <a:lumOff val="5000"/>
                  </a:prstClr>
                </a:solidFill>
                <a:latin typeface="Times New Roman" pitchFamily="18" charset="0"/>
                <a:cs typeface="Times New Roman" pitchFamily="18" charset="0"/>
              </a:rPr>
              <a:t>và</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máy</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thông</a:t>
            </a:r>
            <a:r>
              <a:rPr lang="en-US" sz="2500" dirty="0">
                <a:solidFill>
                  <a:prstClr val="black">
                    <a:lumMod val="95000"/>
                    <a:lumOff val="5000"/>
                  </a:prstClr>
                </a:solidFill>
                <a:latin typeface="Times New Roman" pitchFamily="18" charset="0"/>
                <a:cs typeface="Times New Roman" pitchFamily="18" charset="0"/>
              </a:rPr>
              <a:t> minh</a:t>
            </a:r>
          </a:p>
        </p:txBody>
      </p:sp>
      <p:sp>
        <p:nvSpPr>
          <p:cNvPr id="11" name="Rectangle 10"/>
          <p:cNvSpPr/>
          <p:nvPr/>
        </p:nvSpPr>
        <p:spPr>
          <a:xfrm>
            <a:off x="5029200" y="1374775"/>
            <a:ext cx="3733800" cy="16002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Máy</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bào</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rau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củ</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Đồng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Tháp</a:t>
            </a:r>
            <a:r>
              <a:rPr lang="en-US" sz="2700" b="0" dirty="0">
                <a:solidFill>
                  <a:prstClr val="black">
                    <a:lumMod val="95000"/>
                    <a:lumOff val="5000"/>
                  </a:prstClr>
                </a:solidFill>
                <a:latin typeface="Times New Roman" pitchFamily="18" charset="0"/>
                <a:cs typeface="Times New Roman" pitchFamily="18" charset="0"/>
              </a:rPr>
              <a:t>)</a:t>
            </a:r>
          </a:p>
        </p:txBody>
      </p:sp>
      <p:sp>
        <p:nvSpPr>
          <p:cNvPr id="12" name="Rectangle 11"/>
          <p:cNvSpPr/>
          <p:nvPr/>
        </p:nvSpPr>
        <p:spPr>
          <a:xfrm>
            <a:off x="5002213" y="3187700"/>
            <a:ext cx="3733800" cy="16002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Máy</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tưới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nước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tự</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động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đa</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năng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Đồng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Tháp</a:t>
            </a:r>
            <a:r>
              <a:rPr lang="en-US" sz="2700" b="0" dirty="0">
                <a:solidFill>
                  <a:prstClr val="black">
                    <a:lumMod val="95000"/>
                    <a:lumOff val="5000"/>
                  </a:prstClr>
                </a:solidFill>
                <a:latin typeface="Times New Roman" pitchFamily="18" charset="0"/>
                <a:cs typeface="Times New Roman" pitchFamily="18" charset="0"/>
              </a:rPr>
              <a:t>)</a:t>
            </a:r>
          </a:p>
        </p:txBody>
      </p:sp>
      <p:sp>
        <p:nvSpPr>
          <p:cNvPr id="13" name="Rectangle 12"/>
          <p:cNvSpPr/>
          <p:nvPr/>
        </p:nvSpPr>
        <p:spPr>
          <a:xfrm>
            <a:off x="304800" y="5705475"/>
            <a:ext cx="4343400" cy="762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8. </a:t>
            </a:r>
            <a:r>
              <a:rPr lang="en-US" sz="2500" dirty="0" err="1">
                <a:solidFill>
                  <a:prstClr val="black">
                    <a:lumMod val="95000"/>
                    <a:lumOff val="5000"/>
                  </a:prstClr>
                </a:solidFill>
                <a:latin typeface="Times New Roman" pitchFamily="18" charset="0"/>
                <a:cs typeface="Times New Roman" pitchFamily="18" charset="0"/>
              </a:rPr>
              <a:t>Khoa</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học</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trái</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đất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và</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môi</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trường</a:t>
            </a:r>
            <a:endParaRPr lang="en-US" sz="2500" dirty="0">
              <a:solidFill>
                <a:prstClr val="black">
                  <a:lumMod val="95000"/>
                  <a:lumOff val="5000"/>
                </a:prstClr>
              </a:solidFill>
              <a:latin typeface="Times New Roman" pitchFamily="18" charset="0"/>
              <a:cs typeface="Times New Roman" pitchFamily="18" charset="0"/>
            </a:endParaRPr>
          </a:p>
        </p:txBody>
      </p:sp>
      <p:sp>
        <p:nvSpPr>
          <p:cNvPr id="14" name="Rectangle 13"/>
          <p:cNvSpPr/>
          <p:nvPr/>
        </p:nvSpPr>
        <p:spPr>
          <a:xfrm>
            <a:off x="4999038" y="5029200"/>
            <a:ext cx="3733800" cy="16002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Nắp</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cống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gom</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rác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tự</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động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không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sử</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dụng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điện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Đồng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Nai</a:t>
            </a:r>
            <a:r>
              <a:rPr lang="en-US" sz="2700" b="0" dirty="0">
                <a:solidFill>
                  <a:prstClr val="black">
                    <a:lumMod val="95000"/>
                    <a:lumOff val="5000"/>
                  </a:prstClr>
                </a:solidFill>
                <a:latin typeface="Times New Roman" pitchFamily="18" charset="0"/>
                <a:cs typeface="Times New Roman" pitchFamily="18" charset="0"/>
              </a:rPr>
              <a:t>)</a:t>
            </a:r>
          </a:p>
        </p:txBody>
      </p:sp>
      <p:sp>
        <p:nvSpPr>
          <p:cNvPr id="15" name="Title 1"/>
          <p:cNvSpPr>
            <a:spLocks noGrp="1"/>
          </p:cNvSpPr>
          <p:nvPr>
            <p:ph type="title"/>
          </p:nvPr>
        </p:nvSpPr>
        <p:spPr>
          <a:xfrm>
            <a:off x="457200" y="-152400"/>
            <a:ext cx="8229600" cy="1143000"/>
          </a:xfrm>
        </p:spPr>
        <p:txBody>
          <a:bodyPr rtlCol="0"/>
          <a:lstStyle/>
          <a:p>
            <a:pPr eaLnBrk="1" fontAlgn="auto" hangingPunct="1">
              <a:spcAft>
                <a:spcPts val="0"/>
              </a:spcAft>
              <a:defRPr/>
            </a:pPr>
            <a:r>
              <a:rPr lang="en-US" dirty="0" err="1"/>
              <a:t>Một</a:t>
            </a:r>
            <a:r>
              <a:rPr lang="en-US" dirty="0"/>
              <a:t> </a:t>
            </a:r>
            <a:r>
              <a:rPr lang="en-US" dirty="0" err="1"/>
              <a:t>số</a:t>
            </a:r>
            <a:r>
              <a:rPr lang="en-US" dirty="0"/>
              <a:t> </a:t>
            </a:r>
            <a:r>
              <a:rPr lang="en-US" dirty="0">
                <a:solidFill>
                  <a:schemeClr val="tx1">
                    <a:lumMod val="95000"/>
                    <a:lumOff val="5000"/>
                  </a:schemeClr>
                </a:solidFill>
              </a:rPr>
              <a:t>GỢI Ý</a:t>
            </a:r>
            <a:r>
              <a:rPr lang="en-US" dirty="0"/>
              <a:t> </a:t>
            </a:r>
            <a:r>
              <a:rPr lang="en-US" dirty="0" err="1"/>
              <a:t>lĩnh</a:t>
            </a:r>
            <a:r>
              <a:rPr lang="en-US" dirty="0"/>
              <a:t> </a:t>
            </a:r>
            <a:r>
              <a:rPr lang="en-US" dirty="0" err="1"/>
              <a:t>vực</a:t>
            </a:r>
            <a:r>
              <a:rPr lang="en-US" dirty="0"/>
              <a:t> </a:t>
            </a:r>
            <a:r>
              <a:rPr lang="en-US" dirty="0" err="1"/>
              <a:t>dự</a:t>
            </a:r>
            <a:r>
              <a:rPr lang="en-US" dirty="0"/>
              <a:t> </a:t>
            </a:r>
            <a:r>
              <a:rPr lang="en-US" dirty="0" err="1"/>
              <a:t>thi</a:t>
            </a:r>
            <a:r>
              <a:rPr lang="en-US" dirty="0"/>
              <a:t> </a:t>
            </a:r>
            <a:r>
              <a:rPr lang="en-US" dirty="0" err="1"/>
              <a:t>cho</a:t>
            </a:r>
            <a:r>
              <a:rPr lang="en-US" dirty="0"/>
              <a:t> </a:t>
            </a:r>
            <a:r>
              <a:rPr lang="en-US" dirty="0" err="1"/>
              <a:t>các</a:t>
            </a:r>
            <a:r>
              <a:rPr lang="en-US" dirty="0"/>
              <a:t> </a:t>
            </a:r>
            <a:r>
              <a:rPr lang="en-US" dirty="0" err="1"/>
              <a:t>môn</a:t>
            </a:r>
            <a:r>
              <a:rPr lang="en-US" dirty="0"/>
              <a:t> </a:t>
            </a:r>
            <a:r>
              <a:rPr lang="en-US" dirty="0" err="1"/>
              <a:t>học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00B0F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638" y="914400"/>
            <a:ext cx="4343400" cy="533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MÔN VẬT LÍ</a:t>
            </a:r>
          </a:p>
        </p:txBody>
      </p:sp>
      <p:sp>
        <p:nvSpPr>
          <p:cNvPr id="5" name="Rectangle 4"/>
          <p:cNvSpPr/>
          <p:nvPr/>
        </p:nvSpPr>
        <p:spPr>
          <a:xfrm>
            <a:off x="274638" y="1562100"/>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11. </a:t>
            </a:r>
            <a:r>
              <a:rPr lang="en-US" sz="2500" dirty="0" err="1">
                <a:solidFill>
                  <a:prstClr val="black">
                    <a:lumMod val="95000"/>
                    <a:lumOff val="5000"/>
                  </a:prstClr>
                </a:solidFill>
                <a:latin typeface="Times New Roman" pitchFamily="18" charset="0"/>
                <a:cs typeface="Times New Roman" pitchFamily="18" charset="0"/>
              </a:rPr>
              <a:t>Năng</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lượng</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lí</a:t>
            </a:r>
            <a:endParaRPr lang="en-US" sz="2500" dirty="0">
              <a:solidFill>
                <a:prstClr val="black">
                  <a:lumMod val="95000"/>
                  <a:lumOff val="5000"/>
                </a:prstClr>
              </a:solidFill>
              <a:latin typeface="Times New Roman" pitchFamily="18" charset="0"/>
              <a:cs typeface="Times New Roman" pitchFamily="18" charset="0"/>
            </a:endParaRPr>
          </a:p>
        </p:txBody>
      </p:sp>
      <p:sp>
        <p:nvSpPr>
          <p:cNvPr id="6" name="Rectangle 5"/>
          <p:cNvSpPr/>
          <p:nvPr/>
        </p:nvSpPr>
        <p:spPr>
          <a:xfrm>
            <a:off x="277813" y="2262188"/>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12. </a:t>
            </a:r>
            <a:r>
              <a:rPr lang="en-US" sz="2500" dirty="0" err="1">
                <a:solidFill>
                  <a:prstClr val="black">
                    <a:lumMod val="95000"/>
                    <a:lumOff val="5000"/>
                  </a:prstClr>
                </a:solidFill>
                <a:latin typeface="Times New Roman" pitchFamily="18" charset="0"/>
                <a:cs typeface="Times New Roman" pitchFamily="18" charset="0"/>
              </a:rPr>
              <a:t>Kĩ</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thuật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cơ</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khí</a:t>
            </a:r>
            <a:endParaRPr lang="en-US" sz="2500" dirty="0">
              <a:solidFill>
                <a:prstClr val="black">
                  <a:lumMod val="95000"/>
                  <a:lumOff val="5000"/>
                </a:prstClr>
              </a:solidFill>
              <a:latin typeface="Times New Roman" pitchFamily="18" charset="0"/>
              <a:cs typeface="Times New Roman" pitchFamily="18" charset="0"/>
            </a:endParaRPr>
          </a:p>
        </p:txBody>
      </p:sp>
      <p:sp>
        <p:nvSpPr>
          <p:cNvPr id="7" name="Rectangle 6"/>
          <p:cNvSpPr/>
          <p:nvPr/>
        </p:nvSpPr>
        <p:spPr>
          <a:xfrm>
            <a:off x="304800" y="2971800"/>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13. </a:t>
            </a:r>
            <a:r>
              <a:rPr lang="en-US" sz="2500" dirty="0" err="1">
                <a:solidFill>
                  <a:prstClr val="black">
                    <a:lumMod val="95000"/>
                    <a:lumOff val="5000"/>
                  </a:prstClr>
                </a:solidFill>
                <a:latin typeface="Times New Roman" pitchFamily="18" charset="0"/>
                <a:cs typeface="Times New Roman" pitchFamily="18" charset="0"/>
              </a:rPr>
              <a:t>Kĩ</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thuật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môi</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trường</a:t>
            </a:r>
            <a:endParaRPr lang="en-US" sz="2500" dirty="0">
              <a:solidFill>
                <a:prstClr val="black">
                  <a:lumMod val="95000"/>
                  <a:lumOff val="5000"/>
                </a:prstClr>
              </a:solidFill>
              <a:latin typeface="Times New Roman" pitchFamily="18" charset="0"/>
              <a:cs typeface="Times New Roman" pitchFamily="18" charset="0"/>
            </a:endParaRPr>
          </a:p>
        </p:txBody>
      </p:sp>
      <p:sp>
        <p:nvSpPr>
          <p:cNvPr id="8" name="Rectangle 7"/>
          <p:cNvSpPr/>
          <p:nvPr/>
        </p:nvSpPr>
        <p:spPr>
          <a:xfrm>
            <a:off x="304800" y="3670300"/>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14. </a:t>
            </a:r>
            <a:r>
              <a:rPr lang="en-US" sz="2500" dirty="0" err="1">
                <a:solidFill>
                  <a:prstClr val="black">
                    <a:lumMod val="95000"/>
                    <a:lumOff val="5000"/>
                  </a:prstClr>
                </a:solidFill>
                <a:latin typeface="Times New Roman" pitchFamily="18" charset="0"/>
                <a:cs typeface="Times New Roman" pitchFamily="18" charset="0"/>
              </a:rPr>
              <a:t>Khoa</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học</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liệu</a:t>
            </a:r>
            <a:endParaRPr lang="en-US" sz="2500" dirty="0">
              <a:solidFill>
                <a:prstClr val="black">
                  <a:lumMod val="95000"/>
                  <a:lumOff val="5000"/>
                </a:prstClr>
              </a:solidFill>
              <a:latin typeface="Times New Roman" pitchFamily="18" charset="0"/>
              <a:cs typeface="Times New Roman" pitchFamily="18" charset="0"/>
            </a:endParaRPr>
          </a:p>
        </p:txBody>
      </p:sp>
      <p:sp>
        <p:nvSpPr>
          <p:cNvPr id="9" name="Rectangle 8"/>
          <p:cNvSpPr/>
          <p:nvPr/>
        </p:nvSpPr>
        <p:spPr>
          <a:xfrm>
            <a:off x="304800" y="4416425"/>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17. </a:t>
            </a:r>
            <a:r>
              <a:rPr lang="en-US" sz="2500" dirty="0" err="1">
                <a:solidFill>
                  <a:prstClr val="black">
                    <a:lumMod val="95000"/>
                    <a:lumOff val="5000"/>
                  </a:prstClr>
                </a:solidFill>
                <a:latin typeface="Times New Roman" pitchFamily="18" charset="0"/>
                <a:cs typeface="Times New Roman" pitchFamily="18" charset="0"/>
              </a:rPr>
              <a:t>Vật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lí</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và</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thiên</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văn</a:t>
            </a:r>
            <a:endParaRPr lang="en-US" sz="2500" dirty="0">
              <a:solidFill>
                <a:prstClr val="black">
                  <a:lumMod val="95000"/>
                  <a:lumOff val="5000"/>
                </a:prstClr>
              </a:solidFill>
              <a:latin typeface="Times New Roman" pitchFamily="18" charset="0"/>
              <a:cs typeface="Times New Roman" pitchFamily="18" charset="0"/>
            </a:endParaRPr>
          </a:p>
        </p:txBody>
      </p:sp>
      <p:sp>
        <p:nvSpPr>
          <p:cNvPr id="10" name="Rectangle 9"/>
          <p:cNvSpPr/>
          <p:nvPr/>
        </p:nvSpPr>
        <p:spPr>
          <a:xfrm>
            <a:off x="304800" y="5181600"/>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19. Robot </a:t>
            </a:r>
            <a:r>
              <a:rPr lang="en-US" sz="2500" dirty="0" err="1">
                <a:solidFill>
                  <a:prstClr val="black">
                    <a:lumMod val="95000"/>
                    <a:lumOff val="5000"/>
                  </a:prstClr>
                </a:solidFill>
                <a:latin typeface="Times New Roman" pitchFamily="18" charset="0"/>
                <a:cs typeface="Times New Roman" pitchFamily="18" charset="0"/>
              </a:rPr>
              <a:t>và</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máy</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thông</a:t>
            </a:r>
            <a:r>
              <a:rPr lang="en-US" sz="2500" dirty="0">
                <a:solidFill>
                  <a:prstClr val="black">
                    <a:lumMod val="95000"/>
                    <a:lumOff val="5000"/>
                  </a:prstClr>
                </a:solidFill>
                <a:latin typeface="Times New Roman" pitchFamily="18" charset="0"/>
                <a:cs typeface="Times New Roman" pitchFamily="18" charset="0"/>
              </a:rPr>
              <a:t> minh</a:t>
            </a:r>
          </a:p>
        </p:txBody>
      </p:sp>
      <p:sp>
        <p:nvSpPr>
          <p:cNvPr id="13" name="Rectangle 12"/>
          <p:cNvSpPr/>
          <p:nvPr/>
        </p:nvSpPr>
        <p:spPr>
          <a:xfrm>
            <a:off x="304800" y="5867400"/>
            <a:ext cx="4343400" cy="762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8. </a:t>
            </a:r>
            <a:r>
              <a:rPr lang="en-US" sz="2500" dirty="0" err="1">
                <a:solidFill>
                  <a:prstClr val="black">
                    <a:lumMod val="95000"/>
                    <a:lumOff val="5000"/>
                  </a:prstClr>
                </a:solidFill>
                <a:latin typeface="Times New Roman" pitchFamily="18" charset="0"/>
                <a:cs typeface="Times New Roman" pitchFamily="18" charset="0"/>
              </a:rPr>
              <a:t>Khoa</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học</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trái</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đất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và</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môi</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trường</a:t>
            </a:r>
            <a:endParaRPr lang="en-US" sz="2500" dirty="0">
              <a:solidFill>
                <a:prstClr val="black">
                  <a:lumMod val="95000"/>
                  <a:lumOff val="5000"/>
                </a:prstClr>
              </a:solidFill>
              <a:latin typeface="Times New Roman" pitchFamily="18" charset="0"/>
              <a:cs typeface="Times New Roman" pitchFamily="18" charset="0"/>
            </a:endParaRPr>
          </a:p>
        </p:txBody>
      </p:sp>
      <p:sp>
        <p:nvSpPr>
          <p:cNvPr id="14" name="Title 1"/>
          <p:cNvSpPr>
            <a:spLocks noGrp="1"/>
          </p:cNvSpPr>
          <p:nvPr>
            <p:ph type="title"/>
          </p:nvPr>
        </p:nvSpPr>
        <p:spPr>
          <a:xfrm>
            <a:off x="152400" y="-76200"/>
            <a:ext cx="8229600" cy="1143000"/>
          </a:xfrm>
        </p:spPr>
        <p:txBody>
          <a:bodyPr rtlCol="0"/>
          <a:lstStyle/>
          <a:p>
            <a:pPr eaLnBrk="1" fontAlgn="auto" hangingPunct="1">
              <a:spcAft>
                <a:spcPts val="0"/>
              </a:spcAft>
              <a:defRPr/>
            </a:pPr>
            <a:r>
              <a:rPr lang="en-US" dirty="0" err="1"/>
              <a:t>Một</a:t>
            </a:r>
            <a:r>
              <a:rPr lang="en-US" dirty="0"/>
              <a:t> </a:t>
            </a:r>
            <a:r>
              <a:rPr lang="en-US" dirty="0" err="1"/>
              <a:t>số</a:t>
            </a:r>
            <a:r>
              <a:rPr lang="en-US" dirty="0"/>
              <a:t> </a:t>
            </a:r>
            <a:r>
              <a:rPr lang="en-US" dirty="0">
                <a:solidFill>
                  <a:schemeClr val="tx1">
                    <a:lumMod val="95000"/>
                    <a:lumOff val="5000"/>
                  </a:schemeClr>
                </a:solidFill>
              </a:rPr>
              <a:t>GỢI Ý</a:t>
            </a:r>
            <a:r>
              <a:rPr lang="en-US" dirty="0"/>
              <a:t> </a:t>
            </a:r>
            <a:r>
              <a:rPr lang="en-US" dirty="0" err="1"/>
              <a:t>lĩnh</a:t>
            </a:r>
            <a:r>
              <a:rPr lang="en-US" dirty="0"/>
              <a:t> </a:t>
            </a:r>
            <a:r>
              <a:rPr lang="en-US" dirty="0" err="1"/>
              <a:t>vực</a:t>
            </a:r>
            <a:r>
              <a:rPr lang="en-US" dirty="0"/>
              <a:t> </a:t>
            </a:r>
            <a:r>
              <a:rPr lang="en-US" dirty="0" err="1"/>
              <a:t>dự</a:t>
            </a:r>
            <a:r>
              <a:rPr lang="en-US" dirty="0"/>
              <a:t> </a:t>
            </a:r>
            <a:r>
              <a:rPr lang="en-US" dirty="0" err="1"/>
              <a:t>thi</a:t>
            </a:r>
            <a:r>
              <a:rPr lang="en-US" dirty="0"/>
              <a:t> </a:t>
            </a:r>
            <a:r>
              <a:rPr lang="en-US" dirty="0" err="1"/>
              <a:t>cho</a:t>
            </a:r>
            <a:r>
              <a:rPr lang="en-US" dirty="0"/>
              <a:t> </a:t>
            </a:r>
            <a:r>
              <a:rPr lang="en-US" dirty="0" err="1"/>
              <a:t>các</a:t>
            </a:r>
            <a:r>
              <a:rPr lang="en-US" dirty="0"/>
              <a:t> </a:t>
            </a:r>
            <a:r>
              <a:rPr lang="en-US" dirty="0" err="1"/>
              <a:t>môn</a:t>
            </a:r>
            <a:r>
              <a:rPr lang="en-US" dirty="0"/>
              <a:t> </a:t>
            </a:r>
            <a:r>
              <a:rPr lang="en-US" dirty="0" err="1"/>
              <a:t>học</a:t>
            </a:r>
            <a:endParaRPr lang="en-US" dirty="0"/>
          </a:p>
        </p:txBody>
      </p:sp>
      <p:sp>
        <p:nvSpPr>
          <p:cNvPr id="15" name="Rectangle 14"/>
          <p:cNvSpPr/>
          <p:nvPr/>
        </p:nvSpPr>
        <p:spPr>
          <a:xfrm>
            <a:off x="5043488" y="1181100"/>
            <a:ext cx="3733800" cy="23241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Ứng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dụng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sự</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khúc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xạ</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ánh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sáng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bào</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phóng</a:t>
            </a:r>
            <a:r>
              <a:rPr lang="en-US" sz="2700" b="0" dirty="0">
                <a:solidFill>
                  <a:prstClr val="black">
                    <a:lumMod val="95000"/>
                    <a:lumOff val="5000"/>
                  </a:prstClr>
                </a:solidFill>
                <a:latin typeface="Times New Roman" pitchFamily="18" charset="0"/>
                <a:cs typeface="Times New Roman" pitchFamily="18" charset="0"/>
              </a:rPr>
              <a:t> to </a:t>
            </a:r>
            <a:r>
              <a:rPr lang="en-US" sz="2700" b="0" dirty="0" err="1">
                <a:solidFill>
                  <a:prstClr val="black">
                    <a:lumMod val="95000"/>
                    <a:lumOff val="5000"/>
                  </a:prstClr>
                </a:solidFill>
                <a:latin typeface="Times New Roman" pitchFamily="18" charset="0"/>
                <a:cs typeface="Times New Roman" pitchFamily="18" charset="0"/>
              </a:rPr>
              <a:t>hình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bóng</a:t>
            </a:r>
            <a:r>
              <a:rPr lang="en-US" sz="2700" b="0" dirty="0">
                <a:solidFill>
                  <a:prstClr val="black">
                    <a:lumMod val="95000"/>
                    <a:lumOff val="5000"/>
                  </a:prstClr>
                </a:solidFill>
                <a:latin typeface="Times New Roman" pitchFamily="18" charset="0"/>
                <a:cs typeface="Times New Roman" pitchFamily="18" charset="0"/>
              </a:rPr>
              <a:t> vi </a:t>
            </a:r>
            <a:r>
              <a:rPr lang="en-US" sz="2700" b="0" dirty="0" err="1">
                <a:solidFill>
                  <a:prstClr val="black">
                    <a:lumMod val="95000"/>
                    <a:lumOff val="5000"/>
                  </a:prstClr>
                </a:solidFill>
                <a:latin typeface="Times New Roman" pitchFamily="18" charset="0"/>
                <a:cs typeface="Times New Roman" pitchFamily="18" charset="0"/>
              </a:rPr>
              <a:t>vật</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thể</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trong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chất</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lỏng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Vũng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Tàu</a:t>
            </a:r>
            <a:r>
              <a:rPr lang="en-US" sz="2700" b="0" dirty="0">
                <a:solidFill>
                  <a:prstClr val="black">
                    <a:lumMod val="95000"/>
                    <a:lumOff val="5000"/>
                  </a:prstClr>
                </a:solidFill>
                <a:latin typeface="Times New Roman" pitchFamily="18" charset="0"/>
                <a:cs typeface="Times New Roman" pitchFamily="18" charset="0"/>
              </a:rPr>
              <a:t>)</a:t>
            </a:r>
          </a:p>
        </p:txBody>
      </p:sp>
      <p:sp>
        <p:nvSpPr>
          <p:cNvPr id="16" name="Rectangle 15"/>
          <p:cNvSpPr/>
          <p:nvPr/>
        </p:nvSpPr>
        <p:spPr>
          <a:xfrm>
            <a:off x="5019675" y="3821113"/>
            <a:ext cx="3757613" cy="28082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Thiết</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kế</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chế</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tạo</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tủ</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lạnh</a:t>
            </a:r>
            <a:r>
              <a:rPr lang="en-US" sz="2700" b="0" dirty="0">
                <a:solidFill>
                  <a:prstClr val="black">
                    <a:lumMod val="95000"/>
                    <a:lumOff val="5000"/>
                  </a:prstClr>
                </a:solidFill>
                <a:latin typeface="Times New Roman" pitchFamily="18" charset="0"/>
                <a:cs typeface="Times New Roman" pitchFamily="18" charset="0"/>
              </a:rPr>
              <a:t> mini </a:t>
            </a:r>
            <a:r>
              <a:rPr lang="en-US" sz="2700" b="0" dirty="0" err="1">
                <a:solidFill>
                  <a:prstClr val="black">
                    <a:lumMod val="95000"/>
                    <a:lumOff val="5000"/>
                  </a:prstClr>
                </a:solidFill>
                <a:latin typeface="Times New Roman" pitchFamily="18" charset="0"/>
                <a:cs typeface="Times New Roman" pitchFamily="18" charset="0"/>
              </a:rPr>
              <a:t>sử</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dụng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năng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lượng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mặt</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trời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nhằm</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vận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chuyển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và</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bảo</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quản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vacxin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tại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cùng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núi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và</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hải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đảo</a:t>
            </a:r>
            <a:r>
              <a:rPr lang="en-US" sz="2700" b="0" dirty="0">
                <a:solidFill>
                  <a:prstClr val="black">
                    <a:lumMod val="95000"/>
                    <a:lumOff val="5000"/>
                  </a:prstClr>
                </a:solidFill>
                <a:latin typeface="Times New Roman" pitchFamily="18" charset="0"/>
                <a:cs typeface="Times New Roman" pitchFamily="18" charset="0"/>
              </a:rPr>
              <a:t> (Nam </a:t>
            </a:r>
            <a:r>
              <a:rPr lang="en-US" sz="2700" b="0" dirty="0" err="1">
                <a:solidFill>
                  <a:prstClr val="black">
                    <a:lumMod val="95000"/>
                    <a:lumOff val="5000"/>
                  </a:prstClr>
                </a:solidFill>
                <a:latin typeface="Times New Roman" pitchFamily="18" charset="0"/>
                <a:cs typeface="Times New Roman" pitchFamily="18" charset="0"/>
              </a:rPr>
              <a:t>Định</a:t>
            </a:r>
            <a:r>
              <a:rPr lang="en-US" sz="2700" b="0" dirty="0">
                <a:solidFill>
                  <a:prstClr val="black">
                    <a:lumMod val="95000"/>
                    <a:lumOff val="5000"/>
                  </a:prst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9"/>
                                        </p:tgtEl>
                                        <p:attrNameLst>
                                          <p:attrName>fillcolor</p:attrName>
                                        </p:attrNameLst>
                                      </p:cBhvr>
                                      <p:to>
                                        <a:srgbClr val="00B0F0"/>
                                      </p:to>
                                    </p:animClr>
                                    <p:set>
                                      <p:cBhvr>
                                        <p:cTn id="7" dur="500" fill="hold"/>
                                        <p:tgtEl>
                                          <p:spTgt spid="9"/>
                                        </p:tgtEl>
                                        <p:attrNameLst>
                                          <p:attrName>fill.type</p:attrName>
                                        </p:attrNameLst>
                                      </p:cBhvr>
                                      <p:to>
                                        <p:strVal val="solid"/>
                                      </p:to>
                                    </p:set>
                                    <p:set>
                                      <p:cBhvr>
                                        <p:cTn id="8" dur="500" fill="hold"/>
                                        <p:tgtEl>
                                          <p:spTgt spid="9"/>
                                        </p:tgtEl>
                                        <p:attrNameLst>
                                          <p:attrName>fill.on</p:attrName>
                                        </p:attrNameLst>
                                      </p:cBhvr>
                                      <p:to>
                                        <p:strVal val="tru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638" y="990600"/>
            <a:ext cx="4343400" cy="533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MÔN VẬT LÍ</a:t>
            </a:r>
          </a:p>
        </p:txBody>
      </p:sp>
      <p:sp>
        <p:nvSpPr>
          <p:cNvPr id="5" name="Rectangle 4"/>
          <p:cNvSpPr/>
          <p:nvPr/>
        </p:nvSpPr>
        <p:spPr>
          <a:xfrm>
            <a:off x="274638" y="1638300"/>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11. </a:t>
            </a:r>
            <a:r>
              <a:rPr lang="en-US" sz="2500" dirty="0" err="1">
                <a:solidFill>
                  <a:prstClr val="black">
                    <a:lumMod val="95000"/>
                    <a:lumOff val="5000"/>
                  </a:prstClr>
                </a:solidFill>
                <a:latin typeface="Times New Roman" pitchFamily="18" charset="0"/>
                <a:cs typeface="Times New Roman" pitchFamily="18" charset="0"/>
              </a:rPr>
              <a:t>Năng</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lượng</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lí</a:t>
            </a:r>
            <a:endParaRPr lang="en-US" sz="2500" dirty="0">
              <a:solidFill>
                <a:prstClr val="black">
                  <a:lumMod val="95000"/>
                  <a:lumOff val="5000"/>
                </a:prstClr>
              </a:solidFill>
              <a:latin typeface="Times New Roman" pitchFamily="18" charset="0"/>
              <a:cs typeface="Times New Roman" pitchFamily="18" charset="0"/>
            </a:endParaRPr>
          </a:p>
        </p:txBody>
      </p:sp>
      <p:sp>
        <p:nvSpPr>
          <p:cNvPr id="6" name="Rectangle 5"/>
          <p:cNvSpPr/>
          <p:nvPr/>
        </p:nvSpPr>
        <p:spPr>
          <a:xfrm>
            <a:off x="277813" y="2338388"/>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12. </a:t>
            </a:r>
            <a:r>
              <a:rPr lang="en-US" sz="2500" dirty="0" err="1">
                <a:solidFill>
                  <a:prstClr val="black">
                    <a:lumMod val="95000"/>
                    <a:lumOff val="5000"/>
                  </a:prstClr>
                </a:solidFill>
                <a:latin typeface="Times New Roman" pitchFamily="18" charset="0"/>
                <a:cs typeface="Times New Roman" pitchFamily="18" charset="0"/>
              </a:rPr>
              <a:t>Kĩ</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thuật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cơ</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khí</a:t>
            </a:r>
            <a:endParaRPr lang="en-US" sz="2500" dirty="0">
              <a:solidFill>
                <a:prstClr val="black">
                  <a:lumMod val="95000"/>
                  <a:lumOff val="5000"/>
                </a:prstClr>
              </a:solidFill>
              <a:latin typeface="Times New Roman" pitchFamily="18" charset="0"/>
              <a:cs typeface="Times New Roman" pitchFamily="18" charset="0"/>
            </a:endParaRPr>
          </a:p>
        </p:txBody>
      </p:sp>
      <p:sp>
        <p:nvSpPr>
          <p:cNvPr id="7" name="Rectangle 6"/>
          <p:cNvSpPr/>
          <p:nvPr/>
        </p:nvSpPr>
        <p:spPr>
          <a:xfrm>
            <a:off x="304800" y="3048000"/>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13. </a:t>
            </a:r>
            <a:r>
              <a:rPr lang="en-US" sz="2500" dirty="0" err="1">
                <a:solidFill>
                  <a:prstClr val="black">
                    <a:lumMod val="95000"/>
                    <a:lumOff val="5000"/>
                  </a:prstClr>
                </a:solidFill>
                <a:latin typeface="Times New Roman" pitchFamily="18" charset="0"/>
                <a:cs typeface="Times New Roman" pitchFamily="18" charset="0"/>
              </a:rPr>
              <a:t>Kĩ</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thuật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môi</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trường</a:t>
            </a:r>
            <a:endParaRPr lang="en-US" sz="2500" dirty="0">
              <a:solidFill>
                <a:prstClr val="black">
                  <a:lumMod val="95000"/>
                  <a:lumOff val="5000"/>
                </a:prstClr>
              </a:solidFill>
              <a:latin typeface="Times New Roman" pitchFamily="18" charset="0"/>
              <a:cs typeface="Times New Roman" pitchFamily="18" charset="0"/>
            </a:endParaRPr>
          </a:p>
        </p:txBody>
      </p:sp>
      <p:sp>
        <p:nvSpPr>
          <p:cNvPr id="8" name="Rectangle 7"/>
          <p:cNvSpPr/>
          <p:nvPr/>
        </p:nvSpPr>
        <p:spPr>
          <a:xfrm>
            <a:off x="304800" y="3746500"/>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14. </a:t>
            </a:r>
            <a:r>
              <a:rPr lang="en-US" sz="2500" dirty="0" err="1">
                <a:solidFill>
                  <a:prstClr val="black">
                    <a:lumMod val="95000"/>
                    <a:lumOff val="5000"/>
                  </a:prstClr>
                </a:solidFill>
                <a:latin typeface="Times New Roman" pitchFamily="18" charset="0"/>
                <a:cs typeface="Times New Roman" pitchFamily="18" charset="0"/>
              </a:rPr>
              <a:t>Khoa</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học</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liệu</a:t>
            </a:r>
            <a:endParaRPr lang="en-US" sz="2500" dirty="0">
              <a:solidFill>
                <a:prstClr val="black">
                  <a:lumMod val="95000"/>
                  <a:lumOff val="5000"/>
                </a:prstClr>
              </a:solidFill>
              <a:latin typeface="Times New Roman" pitchFamily="18" charset="0"/>
              <a:cs typeface="Times New Roman" pitchFamily="18" charset="0"/>
            </a:endParaRPr>
          </a:p>
        </p:txBody>
      </p:sp>
      <p:sp>
        <p:nvSpPr>
          <p:cNvPr id="9" name="Rectangle 8"/>
          <p:cNvSpPr/>
          <p:nvPr/>
        </p:nvSpPr>
        <p:spPr>
          <a:xfrm>
            <a:off x="304800" y="4492625"/>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17. </a:t>
            </a:r>
            <a:r>
              <a:rPr lang="en-US" sz="2500" dirty="0" err="1">
                <a:solidFill>
                  <a:prstClr val="black">
                    <a:lumMod val="95000"/>
                    <a:lumOff val="5000"/>
                  </a:prstClr>
                </a:solidFill>
                <a:latin typeface="Times New Roman" pitchFamily="18" charset="0"/>
                <a:cs typeface="Times New Roman" pitchFamily="18" charset="0"/>
              </a:rPr>
              <a:t>Vật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lí</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và</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thiên</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văn</a:t>
            </a:r>
            <a:endParaRPr lang="en-US" sz="2500" dirty="0">
              <a:solidFill>
                <a:prstClr val="black">
                  <a:lumMod val="95000"/>
                  <a:lumOff val="5000"/>
                </a:prstClr>
              </a:solidFill>
              <a:latin typeface="Times New Roman" pitchFamily="18" charset="0"/>
              <a:cs typeface="Times New Roman" pitchFamily="18" charset="0"/>
            </a:endParaRPr>
          </a:p>
        </p:txBody>
      </p:sp>
      <p:sp>
        <p:nvSpPr>
          <p:cNvPr id="10" name="Rectangle 9"/>
          <p:cNvSpPr/>
          <p:nvPr/>
        </p:nvSpPr>
        <p:spPr>
          <a:xfrm>
            <a:off x="304800" y="5257800"/>
            <a:ext cx="4343400" cy="533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19. Robot </a:t>
            </a:r>
            <a:r>
              <a:rPr lang="en-US" sz="2500" dirty="0" err="1">
                <a:solidFill>
                  <a:prstClr val="black">
                    <a:lumMod val="95000"/>
                    <a:lumOff val="5000"/>
                  </a:prstClr>
                </a:solidFill>
                <a:latin typeface="Times New Roman" pitchFamily="18" charset="0"/>
                <a:cs typeface="Times New Roman" pitchFamily="18" charset="0"/>
              </a:rPr>
              <a:t>và</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máy</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thông</a:t>
            </a:r>
            <a:r>
              <a:rPr lang="en-US" sz="2500" dirty="0">
                <a:solidFill>
                  <a:prstClr val="black">
                    <a:lumMod val="95000"/>
                    <a:lumOff val="5000"/>
                  </a:prstClr>
                </a:solidFill>
                <a:latin typeface="Times New Roman" pitchFamily="18" charset="0"/>
                <a:cs typeface="Times New Roman" pitchFamily="18" charset="0"/>
              </a:rPr>
              <a:t> minh</a:t>
            </a:r>
          </a:p>
        </p:txBody>
      </p:sp>
      <p:sp>
        <p:nvSpPr>
          <p:cNvPr id="11" name="Rectangle 10"/>
          <p:cNvSpPr/>
          <p:nvPr/>
        </p:nvSpPr>
        <p:spPr>
          <a:xfrm>
            <a:off x="5043488" y="1600200"/>
            <a:ext cx="3733800" cy="1295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Robot </a:t>
            </a:r>
            <a:r>
              <a:rPr lang="en-US" sz="2700" b="0" dirty="0" err="1">
                <a:solidFill>
                  <a:prstClr val="black">
                    <a:lumMod val="95000"/>
                    <a:lumOff val="5000"/>
                  </a:prstClr>
                </a:solidFill>
                <a:latin typeface="Times New Roman" pitchFamily="18" charset="0"/>
                <a:cs typeface="Times New Roman" pitchFamily="18" charset="0"/>
              </a:rPr>
              <a:t>lau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kính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Đà</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Nẵng</a:t>
            </a:r>
            <a:r>
              <a:rPr lang="en-US" sz="2700" b="0" dirty="0">
                <a:solidFill>
                  <a:prstClr val="black">
                    <a:lumMod val="95000"/>
                    <a:lumOff val="5000"/>
                  </a:prstClr>
                </a:solidFill>
                <a:latin typeface="Times New Roman" pitchFamily="18" charset="0"/>
                <a:cs typeface="Times New Roman" pitchFamily="18" charset="0"/>
              </a:rPr>
              <a:t>)</a:t>
            </a:r>
          </a:p>
        </p:txBody>
      </p:sp>
      <p:sp>
        <p:nvSpPr>
          <p:cNvPr id="12" name="Rectangle 11"/>
          <p:cNvSpPr/>
          <p:nvPr/>
        </p:nvSpPr>
        <p:spPr>
          <a:xfrm>
            <a:off x="5019675" y="3173413"/>
            <a:ext cx="3733800" cy="1295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Tbot</a:t>
            </a:r>
            <a:r>
              <a:rPr lang="en-US" sz="2700" b="0" dirty="0">
                <a:solidFill>
                  <a:prstClr val="black">
                    <a:lumMod val="95000"/>
                    <a:lumOff val="5000"/>
                  </a:prstClr>
                </a:solidFill>
                <a:latin typeface="Times New Roman" pitchFamily="18" charset="0"/>
                <a:cs typeface="Times New Roman" pitchFamily="18" charset="0"/>
              </a:rPr>
              <a:t>-robot </a:t>
            </a:r>
            <a:r>
              <a:rPr lang="en-US" sz="2700" b="0" dirty="0" err="1">
                <a:solidFill>
                  <a:prstClr val="black">
                    <a:lumMod val="95000"/>
                    <a:lumOff val="5000"/>
                  </a:prstClr>
                </a:solidFill>
                <a:latin typeface="Times New Roman" pitchFamily="18" charset="0"/>
                <a:cs typeface="Times New Roman" pitchFamily="18" charset="0"/>
              </a:rPr>
              <a:t>tiện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ích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Phú</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Yên</a:t>
            </a:r>
            <a:r>
              <a:rPr lang="en-US" sz="2700" b="0" dirty="0">
                <a:solidFill>
                  <a:prstClr val="black">
                    <a:lumMod val="95000"/>
                    <a:lumOff val="5000"/>
                  </a:prstClr>
                </a:solidFill>
                <a:latin typeface="Times New Roman" pitchFamily="18" charset="0"/>
                <a:cs typeface="Times New Roman" pitchFamily="18" charset="0"/>
              </a:rPr>
              <a:t>)</a:t>
            </a:r>
          </a:p>
        </p:txBody>
      </p:sp>
      <p:sp>
        <p:nvSpPr>
          <p:cNvPr id="13" name="Rectangle 12"/>
          <p:cNvSpPr/>
          <p:nvPr/>
        </p:nvSpPr>
        <p:spPr>
          <a:xfrm>
            <a:off x="304800" y="5943600"/>
            <a:ext cx="4343400" cy="762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prstClr val="black">
                    <a:lumMod val="95000"/>
                    <a:lumOff val="5000"/>
                  </a:prstClr>
                </a:solidFill>
                <a:latin typeface="Times New Roman" pitchFamily="18" charset="0"/>
                <a:cs typeface="Times New Roman" pitchFamily="18" charset="0"/>
              </a:rPr>
              <a:t>8. </a:t>
            </a:r>
            <a:r>
              <a:rPr lang="en-US" sz="2500" dirty="0" err="1">
                <a:solidFill>
                  <a:prstClr val="black">
                    <a:lumMod val="95000"/>
                    <a:lumOff val="5000"/>
                  </a:prstClr>
                </a:solidFill>
                <a:latin typeface="Times New Roman" pitchFamily="18" charset="0"/>
                <a:cs typeface="Times New Roman" pitchFamily="18" charset="0"/>
              </a:rPr>
              <a:t>Khoa</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học</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trái</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đất</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và</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môi</a:t>
            </a:r>
            <a:r>
              <a:rPr lang="en-US" sz="2500" dirty="0">
                <a:solidFill>
                  <a:prstClr val="black">
                    <a:lumMod val="95000"/>
                    <a:lumOff val="5000"/>
                  </a:prstClr>
                </a:solidFill>
                <a:latin typeface="Times New Roman" pitchFamily="18" charset="0"/>
                <a:cs typeface="Times New Roman" pitchFamily="18" charset="0"/>
              </a:rPr>
              <a:t> </a:t>
            </a:r>
            <a:r>
              <a:rPr lang="en-US" sz="2500" dirty="0" err="1">
                <a:solidFill>
                  <a:prstClr val="black">
                    <a:lumMod val="95000"/>
                    <a:lumOff val="5000"/>
                  </a:prstClr>
                </a:solidFill>
                <a:latin typeface="Times New Roman" pitchFamily="18" charset="0"/>
                <a:cs typeface="Times New Roman" pitchFamily="18" charset="0"/>
              </a:rPr>
              <a:t>trường</a:t>
            </a:r>
            <a:endParaRPr lang="en-US" sz="2500" dirty="0">
              <a:solidFill>
                <a:prstClr val="black">
                  <a:lumMod val="95000"/>
                  <a:lumOff val="5000"/>
                </a:prstClr>
              </a:solidFill>
              <a:latin typeface="Times New Roman" pitchFamily="18" charset="0"/>
              <a:cs typeface="Times New Roman" pitchFamily="18" charset="0"/>
            </a:endParaRPr>
          </a:p>
        </p:txBody>
      </p:sp>
      <p:sp>
        <p:nvSpPr>
          <p:cNvPr id="14" name="Title 1"/>
          <p:cNvSpPr>
            <a:spLocks noGrp="1"/>
          </p:cNvSpPr>
          <p:nvPr>
            <p:ph type="title"/>
          </p:nvPr>
        </p:nvSpPr>
        <p:spPr>
          <a:xfrm>
            <a:off x="152400" y="76200"/>
            <a:ext cx="8229600" cy="1143000"/>
          </a:xfrm>
        </p:spPr>
        <p:txBody>
          <a:bodyPr rtlCol="0"/>
          <a:lstStyle/>
          <a:p>
            <a:pPr eaLnBrk="1" fontAlgn="auto" hangingPunct="1">
              <a:spcAft>
                <a:spcPts val="0"/>
              </a:spcAft>
              <a:defRPr/>
            </a:pPr>
            <a:r>
              <a:rPr lang="en-US" dirty="0" err="1"/>
              <a:t>Một</a:t>
            </a:r>
            <a:r>
              <a:rPr lang="en-US" dirty="0"/>
              <a:t> </a:t>
            </a:r>
            <a:r>
              <a:rPr lang="en-US" dirty="0" err="1"/>
              <a:t>số</a:t>
            </a:r>
            <a:r>
              <a:rPr lang="en-US" dirty="0"/>
              <a:t> </a:t>
            </a:r>
            <a:r>
              <a:rPr lang="en-US" dirty="0">
                <a:solidFill>
                  <a:schemeClr val="tx1">
                    <a:lumMod val="95000"/>
                    <a:lumOff val="5000"/>
                  </a:schemeClr>
                </a:solidFill>
              </a:rPr>
              <a:t>GỢI Ý</a:t>
            </a:r>
            <a:r>
              <a:rPr lang="en-US" dirty="0"/>
              <a:t> </a:t>
            </a:r>
            <a:r>
              <a:rPr lang="en-US" dirty="0" err="1"/>
              <a:t>lĩnh</a:t>
            </a:r>
            <a:r>
              <a:rPr lang="en-US" dirty="0"/>
              <a:t> </a:t>
            </a:r>
            <a:r>
              <a:rPr lang="en-US" dirty="0" err="1"/>
              <a:t>vực</a:t>
            </a:r>
            <a:r>
              <a:rPr lang="en-US" dirty="0"/>
              <a:t> </a:t>
            </a:r>
            <a:r>
              <a:rPr lang="en-US" dirty="0" err="1"/>
              <a:t>dự</a:t>
            </a:r>
            <a:r>
              <a:rPr lang="en-US" dirty="0"/>
              <a:t> </a:t>
            </a:r>
            <a:r>
              <a:rPr lang="en-US" dirty="0" err="1"/>
              <a:t>thi</a:t>
            </a:r>
            <a:r>
              <a:rPr lang="en-US" dirty="0"/>
              <a:t> </a:t>
            </a:r>
            <a:r>
              <a:rPr lang="en-US" dirty="0" err="1"/>
              <a:t>cho</a:t>
            </a:r>
            <a:r>
              <a:rPr lang="en-US" dirty="0"/>
              <a:t> </a:t>
            </a:r>
            <a:r>
              <a:rPr lang="en-US" dirty="0" err="1"/>
              <a:t>các</a:t>
            </a:r>
            <a:r>
              <a:rPr lang="en-US" dirty="0"/>
              <a:t> </a:t>
            </a:r>
            <a:r>
              <a:rPr lang="en-US" dirty="0" err="1"/>
              <a:t>môn</a:t>
            </a:r>
            <a:r>
              <a:rPr lang="en-US" dirty="0"/>
              <a:t> </a:t>
            </a:r>
            <a:r>
              <a:rPr lang="en-US" dirty="0" err="1"/>
              <a:t>học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10"/>
                                        </p:tgtEl>
                                        <p:attrNameLst>
                                          <p:attrName>fillcolor</p:attrName>
                                        </p:attrNameLst>
                                      </p:cBhvr>
                                      <p:to>
                                        <a:srgbClr val="00B0F0"/>
                                      </p:to>
                                    </p:animClr>
                                    <p:set>
                                      <p:cBhvr>
                                        <p:cTn id="7" dur="500" fill="hold"/>
                                        <p:tgtEl>
                                          <p:spTgt spid="10"/>
                                        </p:tgtEl>
                                        <p:attrNameLst>
                                          <p:attrName>fill.type</p:attrName>
                                        </p:attrNameLst>
                                      </p:cBhvr>
                                      <p:to>
                                        <p:strVal val="solid"/>
                                      </p:to>
                                    </p:set>
                                    <p:set>
                                      <p:cBhvr>
                                        <p:cTn id="8" dur="500" fill="hold"/>
                                        <p:tgtEl>
                                          <p:spTgt spid="10"/>
                                        </p:tgtEl>
                                        <p:attrNameLst>
                                          <p:attrName>fill.on</p:attrName>
                                        </p:attrNameLst>
                                      </p:cBhvr>
                                      <p:to>
                                        <p:strVal val="tru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idx="1"/>
          </p:nvPr>
        </p:nvSpPr>
        <p:spPr>
          <a:xfrm>
            <a:off x="76200" y="228600"/>
            <a:ext cx="8991600" cy="1143000"/>
          </a:xfrm>
        </p:spPr>
        <p:txBody>
          <a:bodyPr/>
          <a:lstStyle/>
          <a:p>
            <a:pPr marL="609600" indent="-609600" algn="ctr">
              <a:buFontTx/>
              <a:buNone/>
            </a:pPr>
            <a:r>
              <a:rPr lang="en-US" altLang="en-US" sz="2600">
                <a:solidFill>
                  <a:srgbClr val="FF0000"/>
                </a:solidFill>
              </a:rPr>
              <a:t>A. TỔNG QUAN VỀ  CUỘC THI SÁNG TẠO KHOA HỌC KỸ THUẬT CHO  HỌC SINH TRUNG HỌC </a:t>
            </a:r>
          </a:p>
        </p:txBody>
      </p:sp>
      <p:sp>
        <p:nvSpPr>
          <p:cNvPr id="6" name="Rectangle 5"/>
          <p:cNvSpPr txBox="1">
            <a:spLocks noChangeArrowheads="1"/>
          </p:cNvSpPr>
          <p:nvPr/>
        </p:nvSpPr>
        <p:spPr bwMode="auto">
          <a:xfrm>
            <a:off x="457200" y="1371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lnSpc>
                <a:spcPct val="110000"/>
              </a:lnSpc>
              <a:spcBef>
                <a:spcPct val="25000"/>
              </a:spcBef>
              <a:spcAft>
                <a:spcPct val="20000"/>
              </a:spcAft>
            </a:pPr>
            <a:r>
              <a:rPr lang="en-US" altLang="en-US" sz="2800" dirty="0" err="1">
                <a:solidFill>
                  <a:srgbClr val="006666"/>
                </a:solidFill>
              </a:rPr>
              <a:t>Thi</a:t>
            </a:r>
            <a:r>
              <a:rPr lang="en-US" altLang="en-US" sz="2800" dirty="0">
                <a:solidFill>
                  <a:srgbClr val="006666"/>
                </a:solidFill>
              </a:rPr>
              <a:t> </a:t>
            </a:r>
            <a:r>
              <a:rPr lang="en-US" altLang="en-US" sz="2800" dirty="0" err="1">
                <a:solidFill>
                  <a:srgbClr val="006666"/>
                </a:solidFill>
              </a:rPr>
              <a:t>Khoa</a:t>
            </a:r>
            <a:r>
              <a:rPr lang="en-US" altLang="en-US" sz="2800" dirty="0">
                <a:solidFill>
                  <a:srgbClr val="006666"/>
                </a:solidFill>
              </a:rPr>
              <a:t> </a:t>
            </a:r>
            <a:r>
              <a:rPr lang="en-US" altLang="en-US" sz="2800" dirty="0" err="1">
                <a:solidFill>
                  <a:srgbClr val="006666"/>
                </a:solidFill>
              </a:rPr>
              <a:t>học</a:t>
            </a:r>
            <a:r>
              <a:rPr lang="en-US" altLang="en-US" sz="2800" dirty="0">
                <a:solidFill>
                  <a:srgbClr val="006666"/>
                </a:solidFill>
              </a:rPr>
              <a:t> </a:t>
            </a:r>
            <a:r>
              <a:rPr lang="en-US" altLang="en-US" sz="2800" dirty="0" err="1">
                <a:solidFill>
                  <a:srgbClr val="006666"/>
                </a:solidFill>
              </a:rPr>
              <a:t>kỹ</a:t>
            </a:r>
            <a:r>
              <a:rPr lang="en-US" altLang="en-US" sz="2800" dirty="0">
                <a:solidFill>
                  <a:srgbClr val="006666"/>
                </a:solidFill>
              </a:rPr>
              <a:t> </a:t>
            </a:r>
            <a:r>
              <a:rPr lang="en-US" altLang="en-US" sz="2800" dirty="0" err="1">
                <a:solidFill>
                  <a:srgbClr val="006666"/>
                </a:solidFill>
              </a:rPr>
              <a:t>thuật</a:t>
            </a:r>
            <a:r>
              <a:rPr lang="en-US" altLang="en-US" sz="2800" dirty="0">
                <a:solidFill>
                  <a:srgbClr val="006666"/>
                </a:solidFill>
              </a:rPr>
              <a:t> (KHKT) </a:t>
            </a:r>
            <a:r>
              <a:rPr lang="en-US" altLang="en-US" sz="2800" dirty="0" err="1">
                <a:solidFill>
                  <a:srgbClr val="006666"/>
                </a:solidFill>
              </a:rPr>
              <a:t>dành</a:t>
            </a:r>
            <a:r>
              <a:rPr lang="en-US" altLang="en-US" sz="2800" dirty="0">
                <a:solidFill>
                  <a:srgbClr val="006666"/>
                </a:solidFill>
              </a:rPr>
              <a:t>  </a:t>
            </a:r>
            <a:r>
              <a:rPr lang="en-US" altLang="en-US" sz="2800" dirty="0" err="1">
                <a:solidFill>
                  <a:srgbClr val="006666"/>
                </a:solidFill>
              </a:rPr>
              <a:t>cho</a:t>
            </a:r>
            <a:r>
              <a:rPr lang="en-US" altLang="en-US" sz="2800" dirty="0">
                <a:solidFill>
                  <a:srgbClr val="006666"/>
                </a:solidFill>
              </a:rPr>
              <a:t> HS </a:t>
            </a:r>
            <a:r>
              <a:rPr lang="en-US" altLang="en-US" sz="2800" dirty="0" err="1">
                <a:solidFill>
                  <a:srgbClr val="006666"/>
                </a:solidFill>
              </a:rPr>
              <a:t>trung</a:t>
            </a:r>
            <a:r>
              <a:rPr lang="en-US" altLang="en-US" sz="2800" dirty="0">
                <a:solidFill>
                  <a:srgbClr val="006666"/>
                </a:solidFill>
              </a:rPr>
              <a:t> </a:t>
            </a:r>
            <a:r>
              <a:rPr lang="en-US" altLang="en-US" sz="2800" dirty="0" err="1">
                <a:solidFill>
                  <a:srgbClr val="006666"/>
                </a:solidFill>
              </a:rPr>
              <a:t>học</a:t>
            </a:r>
            <a:r>
              <a:rPr lang="en-US" altLang="en-US" sz="2800" dirty="0">
                <a:solidFill>
                  <a:srgbClr val="006666"/>
                </a:solidFill>
              </a:rPr>
              <a:t> </a:t>
            </a:r>
            <a:r>
              <a:rPr lang="en-US" altLang="en-US" sz="2800" dirty="0" err="1">
                <a:solidFill>
                  <a:srgbClr val="006666"/>
                </a:solidFill>
              </a:rPr>
              <a:t>là</a:t>
            </a:r>
            <a:r>
              <a:rPr lang="en-US" altLang="en-US" sz="2800" dirty="0">
                <a:solidFill>
                  <a:srgbClr val="006666"/>
                </a:solidFill>
              </a:rPr>
              <a:t> </a:t>
            </a:r>
            <a:r>
              <a:rPr lang="en-US" altLang="en-US" sz="2800" dirty="0" err="1">
                <a:solidFill>
                  <a:srgbClr val="006666"/>
                </a:solidFill>
              </a:rPr>
              <a:t>cuộc</a:t>
            </a:r>
            <a:r>
              <a:rPr lang="en-US" altLang="en-US" sz="2800" dirty="0">
                <a:solidFill>
                  <a:srgbClr val="006666"/>
                </a:solidFill>
              </a:rPr>
              <a:t> </a:t>
            </a:r>
            <a:r>
              <a:rPr lang="en-US" altLang="en-US" sz="2800" dirty="0" err="1">
                <a:solidFill>
                  <a:srgbClr val="006666"/>
                </a:solidFill>
              </a:rPr>
              <a:t>thi</a:t>
            </a:r>
            <a:r>
              <a:rPr lang="en-US" altLang="en-US" sz="2800" dirty="0">
                <a:solidFill>
                  <a:srgbClr val="006666"/>
                </a:solidFill>
              </a:rPr>
              <a:t> </a:t>
            </a:r>
            <a:r>
              <a:rPr lang="en-US" altLang="en-US" sz="2800" dirty="0" err="1">
                <a:solidFill>
                  <a:srgbClr val="006666"/>
                </a:solidFill>
              </a:rPr>
              <a:t>quốc</a:t>
            </a:r>
            <a:r>
              <a:rPr lang="en-US" altLang="en-US" sz="2800" dirty="0">
                <a:solidFill>
                  <a:srgbClr val="006666"/>
                </a:solidFill>
              </a:rPr>
              <a:t> </a:t>
            </a:r>
            <a:r>
              <a:rPr lang="en-US" altLang="en-US" sz="2800" dirty="0" err="1">
                <a:solidFill>
                  <a:srgbClr val="006666"/>
                </a:solidFill>
              </a:rPr>
              <a:t>gia</a:t>
            </a:r>
            <a:r>
              <a:rPr lang="en-US" altLang="en-US" sz="2800" dirty="0">
                <a:solidFill>
                  <a:srgbClr val="006666"/>
                </a:solidFill>
              </a:rPr>
              <a:t> </a:t>
            </a:r>
            <a:r>
              <a:rPr lang="en-US" altLang="en-US" sz="2800" dirty="0" err="1">
                <a:solidFill>
                  <a:srgbClr val="006666"/>
                </a:solidFill>
              </a:rPr>
              <a:t>chính</a:t>
            </a:r>
            <a:r>
              <a:rPr lang="en-US" altLang="en-US" sz="2800" dirty="0">
                <a:solidFill>
                  <a:srgbClr val="006666"/>
                </a:solidFill>
              </a:rPr>
              <a:t> </a:t>
            </a:r>
            <a:r>
              <a:rPr lang="en-US" altLang="en-US" sz="2800" dirty="0" err="1">
                <a:solidFill>
                  <a:srgbClr val="006666"/>
                </a:solidFill>
              </a:rPr>
              <a:t>thức</a:t>
            </a:r>
            <a:r>
              <a:rPr lang="en-US" altLang="en-US" sz="2800" dirty="0">
                <a:solidFill>
                  <a:srgbClr val="006666"/>
                </a:solidFill>
              </a:rPr>
              <a:t> </a:t>
            </a:r>
            <a:r>
              <a:rPr lang="en-US" altLang="en-US" sz="2800" dirty="0" err="1">
                <a:solidFill>
                  <a:srgbClr val="006666"/>
                </a:solidFill>
              </a:rPr>
              <a:t>hằng</a:t>
            </a:r>
            <a:r>
              <a:rPr lang="en-US" altLang="en-US" sz="2800" dirty="0">
                <a:solidFill>
                  <a:srgbClr val="006666"/>
                </a:solidFill>
              </a:rPr>
              <a:t> </a:t>
            </a:r>
            <a:r>
              <a:rPr lang="en-US" altLang="en-US" sz="2800" dirty="0" err="1">
                <a:solidFill>
                  <a:srgbClr val="006666"/>
                </a:solidFill>
              </a:rPr>
              <a:t>năm</a:t>
            </a:r>
            <a:r>
              <a:rPr lang="en-US" altLang="en-US" sz="2800" dirty="0">
                <a:solidFill>
                  <a:srgbClr val="006666"/>
                </a:solidFill>
              </a:rPr>
              <a:t> </a:t>
            </a:r>
            <a:r>
              <a:rPr lang="en-US" altLang="en-US" sz="2800" dirty="0" err="1">
                <a:solidFill>
                  <a:srgbClr val="006666"/>
                </a:solidFill>
              </a:rPr>
              <a:t>của</a:t>
            </a:r>
            <a:r>
              <a:rPr lang="en-US" altLang="en-US" sz="2800" dirty="0">
                <a:solidFill>
                  <a:srgbClr val="006666"/>
                </a:solidFill>
              </a:rPr>
              <a:t> </a:t>
            </a:r>
            <a:r>
              <a:rPr lang="en-US" altLang="en-US" sz="2800" dirty="0" err="1">
                <a:solidFill>
                  <a:srgbClr val="006666"/>
                </a:solidFill>
              </a:rPr>
              <a:t>Bộ</a:t>
            </a:r>
            <a:r>
              <a:rPr lang="en-US" altLang="en-US" sz="2800" dirty="0">
                <a:solidFill>
                  <a:srgbClr val="006666"/>
                </a:solidFill>
              </a:rPr>
              <a:t> GDĐT, </a:t>
            </a:r>
            <a:r>
              <a:rPr lang="en-US" altLang="en-US" sz="2800" dirty="0" err="1">
                <a:solidFill>
                  <a:srgbClr val="006666"/>
                </a:solidFill>
              </a:rPr>
              <a:t>bên</a:t>
            </a:r>
            <a:r>
              <a:rPr lang="en-US" altLang="en-US" sz="2800" dirty="0">
                <a:solidFill>
                  <a:srgbClr val="006666"/>
                </a:solidFill>
              </a:rPr>
              <a:t> </a:t>
            </a:r>
            <a:r>
              <a:rPr lang="en-US" altLang="en-US" sz="2800" dirty="0" err="1">
                <a:solidFill>
                  <a:srgbClr val="006666"/>
                </a:solidFill>
              </a:rPr>
              <a:t>cạnh</a:t>
            </a:r>
            <a:r>
              <a:rPr lang="en-US" altLang="en-US" sz="2800" dirty="0">
                <a:solidFill>
                  <a:srgbClr val="006666"/>
                </a:solidFill>
              </a:rPr>
              <a:t> </a:t>
            </a:r>
            <a:r>
              <a:rPr lang="en-US" altLang="en-US" sz="2800" dirty="0" err="1">
                <a:solidFill>
                  <a:srgbClr val="006666"/>
                </a:solidFill>
              </a:rPr>
              <a:t>kỳ</a:t>
            </a:r>
            <a:r>
              <a:rPr lang="en-US" altLang="en-US" sz="2800" dirty="0">
                <a:solidFill>
                  <a:srgbClr val="006666"/>
                </a:solidFill>
              </a:rPr>
              <a:t> </a:t>
            </a:r>
            <a:r>
              <a:rPr lang="en-US" altLang="en-US" sz="2800" dirty="0" err="1">
                <a:solidFill>
                  <a:srgbClr val="006666"/>
                </a:solidFill>
              </a:rPr>
              <a:t>thi</a:t>
            </a:r>
            <a:r>
              <a:rPr lang="en-US" altLang="en-US" sz="2800" dirty="0">
                <a:solidFill>
                  <a:srgbClr val="006666"/>
                </a:solidFill>
              </a:rPr>
              <a:t> </a:t>
            </a:r>
            <a:r>
              <a:rPr lang="en-US" altLang="en-US" sz="2800" dirty="0" err="1">
                <a:solidFill>
                  <a:srgbClr val="006666"/>
                </a:solidFill>
              </a:rPr>
              <a:t>chọn</a:t>
            </a:r>
            <a:r>
              <a:rPr lang="en-US" altLang="en-US" sz="2800" dirty="0">
                <a:solidFill>
                  <a:srgbClr val="006666"/>
                </a:solidFill>
              </a:rPr>
              <a:t> HSG </a:t>
            </a:r>
            <a:r>
              <a:rPr lang="en-US" altLang="en-US" sz="2800" dirty="0" err="1">
                <a:solidFill>
                  <a:srgbClr val="006666"/>
                </a:solidFill>
              </a:rPr>
              <a:t>quốc</a:t>
            </a:r>
            <a:r>
              <a:rPr lang="en-US" altLang="en-US" sz="2800" dirty="0">
                <a:solidFill>
                  <a:srgbClr val="006666"/>
                </a:solidFill>
              </a:rPr>
              <a:t> </a:t>
            </a:r>
            <a:r>
              <a:rPr lang="en-US" altLang="en-US" sz="2800" dirty="0" err="1">
                <a:solidFill>
                  <a:srgbClr val="006666"/>
                </a:solidFill>
              </a:rPr>
              <a:t>gia</a:t>
            </a:r>
            <a:r>
              <a:rPr lang="en-US" altLang="en-US" sz="2800" dirty="0">
                <a:solidFill>
                  <a:srgbClr val="006666"/>
                </a:solidFill>
              </a:rPr>
              <a:t> </a:t>
            </a:r>
            <a:r>
              <a:rPr lang="en-US" altLang="en-US" sz="2800" dirty="0" err="1">
                <a:solidFill>
                  <a:srgbClr val="006666"/>
                </a:solidFill>
              </a:rPr>
              <a:t>các</a:t>
            </a:r>
            <a:r>
              <a:rPr lang="en-US" altLang="en-US" sz="2800" dirty="0">
                <a:solidFill>
                  <a:srgbClr val="006666"/>
                </a:solidFill>
              </a:rPr>
              <a:t> </a:t>
            </a:r>
            <a:r>
              <a:rPr lang="en-US" altLang="en-US" sz="2800" dirty="0" err="1">
                <a:solidFill>
                  <a:srgbClr val="006666"/>
                </a:solidFill>
              </a:rPr>
              <a:t>môn</a:t>
            </a:r>
            <a:r>
              <a:rPr lang="en-US" altLang="en-US" sz="2800" dirty="0">
                <a:solidFill>
                  <a:srgbClr val="006666"/>
                </a:solidFill>
              </a:rPr>
              <a:t>  </a:t>
            </a:r>
            <a:r>
              <a:rPr lang="en-US" altLang="en-US" sz="2800" dirty="0" err="1">
                <a:solidFill>
                  <a:srgbClr val="006666"/>
                </a:solidFill>
              </a:rPr>
              <a:t>văn</a:t>
            </a:r>
            <a:r>
              <a:rPr lang="en-US" altLang="en-US" sz="2800" dirty="0">
                <a:solidFill>
                  <a:srgbClr val="006666"/>
                </a:solidFill>
              </a:rPr>
              <a:t> </a:t>
            </a:r>
            <a:r>
              <a:rPr lang="en-US" altLang="en-US" sz="2800" dirty="0" err="1">
                <a:solidFill>
                  <a:srgbClr val="006666"/>
                </a:solidFill>
              </a:rPr>
              <a:t>hóa</a:t>
            </a:r>
            <a:r>
              <a:rPr lang="en-US" altLang="en-US" sz="2800" dirty="0">
                <a:solidFill>
                  <a:srgbClr val="006666"/>
                </a:solidFill>
              </a:rPr>
              <a:t> </a:t>
            </a:r>
            <a:r>
              <a:rPr lang="en-US" altLang="en-US" sz="2800" dirty="0" err="1">
                <a:solidFill>
                  <a:srgbClr val="006666"/>
                </a:solidFill>
              </a:rPr>
              <a:t>hiện</a:t>
            </a:r>
            <a:r>
              <a:rPr lang="en-US" altLang="en-US" sz="2800" dirty="0">
                <a:solidFill>
                  <a:srgbClr val="006666"/>
                </a:solidFill>
              </a:rPr>
              <a:t> nay.</a:t>
            </a:r>
          </a:p>
          <a:p>
            <a:pPr algn="just">
              <a:lnSpc>
                <a:spcPct val="110000"/>
              </a:lnSpc>
              <a:spcBef>
                <a:spcPct val="25000"/>
              </a:spcBef>
              <a:spcAft>
                <a:spcPct val="20000"/>
              </a:spcAft>
            </a:pPr>
            <a:r>
              <a:rPr lang="en-US" altLang="en-US" sz="2800" dirty="0" err="1">
                <a:solidFill>
                  <a:srgbClr val="006666"/>
                </a:solidFill>
              </a:rPr>
              <a:t>Bộ</a:t>
            </a:r>
            <a:r>
              <a:rPr lang="en-US" altLang="en-US" sz="2800" dirty="0">
                <a:solidFill>
                  <a:srgbClr val="006666"/>
                </a:solidFill>
              </a:rPr>
              <a:t> qui </a:t>
            </a:r>
            <a:r>
              <a:rPr lang="en-US" altLang="en-US" sz="2800" dirty="0" err="1">
                <a:solidFill>
                  <a:srgbClr val="006666"/>
                </a:solidFill>
              </a:rPr>
              <a:t>định</a:t>
            </a:r>
            <a:r>
              <a:rPr lang="en-US" altLang="en-US" sz="2800" dirty="0">
                <a:solidFill>
                  <a:srgbClr val="006666"/>
                </a:solidFill>
              </a:rPr>
              <a:t> </a:t>
            </a:r>
            <a:r>
              <a:rPr lang="en-US" altLang="en-US" sz="2800" dirty="0" err="1">
                <a:solidFill>
                  <a:srgbClr val="006666"/>
                </a:solidFill>
              </a:rPr>
              <a:t>về</a:t>
            </a:r>
            <a:r>
              <a:rPr lang="en-US" altLang="en-US" sz="2800" dirty="0">
                <a:solidFill>
                  <a:srgbClr val="006666"/>
                </a:solidFill>
              </a:rPr>
              <a:t> </a:t>
            </a:r>
            <a:r>
              <a:rPr lang="en-US" altLang="en-US" sz="2800" dirty="0" err="1">
                <a:solidFill>
                  <a:srgbClr val="006666"/>
                </a:solidFill>
              </a:rPr>
              <a:t>tổ</a:t>
            </a:r>
            <a:r>
              <a:rPr lang="en-US" altLang="en-US" sz="2800" dirty="0">
                <a:solidFill>
                  <a:srgbClr val="006666"/>
                </a:solidFill>
              </a:rPr>
              <a:t> </a:t>
            </a:r>
            <a:r>
              <a:rPr lang="en-US" altLang="en-US" sz="2800" dirty="0" err="1">
                <a:solidFill>
                  <a:srgbClr val="006666"/>
                </a:solidFill>
              </a:rPr>
              <a:t>chức</a:t>
            </a:r>
            <a:r>
              <a:rPr lang="en-US" altLang="en-US" sz="2800" dirty="0">
                <a:solidFill>
                  <a:srgbClr val="006666"/>
                </a:solidFill>
              </a:rPr>
              <a:t> </a:t>
            </a:r>
            <a:r>
              <a:rPr lang="en-US" altLang="en-US" sz="2800" dirty="0" err="1">
                <a:solidFill>
                  <a:srgbClr val="006666"/>
                </a:solidFill>
              </a:rPr>
              <a:t>Cuộc</a:t>
            </a:r>
            <a:r>
              <a:rPr lang="en-US" altLang="en-US" sz="2800" dirty="0">
                <a:solidFill>
                  <a:srgbClr val="006666"/>
                </a:solidFill>
              </a:rPr>
              <a:t> </a:t>
            </a:r>
            <a:r>
              <a:rPr lang="en-US" altLang="en-US" sz="2800" dirty="0" err="1">
                <a:solidFill>
                  <a:srgbClr val="006666"/>
                </a:solidFill>
              </a:rPr>
              <a:t>thi</a:t>
            </a:r>
            <a:r>
              <a:rPr lang="en-US" altLang="en-US" sz="2800" dirty="0">
                <a:solidFill>
                  <a:srgbClr val="006666"/>
                </a:solidFill>
              </a:rPr>
              <a:t> </a:t>
            </a:r>
            <a:r>
              <a:rPr lang="en-US" altLang="en-US" sz="2800" dirty="0" err="1">
                <a:solidFill>
                  <a:srgbClr val="006666"/>
                </a:solidFill>
              </a:rPr>
              <a:t>quốc</a:t>
            </a:r>
            <a:r>
              <a:rPr lang="en-US" altLang="en-US" sz="2800" dirty="0">
                <a:solidFill>
                  <a:srgbClr val="006666"/>
                </a:solidFill>
              </a:rPr>
              <a:t> </a:t>
            </a:r>
            <a:r>
              <a:rPr lang="en-US" altLang="en-US" sz="2800" dirty="0" err="1">
                <a:solidFill>
                  <a:srgbClr val="006666"/>
                </a:solidFill>
              </a:rPr>
              <a:t>gia</a:t>
            </a:r>
            <a:r>
              <a:rPr lang="en-US" altLang="en-US" sz="2800" dirty="0">
                <a:solidFill>
                  <a:srgbClr val="006666"/>
                </a:solidFill>
              </a:rPr>
              <a:t>; </a:t>
            </a:r>
            <a:r>
              <a:rPr lang="en-US" altLang="en-US" sz="2800" dirty="0" err="1">
                <a:solidFill>
                  <a:srgbClr val="006666"/>
                </a:solidFill>
              </a:rPr>
              <a:t>các</a:t>
            </a:r>
            <a:r>
              <a:rPr lang="en-US" altLang="en-US" sz="2800" dirty="0">
                <a:solidFill>
                  <a:srgbClr val="006666"/>
                </a:solidFill>
              </a:rPr>
              <a:t> </a:t>
            </a:r>
            <a:r>
              <a:rPr lang="en-US" altLang="en-US" sz="2800" dirty="0" err="1">
                <a:solidFill>
                  <a:srgbClr val="006666"/>
                </a:solidFill>
              </a:rPr>
              <a:t>đơn</a:t>
            </a:r>
            <a:r>
              <a:rPr lang="en-US" altLang="en-US" sz="2800" dirty="0">
                <a:solidFill>
                  <a:srgbClr val="006666"/>
                </a:solidFill>
              </a:rPr>
              <a:t> </a:t>
            </a:r>
            <a:r>
              <a:rPr lang="en-US" altLang="en-US" sz="2800" dirty="0" err="1">
                <a:solidFill>
                  <a:srgbClr val="006666"/>
                </a:solidFill>
              </a:rPr>
              <a:t>vị</a:t>
            </a:r>
            <a:r>
              <a:rPr lang="en-US" altLang="en-US" sz="2800" dirty="0">
                <a:solidFill>
                  <a:srgbClr val="006666"/>
                </a:solidFill>
              </a:rPr>
              <a:t> </a:t>
            </a:r>
            <a:r>
              <a:rPr lang="en-US" altLang="en-US" sz="2800" dirty="0" err="1">
                <a:solidFill>
                  <a:srgbClr val="006666"/>
                </a:solidFill>
              </a:rPr>
              <a:t>dự</a:t>
            </a:r>
            <a:r>
              <a:rPr lang="en-US" altLang="en-US" sz="2800" dirty="0">
                <a:solidFill>
                  <a:srgbClr val="006666"/>
                </a:solidFill>
              </a:rPr>
              <a:t> </a:t>
            </a:r>
            <a:r>
              <a:rPr lang="en-US" altLang="en-US" sz="2800" dirty="0" err="1">
                <a:solidFill>
                  <a:srgbClr val="006666"/>
                </a:solidFill>
              </a:rPr>
              <a:t>thi</a:t>
            </a:r>
            <a:r>
              <a:rPr lang="en-US" altLang="en-US" sz="2800" dirty="0">
                <a:solidFill>
                  <a:srgbClr val="006666"/>
                </a:solidFill>
              </a:rPr>
              <a:t> </a:t>
            </a:r>
            <a:r>
              <a:rPr lang="en-US" altLang="en-US" sz="2800" dirty="0" err="1">
                <a:solidFill>
                  <a:srgbClr val="006666"/>
                </a:solidFill>
              </a:rPr>
              <a:t>tổ</a:t>
            </a:r>
            <a:r>
              <a:rPr lang="en-US" altLang="en-US" sz="2800" dirty="0">
                <a:solidFill>
                  <a:srgbClr val="006666"/>
                </a:solidFill>
              </a:rPr>
              <a:t> </a:t>
            </a:r>
            <a:r>
              <a:rPr lang="en-US" altLang="en-US" sz="2800" dirty="0" err="1">
                <a:solidFill>
                  <a:srgbClr val="006666"/>
                </a:solidFill>
              </a:rPr>
              <a:t>chức</a:t>
            </a:r>
            <a:r>
              <a:rPr lang="en-US" altLang="en-US" sz="2800" dirty="0">
                <a:solidFill>
                  <a:srgbClr val="006666"/>
                </a:solidFill>
              </a:rPr>
              <a:t> </a:t>
            </a:r>
            <a:r>
              <a:rPr lang="en-US" altLang="en-US" sz="2800" dirty="0" err="1">
                <a:solidFill>
                  <a:srgbClr val="006666"/>
                </a:solidFill>
              </a:rPr>
              <a:t>cuộc</a:t>
            </a:r>
            <a:r>
              <a:rPr lang="en-US" altLang="en-US" sz="2800" dirty="0">
                <a:solidFill>
                  <a:srgbClr val="006666"/>
                </a:solidFill>
              </a:rPr>
              <a:t> </a:t>
            </a:r>
            <a:r>
              <a:rPr lang="en-US" altLang="en-US" sz="2800" dirty="0" err="1">
                <a:solidFill>
                  <a:srgbClr val="006666"/>
                </a:solidFill>
              </a:rPr>
              <a:t>thi</a:t>
            </a:r>
            <a:r>
              <a:rPr lang="en-US" altLang="en-US" sz="2800" dirty="0">
                <a:solidFill>
                  <a:srgbClr val="006666"/>
                </a:solidFill>
              </a:rPr>
              <a:t> </a:t>
            </a:r>
            <a:r>
              <a:rPr lang="en-US" altLang="en-US" sz="2800" dirty="0" err="1">
                <a:solidFill>
                  <a:srgbClr val="006666"/>
                </a:solidFill>
              </a:rPr>
              <a:t>tại</a:t>
            </a:r>
            <a:r>
              <a:rPr lang="en-US" altLang="en-US" sz="2800" dirty="0">
                <a:solidFill>
                  <a:srgbClr val="006666"/>
                </a:solidFill>
              </a:rPr>
              <a:t> </a:t>
            </a:r>
            <a:r>
              <a:rPr lang="en-US" altLang="en-US" sz="2800" dirty="0" err="1">
                <a:solidFill>
                  <a:srgbClr val="006666"/>
                </a:solidFill>
              </a:rPr>
              <a:t>địa</a:t>
            </a:r>
            <a:r>
              <a:rPr lang="en-US" altLang="en-US" sz="2800" dirty="0">
                <a:solidFill>
                  <a:srgbClr val="006666"/>
                </a:solidFill>
              </a:rPr>
              <a:t> </a:t>
            </a:r>
            <a:r>
              <a:rPr lang="en-US" altLang="en-US" sz="2800" dirty="0" err="1">
                <a:solidFill>
                  <a:srgbClr val="006666"/>
                </a:solidFill>
              </a:rPr>
              <a:t>phương</a:t>
            </a:r>
            <a:r>
              <a:rPr lang="en-US" altLang="en-US" sz="2800" dirty="0">
                <a:solidFill>
                  <a:srgbClr val="006666"/>
                </a:solidFill>
              </a:rPr>
              <a:t>.</a:t>
            </a:r>
          </a:p>
          <a:p>
            <a:pPr algn="just">
              <a:lnSpc>
                <a:spcPct val="110000"/>
              </a:lnSpc>
              <a:spcBef>
                <a:spcPct val="25000"/>
              </a:spcBef>
              <a:spcAft>
                <a:spcPct val="20000"/>
              </a:spcAft>
            </a:pPr>
            <a:r>
              <a:rPr lang="en-US" altLang="en-US" sz="2800" dirty="0" err="1">
                <a:solidFill>
                  <a:srgbClr val="006666"/>
                </a:solidFill>
              </a:rPr>
              <a:t>Cuộc</a:t>
            </a:r>
            <a:r>
              <a:rPr lang="en-US" altLang="en-US" sz="2800" dirty="0">
                <a:solidFill>
                  <a:srgbClr val="006666"/>
                </a:solidFill>
              </a:rPr>
              <a:t> </a:t>
            </a:r>
            <a:r>
              <a:rPr lang="en-US" altLang="en-US" sz="2800" dirty="0" err="1">
                <a:solidFill>
                  <a:srgbClr val="006666"/>
                </a:solidFill>
              </a:rPr>
              <a:t>thi</a:t>
            </a:r>
            <a:r>
              <a:rPr lang="en-US" altLang="en-US" sz="2800" dirty="0">
                <a:solidFill>
                  <a:srgbClr val="006666"/>
                </a:solidFill>
              </a:rPr>
              <a:t> </a:t>
            </a:r>
            <a:r>
              <a:rPr lang="en-US" altLang="en-US" sz="2800" dirty="0" err="1">
                <a:solidFill>
                  <a:srgbClr val="006666"/>
                </a:solidFill>
              </a:rPr>
              <a:t>quốc</a:t>
            </a:r>
            <a:r>
              <a:rPr lang="en-US" altLang="en-US" sz="2800" dirty="0">
                <a:solidFill>
                  <a:srgbClr val="006666"/>
                </a:solidFill>
              </a:rPr>
              <a:t> </a:t>
            </a:r>
            <a:r>
              <a:rPr lang="en-US" altLang="en-US" sz="2800" dirty="0" err="1">
                <a:solidFill>
                  <a:srgbClr val="006666"/>
                </a:solidFill>
              </a:rPr>
              <a:t>gia</a:t>
            </a:r>
            <a:r>
              <a:rPr lang="en-US" altLang="en-US" sz="2800" dirty="0">
                <a:solidFill>
                  <a:srgbClr val="006666"/>
                </a:solidFill>
              </a:rPr>
              <a:t> </a:t>
            </a:r>
            <a:r>
              <a:rPr lang="en-US" altLang="en-US" sz="2800" dirty="0" err="1">
                <a:solidFill>
                  <a:srgbClr val="006666"/>
                </a:solidFill>
              </a:rPr>
              <a:t>độc</a:t>
            </a:r>
            <a:r>
              <a:rPr lang="en-US" altLang="en-US" sz="2800" dirty="0">
                <a:solidFill>
                  <a:srgbClr val="006666"/>
                </a:solidFill>
              </a:rPr>
              <a:t> </a:t>
            </a:r>
            <a:r>
              <a:rPr lang="en-US" altLang="en-US" sz="2800" dirty="0" err="1">
                <a:solidFill>
                  <a:srgbClr val="006666"/>
                </a:solidFill>
              </a:rPr>
              <a:t>lập</a:t>
            </a:r>
            <a:r>
              <a:rPr lang="en-US" altLang="en-US" sz="2800" dirty="0">
                <a:solidFill>
                  <a:srgbClr val="006666"/>
                </a:solidFill>
              </a:rPr>
              <a:t> </a:t>
            </a:r>
            <a:r>
              <a:rPr lang="en-US" altLang="en-US" sz="2800" dirty="0" err="1">
                <a:solidFill>
                  <a:srgbClr val="006666"/>
                </a:solidFill>
              </a:rPr>
              <a:t>tương</a:t>
            </a:r>
            <a:r>
              <a:rPr lang="en-US" altLang="en-US" sz="2800" dirty="0">
                <a:solidFill>
                  <a:srgbClr val="006666"/>
                </a:solidFill>
              </a:rPr>
              <a:t> </a:t>
            </a:r>
            <a:r>
              <a:rPr lang="en-US" altLang="en-US" sz="2800" dirty="0" err="1">
                <a:solidFill>
                  <a:srgbClr val="006666"/>
                </a:solidFill>
              </a:rPr>
              <a:t>đối</a:t>
            </a:r>
            <a:r>
              <a:rPr lang="en-US" altLang="en-US" sz="2800" dirty="0">
                <a:solidFill>
                  <a:srgbClr val="006666"/>
                </a:solidFill>
              </a:rPr>
              <a:t> </a:t>
            </a:r>
            <a:r>
              <a:rPr lang="en-US" altLang="en-US" sz="2800" dirty="0" err="1">
                <a:solidFill>
                  <a:srgbClr val="006666"/>
                </a:solidFill>
              </a:rPr>
              <a:t>nhưng</a:t>
            </a:r>
            <a:r>
              <a:rPr lang="en-US" altLang="en-US" sz="2800" dirty="0">
                <a:solidFill>
                  <a:srgbClr val="006666"/>
                </a:solidFill>
              </a:rPr>
              <a:t> </a:t>
            </a:r>
            <a:r>
              <a:rPr lang="en-US" altLang="en-US" sz="2800" dirty="0" err="1">
                <a:solidFill>
                  <a:srgbClr val="006666"/>
                </a:solidFill>
              </a:rPr>
              <a:t>phù</a:t>
            </a:r>
            <a:r>
              <a:rPr lang="en-US" altLang="en-US" sz="2800" dirty="0">
                <a:solidFill>
                  <a:srgbClr val="006666"/>
                </a:solidFill>
              </a:rPr>
              <a:t> </a:t>
            </a:r>
            <a:r>
              <a:rPr lang="en-US" altLang="en-US" sz="2800" dirty="0" err="1">
                <a:solidFill>
                  <a:srgbClr val="006666"/>
                </a:solidFill>
              </a:rPr>
              <a:t>hợp</a:t>
            </a:r>
            <a:r>
              <a:rPr lang="en-US" altLang="en-US" sz="2800" dirty="0">
                <a:solidFill>
                  <a:srgbClr val="006666"/>
                </a:solidFill>
              </a:rPr>
              <a:t> </a:t>
            </a:r>
            <a:r>
              <a:rPr lang="en-US" altLang="en-US" sz="2800" dirty="0" err="1">
                <a:solidFill>
                  <a:srgbClr val="006666"/>
                </a:solidFill>
              </a:rPr>
              <a:t>với</a:t>
            </a:r>
            <a:r>
              <a:rPr lang="en-US" altLang="en-US" sz="2800" dirty="0">
                <a:solidFill>
                  <a:srgbClr val="006666"/>
                </a:solidFill>
              </a:rPr>
              <a:t> </a:t>
            </a:r>
            <a:r>
              <a:rPr lang="en-US" altLang="en-US" sz="2800" dirty="0" err="1">
                <a:solidFill>
                  <a:srgbClr val="006666"/>
                </a:solidFill>
              </a:rPr>
              <a:t>yêu</a:t>
            </a:r>
            <a:r>
              <a:rPr lang="en-US" altLang="en-US" sz="2800" dirty="0">
                <a:solidFill>
                  <a:srgbClr val="006666"/>
                </a:solidFill>
              </a:rPr>
              <a:t> </a:t>
            </a:r>
            <a:r>
              <a:rPr lang="en-US" altLang="en-US" sz="2800" dirty="0" err="1">
                <a:solidFill>
                  <a:srgbClr val="006666"/>
                </a:solidFill>
              </a:rPr>
              <a:t>cầu</a:t>
            </a:r>
            <a:r>
              <a:rPr lang="en-US" altLang="en-US" sz="2800" dirty="0">
                <a:solidFill>
                  <a:srgbClr val="006666"/>
                </a:solidFill>
              </a:rPr>
              <a:t> </a:t>
            </a:r>
            <a:r>
              <a:rPr lang="en-US" altLang="en-US" sz="2800" dirty="0" err="1">
                <a:solidFill>
                  <a:srgbClr val="006666"/>
                </a:solidFill>
              </a:rPr>
              <a:t>cơ</a:t>
            </a:r>
            <a:r>
              <a:rPr lang="en-US" altLang="en-US" sz="2800" dirty="0">
                <a:solidFill>
                  <a:srgbClr val="006666"/>
                </a:solidFill>
              </a:rPr>
              <a:t> </a:t>
            </a:r>
            <a:r>
              <a:rPr lang="en-US" altLang="en-US" sz="2800" dirty="0" err="1">
                <a:solidFill>
                  <a:srgbClr val="006666"/>
                </a:solidFill>
              </a:rPr>
              <a:t>bản</a:t>
            </a:r>
            <a:r>
              <a:rPr lang="en-US" altLang="en-US" sz="2800" dirty="0">
                <a:solidFill>
                  <a:srgbClr val="006666"/>
                </a:solidFill>
              </a:rPr>
              <a:t> </a:t>
            </a:r>
            <a:r>
              <a:rPr lang="en-US" altLang="en-US" sz="2800" dirty="0" err="1">
                <a:solidFill>
                  <a:srgbClr val="006666"/>
                </a:solidFill>
              </a:rPr>
              <a:t>của</a:t>
            </a:r>
            <a:r>
              <a:rPr lang="en-US" altLang="en-US" sz="2800" dirty="0">
                <a:solidFill>
                  <a:srgbClr val="006666"/>
                </a:solidFill>
              </a:rPr>
              <a:t> Intel ISEF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heckerboard(across)">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638" y="838200"/>
            <a:ext cx="4343400" cy="533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MÔN TOÁN – TIN HỌC</a:t>
            </a:r>
          </a:p>
        </p:txBody>
      </p:sp>
      <p:sp>
        <p:nvSpPr>
          <p:cNvPr id="5" name="Rectangle 4"/>
          <p:cNvSpPr/>
          <p:nvPr/>
        </p:nvSpPr>
        <p:spPr>
          <a:xfrm>
            <a:off x="258763" y="1600200"/>
            <a:ext cx="4343400" cy="533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srgbClr val="FFFF00"/>
                </a:solidFill>
                <a:latin typeface="Times New Roman" pitchFamily="18" charset="0"/>
                <a:cs typeface="Times New Roman" pitchFamily="18" charset="0"/>
              </a:rPr>
              <a:t>15. </a:t>
            </a:r>
            <a:r>
              <a:rPr lang="en-US" sz="2600" dirty="0" err="1">
                <a:solidFill>
                  <a:srgbClr val="FFFF00"/>
                </a:solidFill>
                <a:latin typeface="Times New Roman" pitchFamily="18" charset="0"/>
                <a:cs typeface="Times New Roman" pitchFamily="18" charset="0"/>
              </a:rPr>
              <a:t>Toán</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học</a:t>
            </a:r>
            <a:endParaRPr lang="en-US" sz="2600" dirty="0">
              <a:solidFill>
                <a:srgbClr val="FFFF00"/>
              </a:solidFill>
              <a:latin typeface="Times New Roman" pitchFamily="18" charset="0"/>
              <a:cs typeface="Times New Roman" pitchFamily="18" charset="0"/>
            </a:endParaRPr>
          </a:p>
        </p:txBody>
      </p:sp>
      <p:sp>
        <p:nvSpPr>
          <p:cNvPr id="6" name="Rectangle 5"/>
          <p:cNvSpPr/>
          <p:nvPr/>
        </p:nvSpPr>
        <p:spPr>
          <a:xfrm>
            <a:off x="258763" y="2286000"/>
            <a:ext cx="4343400" cy="533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srgbClr val="FFFF00"/>
                </a:solidFill>
                <a:latin typeface="Times New Roman" pitchFamily="18" charset="0"/>
                <a:cs typeface="Times New Roman" pitchFamily="18" charset="0"/>
              </a:rPr>
              <a:t>20. </a:t>
            </a:r>
            <a:r>
              <a:rPr lang="en-US" sz="2600" dirty="0" err="1">
                <a:solidFill>
                  <a:srgbClr val="FFFF00"/>
                </a:solidFill>
                <a:latin typeface="Times New Roman" pitchFamily="18" charset="0"/>
                <a:cs typeface="Times New Roman" pitchFamily="18" charset="0"/>
              </a:rPr>
              <a:t>Phần</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mềm</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hệ</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thống</a:t>
            </a:r>
            <a:endParaRPr lang="en-US" sz="2600" dirty="0">
              <a:solidFill>
                <a:srgbClr val="FFFF00"/>
              </a:solidFill>
              <a:latin typeface="Times New Roman" pitchFamily="18" charset="0"/>
              <a:cs typeface="Times New Roman" pitchFamily="18" charset="0"/>
            </a:endParaRPr>
          </a:p>
        </p:txBody>
      </p:sp>
      <p:sp>
        <p:nvSpPr>
          <p:cNvPr id="7" name="Rectangle 6"/>
          <p:cNvSpPr/>
          <p:nvPr/>
        </p:nvSpPr>
        <p:spPr>
          <a:xfrm>
            <a:off x="241300" y="2971800"/>
            <a:ext cx="4343400" cy="533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srgbClr val="FFFF00"/>
                </a:solidFill>
                <a:latin typeface="Times New Roman" pitchFamily="18" charset="0"/>
                <a:cs typeface="Times New Roman" pitchFamily="18" charset="0"/>
              </a:rPr>
              <a:t>9. </a:t>
            </a:r>
            <a:r>
              <a:rPr lang="en-US" sz="2600" dirty="0" err="1">
                <a:solidFill>
                  <a:srgbClr val="FFFF00"/>
                </a:solidFill>
                <a:latin typeface="Times New Roman" pitchFamily="18" charset="0"/>
                <a:cs typeface="Times New Roman" pitchFamily="18" charset="0"/>
              </a:rPr>
              <a:t>Hệ</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thống</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nhúng</a:t>
            </a:r>
            <a:endParaRPr lang="en-US" sz="2600" dirty="0">
              <a:solidFill>
                <a:srgbClr val="FFFF00"/>
              </a:solidFill>
              <a:latin typeface="Times New Roman" pitchFamily="18" charset="0"/>
              <a:cs typeface="Times New Roman" pitchFamily="18" charset="0"/>
            </a:endParaRPr>
          </a:p>
        </p:txBody>
      </p:sp>
      <p:sp>
        <p:nvSpPr>
          <p:cNvPr id="8" name="Rectangle 7"/>
          <p:cNvSpPr/>
          <p:nvPr/>
        </p:nvSpPr>
        <p:spPr>
          <a:xfrm>
            <a:off x="220663" y="3733800"/>
            <a:ext cx="4343400" cy="533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srgbClr val="FFFF00"/>
                </a:solidFill>
                <a:latin typeface="Times New Roman" pitchFamily="18" charset="0"/>
                <a:cs typeface="Times New Roman" pitchFamily="18" charset="0"/>
              </a:rPr>
              <a:t>7. </a:t>
            </a:r>
            <a:r>
              <a:rPr lang="en-US" sz="2600" dirty="0" err="1">
                <a:solidFill>
                  <a:srgbClr val="FFFF00"/>
                </a:solidFill>
                <a:latin typeface="Times New Roman" pitchFamily="18" charset="0"/>
                <a:cs typeface="Times New Roman" pitchFamily="18" charset="0"/>
              </a:rPr>
              <a:t>Sinh</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học</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trên</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máy</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tính</a:t>
            </a:r>
            <a:endParaRPr lang="en-US" sz="2600" dirty="0">
              <a:solidFill>
                <a:srgbClr val="FFFF00"/>
              </a:solidFill>
              <a:latin typeface="Times New Roman" pitchFamily="18" charset="0"/>
              <a:cs typeface="Times New Roman" pitchFamily="18" charset="0"/>
            </a:endParaRPr>
          </a:p>
        </p:txBody>
      </p:sp>
      <p:sp>
        <p:nvSpPr>
          <p:cNvPr id="9" name="Rectangle 8"/>
          <p:cNvSpPr/>
          <p:nvPr/>
        </p:nvSpPr>
        <p:spPr>
          <a:xfrm>
            <a:off x="4800600" y="1600200"/>
            <a:ext cx="3733800" cy="1524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Nón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bảo</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hiểm</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phá</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hiện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nồng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độ</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cồn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Bình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Dương</a:t>
            </a:r>
            <a:r>
              <a:rPr lang="en-US" sz="2700" b="0" dirty="0">
                <a:solidFill>
                  <a:prstClr val="black">
                    <a:lumMod val="95000"/>
                    <a:lumOff val="5000"/>
                  </a:prstClr>
                </a:solidFill>
                <a:latin typeface="Times New Roman" pitchFamily="18" charset="0"/>
                <a:cs typeface="Times New Roman" pitchFamily="18" charset="0"/>
              </a:rPr>
              <a:t>)</a:t>
            </a:r>
          </a:p>
        </p:txBody>
      </p:sp>
      <p:sp>
        <p:nvSpPr>
          <p:cNvPr id="10" name="Rectangle 9"/>
          <p:cNvSpPr/>
          <p:nvPr/>
        </p:nvSpPr>
        <p:spPr>
          <a:xfrm>
            <a:off x="4800600" y="3276600"/>
            <a:ext cx="3733800" cy="1524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Điều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khiển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các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thiết</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bị</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điện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bằng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điện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thoại</a:t>
            </a:r>
            <a:r>
              <a:rPr lang="en-US" sz="2700" b="0" dirty="0">
                <a:solidFill>
                  <a:prstClr val="black">
                    <a:lumMod val="95000"/>
                    <a:lumOff val="5000"/>
                  </a:prstClr>
                </a:solidFill>
                <a:latin typeface="Times New Roman" pitchFamily="18" charset="0"/>
                <a:cs typeface="Times New Roman" pitchFamily="18" charset="0"/>
              </a:rPr>
              <a:t> di </a:t>
            </a:r>
            <a:r>
              <a:rPr lang="en-US" sz="2700" b="0" dirty="0" err="1">
                <a:solidFill>
                  <a:prstClr val="black">
                    <a:lumMod val="95000"/>
                    <a:lumOff val="5000"/>
                  </a:prstClr>
                </a:solidFill>
                <a:latin typeface="Times New Roman" pitchFamily="18" charset="0"/>
                <a:cs typeface="Times New Roman" pitchFamily="18" charset="0"/>
              </a:rPr>
              <a:t>động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Khánh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Hòa</a:t>
            </a:r>
            <a:r>
              <a:rPr lang="en-US" sz="2700" b="0" dirty="0">
                <a:solidFill>
                  <a:prstClr val="black">
                    <a:lumMod val="95000"/>
                    <a:lumOff val="5000"/>
                  </a:prstClr>
                </a:solidFill>
                <a:latin typeface="Times New Roman" pitchFamily="18" charset="0"/>
                <a:cs typeface="Times New Roman" pitchFamily="18" charset="0"/>
              </a:rPr>
              <a:t>)</a:t>
            </a:r>
          </a:p>
        </p:txBody>
      </p:sp>
      <p:sp>
        <p:nvSpPr>
          <p:cNvPr id="11" name="Rectangle 10"/>
          <p:cNvSpPr/>
          <p:nvPr/>
        </p:nvSpPr>
        <p:spPr>
          <a:xfrm>
            <a:off x="4876800" y="4953000"/>
            <a:ext cx="3733800" cy="1752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Hệ</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thống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điều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khiển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xả</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nước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tự</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động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cho</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nhà</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vệ</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sinh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trường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học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Thái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Bình</a:t>
            </a:r>
            <a:r>
              <a:rPr lang="en-US" sz="2700" b="0" dirty="0">
                <a:solidFill>
                  <a:prstClr val="black">
                    <a:lumMod val="95000"/>
                    <a:lumOff val="5000"/>
                  </a:prstClr>
                </a:solidFill>
                <a:latin typeface="Times New Roman" pitchFamily="18" charset="0"/>
                <a:cs typeface="Times New Roman" pitchFamily="18" charset="0"/>
              </a:rPr>
              <a:t>)</a:t>
            </a:r>
          </a:p>
        </p:txBody>
      </p:sp>
      <p:sp>
        <p:nvSpPr>
          <p:cNvPr id="12" name="Title 1"/>
          <p:cNvSpPr>
            <a:spLocks noGrp="1"/>
          </p:cNvSpPr>
          <p:nvPr>
            <p:ph type="title"/>
          </p:nvPr>
        </p:nvSpPr>
        <p:spPr>
          <a:xfrm>
            <a:off x="152400" y="-76200"/>
            <a:ext cx="8229600" cy="1143000"/>
          </a:xfrm>
        </p:spPr>
        <p:txBody>
          <a:bodyPr rtlCol="0"/>
          <a:lstStyle/>
          <a:p>
            <a:pPr eaLnBrk="1" fontAlgn="auto" hangingPunct="1">
              <a:spcAft>
                <a:spcPts val="0"/>
              </a:spcAft>
              <a:defRPr/>
            </a:pPr>
            <a:r>
              <a:rPr lang="en-US" dirty="0" err="1"/>
              <a:t>Một</a:t>
            </a:r>
            <a:r>
              <a:rPr lang="en-US" dirty="0"/>
              <a:t> </a:t>
            </a:r>
            <a:r>
              <a:rPr lang="en-US" dirty="0" err="1"/>
              <a:t>số</a:t>
            </a:r>
            <a:r>
              <a:rPr lang="en-US" dirty="0"/>
              <a:t> </a:t>
            </a:r>
            <a:r>
              <a:rPr lang="en-US" dirty="0">
                <a:solidFill>
                  <a:schemeClr val="tx1">
                    <a:lumMod val="95000"/>
                    <a:lumOff val="5000"/>
                  </a:schemeClr>
                </a:solidFill>
              </a:rPr>
              <a:t>GỢI Ý</a:t>
            </a:r>
            <a:r>
              <a:rPr lang="en-US" dirty="0"/>
              <a:t> </a:t>
            </a:r>
            <a:r>
              <a:rPr lang="en-US" dirty="0" err="1"/>
              <a:t>lĩnh</a:t>
            </a:r>
            <a:r>
              <a:rPr lang="en-US" dirty="0"/>
              <a:t> </a:t>
            </a:r>
            <a:r>
              <a:rPr lang="en-US" dirty="0" err="1"/>
              <a:t>vực</a:t>
            </a:r>
            <a:r>
              <a:rPr lang="en-US" dirty="0"/>
              <a:t> </a:t>
            </a:r>
            <a:r>
              <a:rPr lang="en-US" dirty="0" err="1"/>
              <a:t>dự</a:t>
            </a:r>
            <a:r>
              <a:rPr lang="en-US" dirty="0"/>
              <a:t> </a:t>
            </a:r>
            <a:r>
              <a:rPr lang="en-US" dirty="0" err="1"/>
              <a:t>thi</a:t>
            </a:r>
            <a:r>
              <a:rPr lang="en-US" dirty="0"/>
              <a:t> </a:t>
            </a:r>
            <a:r>
              <a:rPr lang="en-US" dirty="0" err="1"/>
              <a:t>cho</a:t>
            </a:r>
            <a:r>
              <a:rPr lang="en-US" dirty="0"/>
              <a:t> </a:t>
            </a:r>
            <a:r>
              <a:rPr lang="en-US" dirty="0" err="1"/>
              <a:t>các</a:t>
            </a:r>
            <a:r>
              <a:rPr lang="en-US" dirty="0"/>
              <a:t> </a:t>
            </a:r>
            <a:r>
              <a:rPr lang="en-US" dirty="0" err="1"/>
              <a:t>môn</a:t>
            </a:r>
            <a:r>
              <a:rPr lang="en-US" dirty="0"/>
              <a:t> </a:t>
            </a:r>
            <a:r>
              <a:rPr lang="en-US" dirty="0" err="1"/>
              <a:t>học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nodeType="afterGroup">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par>
                          <p:cTn id="21" fill="hold" nodeType="afterGroup">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mph" presetSubtype="2" fill="hold" nodeType="clickEffect">
                                  <p:stCondLst>
                                    <p:cond delay="0"/>
                                  </p:stCondLst>
                                  <p:childTnLst>
                                    <p:animClr clrSpc="rgb" dir="cw">
                                      <p:cBhvr>
                                        <p:cTn id="28" dur="2000" fill="hold"/>
                                        <p:tgtEl>
                                          <p:spTgt spid="7"/>
                                        </p:tgtEl>
                                        <p:attrNameLst>
                                          <p:attrName>fillcolor</p:attrName>
                                        </p:attrNameLst>
                                      </p:cBhvr>
                                      <p:to>
                                        <a:srgbClr val="E36C09"/>
                                      </p:to>
                                    </p:animClr>
                                    <p:set>
                                      <p:cBhvr>
                                        <p:cTn id="29" dur="2000" fill="hold"/>
                                        <p:tgtEl>
                                          <p:spTgt spid="7"/>
                                        </p:tgtEl>
                                        <p:attrNameLst>
                                          <p:attrName>fill.type</p:attrName>
                                        </p:attrNameLst>
                                      </p:cBhvr>
                                      <p:to>
                                        <p:strVal val="solid"/>
                                      </p:to>
                                    </p:set>
                                    <p:set>
                                      <p:cBhvr>
                                        <p:cTn id="30" dur="2000" fill="hold"/>
                                        <p:tgtEl>
                                          <p:spTgt spid="7"/>
                                        </p:tgtEl>
                                        <p:attrNameLst>
                                          <p:attrName>fill.on</p:attrName>
                                        </p:attrNameLst>
                                      </p:cBhvr>
                                      <p:to>
                                        <p:strVal val="tru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638" y="704850"/>
            <a:ext cx="4343400" cy="533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MÔN TOÁN – TIN HỌC</a:t>
            </a:r>
          </a:p>
        </p:txBody>
      </p:sp>
      <p:sp>
        <p:nvSpPr>
          <p:cNvPr id="5" name="Rectangle 4"/>
          <p:cNvSpPr/>
          <p:nvPr/>
        </p:nvSpPr>
        <p:spPr>
          <a:xfrm>
            <a:off x="258763" y="1466850"/>
            <a:ext cx="4343400" cy="533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srgbClr val="FFFF00"/>
                </a:solidFill>
                <a:latin typeface="Times New Roman" pitchFamily="18" charset="0"/>
                <a:cs typeface="Times New Roman" pitchFamily="18" charset="0"/>
              </a:rPr>
              <a:t>15. </a:t>
            </a:r>
            <a:r>
              <a:rPr lang="en-US" sz="2600" dirty="0" err="1">
                <a:solidFill>
                  <a:srgbClr val="FFFF00"/>
                </a:solidFill>
                <a:latin typeface="Times New Roman" pitchFamily="18" charset="0"/>
                <a:cs typeface="Times New Roman" pitchFamily="18" charset="0"/>
              </a:rPr>
              <a:t>Toán</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học</a:t>
            </a:r>
            <a:endParaRPr lang="en-US" sz="2600" dirty="0">
              <a:solidFill>
                <a:srgbClr val="FFFF00"/>
              </a:solidFill>
              <a:latin typeface="Times New Roman" pitchFamily="18" charset="0"/>
              <a:cs typeface="Times New Roman" pitchFamily="18" charset="0"/>
            </a:endParaRPr>
          </a:p>
        </p:txBody>
      </p:sp>
      <p:sp>
        <p:nvSpPr>
          <p:cNvPr id="6" name="Rectangle 5"/>
          <p:cNvSpPr/>
          <p:nvPr/>
        </p:nvSpPr>
        <p:spPr>
          <a:xfrm>
            <a:off x="258763" y="2057400"/>
            <a:ext cx="4343400" cy="533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srgbClr val="FFFF00"/>
                </a:solidFill>
                <a:latin typeface="Times New Roman" pitchFamily="18" charset="0"/>
                <a:cs typeface="Times New Roman" pitchFamily="18" charset="0"/>
              </a:rPr>
              <a:t>20. </a:t>
            </a:r>
            <a:r>
              <a:rPr lang="en-US" sz="2600" dirty="0" err="1">
                <a:solidFill>
                  <a:srgbClr val="FFFF00"/>
                </a:solidFill>
                <a:latin typeface="Times New Roman" pitchFamily="18" charset="0"/>
                <a:cs typeface="Times New Roman" pitchFamily="18" charset="0"/>
              </a:rPr>
              <a:t>Phần</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mềm</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hệ</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thống</a:t>
            </a:r>
            <a:endParaRPr lang="en-US" sz="2600" dirty="0">
              <a:solidFill>
                <a:srgbClr val="FFFF00"/>
              </a:solidFill>
              <a:latin typeface="Times New Roman" pitchFamily="18" charset="0"/>
              <a:cs typeface="Times New Roman" pitchFamily="18" charset="0"/>
            </a:endParaRPr>
          </a:p>
        </p:txBody>
      </p:sp>
      <p:sp>
        <p:nvSpPr>
          <p:cNvPr id="7" name="Rectangle 6"/>
          <p:cNvSpPr/>
          <p:nvPr/>
        </p:nvSpPr>
        <p:spPr>
          <a:xfrm>
            <a:off x="241300" y="2667000"/>
            <a:ext cx="4343400" cy="533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srgbClr val="FFFF00"/>
                </a:solidFill>
                <a:latin typeface="Times New Roman" pitchFamily="18" charset="0"/>
                <a:cs typeface="Times New Roman" pitchFamily="18" charset="0"/>
              </a:rPr>
              <a:t>9. </a:t>
            </a:r>
            <a:r>
              <a:rPr lang="en-US" sz="2600" dirty="0" err="1">
                <a:solidFill>
                  <a:srgbClr val="FFFF00"/>
                </a:solidFill>
                <a:latin typeface="Times New Roman" pitchFamily="18" charset="0"/>
                <a:cs typeface="Times New Roman" pitchFamily="18" charset="0"/>
              </a:rPr>
              <a:t>Hệ</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thống</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nhúng</a:t>
            </a:r>
            <a:endParaRPr lang="en-US" sz="2600" dirty="0">
              <a:solidFill>
                <a:srgbClr val="FFFF00"/>
              </a:solidFill>
              <a:latin typeface="Times New Roman" pitchFamily="18" charset="0"/>
              <a:cs typeface="Times New Roman" pitchFamily="18" charset="0"/>
            </a:endParaRPr>
          </a:p>
        </p:txBody>
      </p:sp>
      <p:sp>
        <p:nvSpPr>
          <p:cNvPr id="8" name="Rectangle 7"/>
          <p:cNvSpPr/>
          <p:nvPr/>
        </p:nvSpPr>
        <p:spPr>
          <a:xfrm>
            <a:off x="220663" y="3276600"/>
            <a:ext cx="4343400" cy="533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srgbClr val="FFFF00"/>
                </a:solidFill>
                <a:latin typeface="Times New Roman" pitchFamily="18" charset="0"/>
                <a:cs typeface="Times New Roman" pitchFamily="18" charset="0"/>
              </a:rPr>
              <a:t>7. </a:t>
            </a:r>
            <a:r>
              <a:rPr lang="en-US" sz="2600" dirty="0" err="1">
                <a:solidFill>
                  <a:srgbClr val="FFFF00"/>
                </a:solidFill>
                <a:latin typeface="Times New Roman" pitchFamily="18" charset="0"/>
                <a:cs typeface="Times New Roman" pitchFamily="18" charset="0"/>
              </a:rPr>
              <a:t>Sinh</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học</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trên</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máy</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tính</a:t>
            </a:r>
            <a:endParaRPr lang="en-US" sz="2600" dirty="0">
              <a:solidFill>
                <a:srgbClr val="FFFF00"/>
              </a:solidFill>
              <a:latin typeface="Times New Roman" pitchFamily="18" charset="0"/>
              <a:cs typeface="Times New Roman" pitchFamily="18" charset="0"/>
            </a:endParaRPr>
          </a:p>
        </p:txBody>
      </p:sp>
      <p:sp>
        <p:nvSpPr>
          <p:cNvPr id="9" name="Rectangle 8"/>
          <p:cNvSpPr/>
          <p:nvPr/>
        </p:nvSpPr>
        <p:spPr>
          <a:xfrm>
            <a:off x="4800600" y="1466850"/>
            <a:ext cx="4191000" cy="1905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Phần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mềm</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hỗ</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trợ</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học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sinh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nghe</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tốt</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chương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trình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tiếng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anh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lớp</a:t>
            </a:r>
            <a:r>
              <a:rPr lang="en-US" sz="2700" b="0" dirty="0">
                <a:solidFill>
                  <a:prstClr val="black">
                    <a:lumMod val="95000"/>
                    <a:lumOff val="5000"/>
                  </a:prstClr>
                </a:solidFill>
                <a:latin typeface="Times New Roman" pitchFamily="18" charset="0"/>
                <a:cs typeface="Times New Roman" pitchFamily="18" charset="0"/>
              </a:rPr>
              <a:t> 9 (</a:t>
            </a:r>
            <a:r>
              <a:rPr lang="en-US" sz="2700" b="0" dirty="0" err="1">
                <a:solidFill>
                  <a:prstClr val="black">
                    <a:lumMod val="95000"/>
                    <a:lumOff val="5000"/>
                  </a:prstClr>
                </a:solidFill>
                <a:latin typeface="Times New Roman" pitchFamily="18" charset="0"/>
                <a:cs typeface="Times New Roman" pitchFamily="18" charset="0"/>
              </a:rPr>
              <a:t>Bình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Dương</a:t>
            </a:r>
            <a:r>
              <a:rPr lang="en-US" sz="2700" b="0" dirty="0">
                <a:solidFill>
                  <a:prstClr val="black">
                    <a:lumMod val="95000"/>
                    <a:lumOff val="5000"/>
                  </a:prstClr>
                </a:solidFill>
                <a:latin typeface="Times New Roman" pitchFamily="18" charset="0"/>
                <a:cs typeface="Times New Roman" pitchFamily="18" charset="0"/>
              </a:rPr>
              <a:t>)</a:t>
            </a:r>
          </a:p>
        </p:txBody>
      </p:sp>
      <p:sp>
        <p:nvSpPr>
          <p:cNvPr id="11" name="Rectangle 10"/>
          <p:cNvSpPr/>
          <p:nvPr/>
        </p:nvSpPr>
        <p:spPr>
          <a:xfrm>
            <a:off x="4800600" y="3524250"/>
            <a:ext cx="4191000" cy="9525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a:t>
            </a:r>
            <a:r>
              <a:rPr lang="en-US" sz="2700" b="0" dirty="0">
                <a:solidFill>
                  <a:schemeClr val="tx1"/>
                </a:solidFill>
                <a:latin typeface="Times New Roman" pitchFamily="18" charset="0"/>
                <a:cs typeface="Times New Roman"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Phần</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mềm</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hỗ</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trợ</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học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toán</a:t>
            </a:r>
            <a:r>
              <a:rPr lang="en-US" sz="2400" b="0" dirty="0">
                <a:solidFill>
                  <a:schemeClr val="tx1"/>
                </a:solidFill>
                <a:latin typeface="Times New Roman" panose="02020603050405020304" pitchFamily="18" charset="0"/>
                <a:cs typeface="Times New Roman" panose="02020603050405020304" pitchFamily="18" charset="0"/>
              </a:rPr>
              <a:t> 10</a:t>
            </a:r>
            <a:endParaRPr lang="en-US" sz="2700" b="0" dirty="0">
              <a:solidFill>
                <a:schemeClr val="tx1"/>
              </a:solidFill>
              <a:latin typeface="Times New Roman" pitchFamily="18" charset="0"/>
              <a:cs typeface="Times New Roman" pitchFamily="18" charset="0"/>
            </a:endParaRPr>
          </a:p>
        </p:txBody>
      </p:sp>
      <p:sp>
        <p:nvSpPr>
          <p:cNvPr id="12" name="Rectangle 11"/>
          <p:cNvSpPr/>
          <p:nvPr/>
        </p:nvSpPr>
        <p:spPr>
          <a:xfrm>
            <a:off x="4800600" y="4667250"/>
            <a:ext cx="4191000" cy="20383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Hệ</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thống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chuyển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đổi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thủ</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ngữ</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thành</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ngôn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ngữ</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giao</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tiếp</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thông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thường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thông</a:t>
            </a:r>
            <a:r>
              <a:rPr lang="en-US" sz="2700" b="0" dirty="0">
                <a:solidFill>
                  <a:prstClr val="black">
                    <a:lumMod val="95000"/>
                    <a:lumOff val="5000"/>
                  </a:prstClr>
                </a:solidFill>
                <a:latin typeface="Times New Roman" pitchFamily="18" charset="0"/>
                <a:cs typeface="Times New Roman" pitchFamily="18" charset="0"/>
              </a:rPr>
              <a:t> qua </a:t>
            </a:r>
            <a:r>
              <a:rPr lang="en-US" sz="2700" b="0" dirty="0" err="1">
                <a:solidFill>
                  <a:prstClr val="black">
                    <a:lumMod val="95000"/>
                    <a:lumOff val="5000"/>
                  </a:prstClr>
                </a:solidFill>
                <a:latin typeface="Times New Roman" pitchFamily="18" charset="0"/>
                <a:cs typeface="Times New Roman" pitchFamily="18" charset="0"/>
              </a:rPr>
              <a:t>nhận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diện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cử</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chỉ</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bàn</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tay</a:t>
            </a:r>
            <a:endParaRPr lang="en-US" sz="2700" b="0" dirty="0">
              <a:solidFill>
                <a:prstClr val="black">
                  <a:lumMod val="95000"/>
                  <a:lumOff val="5000"/>
                </a:prstClr>
              </a:solidFill>
              <a:latin typeface="Times New Roman" pitchFamily="18" charset="0"/>
              <a:cs typeface="Times New Roman" pitchFamily="18" charset="0"/>
            </a:endParaRPr>
          </a:p>
        </p:txBody>
      </p:sp>
      <p:sp>
        <p:nvSpPr>
          <p:cNvPr id="13" name="Title 1"/>
          <p:cNvSpPr>
            <a:spLocks noGrp="1"/>
          </p:cNvSpPr>
          <p:nvPr>
            <p:ph type="title"/>
          </p:nvPr>
        </p:nvSpPr>
        <p:spPr>
          <a:xfrm>
            <a:off x="152400" y="-152400"/>
            <a:ext cx="8229600" cy="1143000"/>
          </a:xfrm>
        </p:spPr>
        <p:txBody>
          <a:bodyPr rtlCol="0"/>
          <a:lstStyle/>
          <a:p>
            <a:pPr eaLnBrk="1" fontAlgn="auto" hangingPunct="1">
              <a:spcAft>
                <a:spcPts val="0"/>
              </a:spcAft>
              <a:defRPr/>
            </a:pPr>
            <a:r>
              <a:rPr lang="en-US" dirty="0" err="1"/>
              <a:t>Một</a:t>
            </a:r>
            <a:r>
              <a:rPr lang="en-US" dirty="0"/>
              <a:t> </a:t>
            </a:r>
            <a:r>
              <a:rPr lang="en-US" dirty="0" err="1"/>
              <a:t>số</a:t>
            </a:r>
            <a:r>
              <a:rPr lang="en-US" dirty="0"/>
              <a:t> </a:t>
            </a:r>
            <a:r>
              <a:rPr lang="en-US" dirty="0">
                <a:solidFill>
                  <a:schemeClr val="tx1">
                    <a:lumMod val="95000"/>
                    <a:lumOff val="5000"/>
                  </a:schemeClr>
                </a:solidFill>
              </a:rPr>
              <a:t>GỢI Ý</a:t>
            </a:r>
            <a:r>
              <a:rPr lang="en-US" dirty="0"/>
              <a:t> </a:t>
            </a:r>
            <a:r>
              <a:rPr lang="en-US" dirty="0" err="1"/>
              <a:t>lĩnh</a:t>
            </a:r>
            <a:r>
              <a:rPr lang="en-US" dirty="0"/>
              <a:t> </a:t>
            </a:r>
            <a:r>
              <a:rPr lang="en-US" dirty="0" err="1"/>
              <a:t>vực</a:t>
            </a:r>
            <a:r>
              <a:rPr lang="en-US" dirty="0"/>
              <a:t> </a:t>
            </a:r>
            <a:r>
              <a:rPr lang="en-US" dirty="0" err="1"/>
              <a:t>dự</a:t>
            </a:r>
            <a:r>
              <a:rPr lang="en-US" dirty="0"/>
              <a:t> </a:t>
            </a:r>
            <a:r>
              <a:rPr lang="en-US" dirty="0" err="1"/>
              <a:t>thi</a:t>
            </a:r>
            <a:r>
              <a:rPr lang="en-US" dirty="0"/>
              <a:t> </a:t>
            </a:r>
            <a:r>
              <a:rPr lang="en-US" dirty="0" err="1"/>
              <a:t>cho</a:t>
            </a:r>
            <a:r>
              <a:rPr lang="en-US" dirty="0"/>
              <a:t> </a:t>
            </a:r>
            <a:r>
              <a:rPr lang="en-US" dirty="0" err="1"/>
              <a:t>các</a:t>
            </a:r>
            <a:r>
              <a:rPr lang="en-US" dirty="0"/>
              <a:t> </a:t>
            </a:r>
            <a:r>
              <a:rPr lang="en-US" dirty="0" err="1"/>
              <a:t>môn</a:t>
            </a:r>
            <a:r>
              <a:rPr lang="en-US" dirty="0"/>
              <a:t> </a:t>
            </a:r>
            <a:r>
              <a:rPr lang="en-US" dirty="0" err="1"/>
              <a:t>học</a:t>
            </a:r>
            <a:endParaRPr lang="en-US" dirty="0"/>
          </a:p>
        </p:txBody>
      </p:sp>
      <p:sp>
        <p:nvSpPr>
          <p:cNvPr id="14" name="Rectangle 13"/>
          <p:cNvSpPr/>
          <p:nvPr/>
        </p:nvSpPr>
        <p:spPr>
          <a:xfrm>
            <a:off x="202465" y="3962400"/>
            <a:ext cx="4361597" cy="9525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Dụng</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cụ</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đo</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đạc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đa</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năng</a:t>
            </a:r>
            <a:endParaRPr lang="en-US" sz="2700" b="0" dirty="0">
              <a:solidFill>
                <a:prstClr val="black">
                  <a:lumMod val="95000"/>
                  <a:lumOff val="5000"/>
                </a:prstClr>
              </a:solidFill>
              <a:latin typeface="Times New Roman" pitchFamily="18" charset="0"/>
              <a:cs typeface="Times New Roman" pitchFamily="18" charset="0"/>
            </a:endParaRPr>
          </a:p>
        </p:txBody>
      </p:sp>
      <p:sp>
        <p:nvSpPr>
          <p:cNvPr id="16" name="Rectangle 15"/>
          <p:cNvSpPr/>
          <p:nvPr/>
        </p:nvSpPr>
        <p:spPr>
          <a:xfrm>
            <a:off x="199053" y="5029200"/>
            <a:ext cx="4361597" cy="4762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Thước</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đa</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năng</a:t>
            </a:r>
            <a:endParaRPr lang="en-US" sz="2700" b="0" dirty="0">
              <a:solidFill>
                <a:prstClr val="black">
                  <a:lumMod val="95000"/>
                  <a:lumOff val="5000"/>
                </a:prstClr>
              </a:solidFill>
              <a:latin typeface="Times New Roman" pitchFamily="18" charset="0"/>
              <a:cs typeface="Times New Roman" pitchFamily="18" charset="0"/>
            </a:endParaRPr>
          </a:p>
        </p:txBody>
      </p:sp>
      <p:sp>
        <p:nvSpPr>
          <p:cNvPr id="17" name="Rectangle 16"/>
          <p:cNvSpPr/>
          <p:nvPr/>
        </p:nvSpPr>
        <p:spPr>
          <a:xfrm>
            <a:off x="199052" y="5715000"/>
            <a:ext cx="4361597" cy="7810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Đề</a:t>
            </a:r>
            <a:r>
              <a:rPr lang="en-US" sz="2700" i="1" dirty="0">
                <a:solidFill>
                  <a:srgbClr val="F79646">
                    <a:lumMod val="75000"/>
                  </a:srgbClr>
                </a:solidFill>
                <a:latin typeface="Times New Roman" pitchFamily="18" charset="0"/>
                <a:cs typeface="Times New Roman" pitchFamily="18" charset="0"/>
              </a:rPr>
              <a:t> </a:t>
            </a:r>
            <a:r>
              <a:rPr lang="en-US" sz="2700" i="1" dirty="0" err="1">
                <a:solidFill>
                  <a:srgbClr val="F79646">
                    <a:lumMod val="75000"/>
                  </a:srgbClr>
                </a:solidFill>
                <a:latin typeface="Times New Roman" pitchFamily="18" charset="0"/>
                <a:cs typeface="Times New Roman" pitchFamily="18" charset="0"/>
              </a:rPr>
              <a:t>tài</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Đo</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chiều</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cao</a:t>
            </a:r>
            <a:r>
              <a:rPr lang="en-US" sz="2700" b="0" dirty="0">
                <a:solidFill>
                  <a:prstClr val="black">
                    <a:lumMod val="95000"/>
                    <a:lumOff val="5000"/>
                  </a:prstClr>
                </a:solidFill>
                <a:latin typeface="Times New Roman" pitchFamily="18" charset="0"/>
                <a:cs typeface="Times New Roman" pitchFamily="18" charset="0"/>
              </a:rPr>
              <a:t> </a:t>
            </a:r>
            <a:r>
              <a:rPr lang="en-US" sz="2700" b="0" dirty="0" err="1">
                <a:solidFill>
                  <a:prstClr val="black">
                    <a:lumMod val="95000"/>
                    <a:lumOff val="5000"/>
                  </a:prstClr>
                </a:solidFill>
                <a:latin typeface="Times New Roman" pitchFamily="18" charset="0"/>
                <a:cs typeface="Times New Roman" pitchFamily="18" charset="0"/>
              </a:rPr>
              <a:t>bằng</a:t>
            </a:r>
            <a:r>
              <a:rPr lang="en-US" sz="2700" b="0" dirty="0">
                <a:solidFill>
                  <a:prstClr val="black">
                    <a:lumMod val="95000"/>
                    <a:lumOff val="5000"/>
                  </a:prstClr>
                </a:solidFill>
                <a:latin typeface="Times New Roman" pitchFamily="18" charset="0"/>
                <a:cs typeface="Times New Roman" pitchFamily="18" charset="0"/>
              </a:rPr>
              <a:t> laser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E36C09"/>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638" y="747713"/>
            <a:ext cx="5821362" cy="533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CÁC MÔN HỌC BAN XÃ HỘI</a:t>
            </a:r>
          </a:p>
        </p:txBody>
      </p:sp>
      <p:sp>
        <p:nvSpPr>
          <p:cNvPr id="5" name="Rectangle 4"/>
          <p:cNvSpPr/>
          <p:nvPr/>
        </p:nvSpPr>
        <p:spPr>
          <a:xfrm>
            <a:off x="274638" y="1406147"/>
            <a:ext cx="43434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2. KH XH </a:t>
            </a:r>
            <a:r>
              <a:rPr lang="en-US" sz="3000" dirty="0" err="1">
                <a:solidFill>
                  <a:srgbClr val="FFFF00"/>
                </a:solidFill>
                <a:latin typeface="Times New Roman" pitchFamily="18" charset="0"/>
                <a:cs typeface="Times New Roman" pitchFamily="18" charset="0"/>
              </a:rPr>
              <a:t>và</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hành</a:t>
            </a:r>
            <a:r>
              <a:rPr lang="en-US" sz="3000" dirty="0">
                <a:solidFill>
                  <a:srgbClr val="FFFF00"/>
                </a:solidFill>
                <a:latin typeface="Times New Roman" pitchFamily="18" charset="0"/>
                <a:cs typeface="Times New Roman" pitchFamily="18" charset="0"/>
              </a:rPr>
              <a:t> vi</a:t>
            </a:r>
          </a:p>
        </p:txBody>
      </p:sp>
      <p:sp>
        <p:nvSpPr>
          <p:cNvPr id="6" name="Rectangle 5"/>
          <p:cNvSpPr/>
          <p:nvPr/>
        </p:nvSpPr>
        <p:spPr>
          <a:xfrm>
            <a:off x="255896" y="1981200"/>
            <a:ext cx="43434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500" dirty="0">
                <a:solidFill>
                  <a:srgbClr val="FFFF00"/>
                </a:solidFill>
                <a:latin typeface="Times New Roman" pitchFamily="18" charset="0"/>
                <a:cs typeface="Times New Roman" pitchFamily="18" charset="0"/>
              </a:rPr>
              <a:t>8. KH </a:t>
            </a:r>
            <a:r>
              <a:rPr lang="en-US" sz="2500" dirty="0" err="1">
                <a:solidFill>
                  <a:srgbClr val="FFFF00"/>
                </a:solidFill>
                <a:latin typeface="Times New Roman" pitchFamily="18" charset="0"/>
                <a:cs typeface="Times New Roman" pitchFamily="18" charset="0"/>
              </a:rPr>
              <a:t>trái</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đất</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và</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môi</a:t>
            </a:r>
            <a:r>
              <a:rPr lang="en-US" sz="2500" dirty="0">
                <a:solidFill>
                  <a:srgbClr val="FFFF00"/>
                </a:solidFill>
                <a:latin typeface="Times New Roman" pitchFamily="18" charset="0"/>
                <a:cs typeface="Times New Roman" pitchFamily="18" charset="0"/>
              </a:rPr>
              <a:t> </a:t>
            </a:r>
            <a:r>
              <a:rPr lang="en-US" sz="2500" dirty="0" err="1">
                <a:solidFill>
                  <a:srgbClr val="FFFF00"/>
                </a:solidFill>
                <a:latin typeface="Times New Roman" pitchFamily="18" charset="0"/>
                <a:cs typeface="Times New Roman" pitchFamily="18" charset="0"/>
              </a:rPr>
              <a:t>trường</a:t>
            </a:r>
            <a:endParaRPr lang="en-US" sz="2500" dirty="0">
              <a:solidFill>
                <a:srgbClr val="FFFF00"/>
              </a:solidFill>
              <a:latin typeface="Times New Roman" pitchFamily="18" charset="0"/>
              <a:cs typeface="Times New Roman" pitchFamily="18" charset="0"/>
            </a:endParaRPr>
          </a:p>
        </p:txBody>
      </p:sp>
      <p:sp>
        <p:nvSpPr>
          <p:cNvPr id="7" name="Rectangle 6"/>
          <p:cNvSpPr/>
          <p:nvPr/>
        </p:nvSpPr>
        <p:spPr>
          <a:xfrm>
            <a:off x="255896" y="5181600"/>
            <a:ext cx="4316104" cy="152399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400" b="0" dirty="0">
                <a:solidFill>
                  <a:prstClr val="black">
                    <a:lumMod val="95000"/>
                    <a:lumOff val="5000"/>
                  </a:prstClr>
                </a:solidFill>
                <a:latin typeface="Times New Roman" pitchFamily="18" charset="0"/>
                <a:cs typeface="Times New Roman" pitchFamily="18" charset="0"/>
              </a:rPr>
              <a:t>- </a:t>
            </a:r>
            <a:r>
              <a:rPr lang="en-US" sz="2400" i="1" dirty="0" err="1">
                <a:solidFill>
                  <a:srgbClr val="F79646">
                    <a:lumMod val="75000"/>
                  </a:srgbClr>
                </a:solidFill>
                <a:latin typeface="Times New Roman" pitchFamily="18" charset="0"/>
                <a:cs typeface="Times New Roman" pitchFamily="18" charset="0"/>
              </a:rPr>
              <a:t>Đề</a:t>
            </a:r>
            <a:r>
              <a:rPr lang="en-US" sz="2400" i="1" dirty="0">
                <a:solidFill>
                  <a:srgbClr val="F79646">
                    <a:lumMod val="75000"/>
                  </a:srgbClr>
                </a:solidFill>
                <a:latin typeface="Times New Roman" pitchFamily="18" charset="0"/>
                <a:cs typeface="Times New Roman" pitchFamily="18" charset="0"/>
              </a:rPr>
              <a:t> </a:t>
            </a:r>
            <a:r>
              <a:rPr lang="en-US" sz="2400" i="1" dirty="0" err="1">
                <a:solidFill>
                  <a:srgbClr val="F79646">
                    <a:lumMod val="75000"/>
                  </a:srgbClr>
                </a:solidFill>
                <a:latin typeface="Times New Roman" pitchFamily="18" charset="0"/>
                <a:cs typeface="Times New Roman" pitchFamily="18" charset="0"/>
              </a:rPr>
              <a:t>tài</a:t>
            </a:r>
            <a:r>
              <a:rPr lang="en-US" sz="2400" b="0" dirty="0">
                <a:solidFill>
                  <a:prstClr val="black">
                    <a:lumMod val="95000"/>
                    <a:lumOff val="5000"/>
                  </a:prstClr>
                </a:solidFill>
                <a:latin typeface="Times New Roman" pitchFamily="18" charset="0"/>
                <a:cs typeface="Times New Roman"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Nâng</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cao</a:t>
            </a:r>
            <a:r>
              <a:rPr lang="en-US" sz="2400" b="0" dirty="0">
                <a:solidFill>
                  <a:schemeClr val="tx1"/>
                </a:solidFill>
                <a:latin typeface="Times New Roman" panose="02020603050405020304" pitchFamily="18" charset="0"/>
                <a:cs typeface="Times New Roman" panose="02020603050405020304" pitchFamily="18" charset="0"/>
              </a:rPr>
              <a:t> ý </a:t>
            </a:r>
            <a:r>
              <a:rPr lang="en-US" sz="2400" b="0" dirty="0" err="1">
                <a:solidFill>
                  <a:schemeClr val="tx1"/>
                </a:solidFill>
                <a:latin typeface="Times New Roman" panose="02020603050405020304" pitchFamily="18" charset="0"/>
                <a:cs typeface="Times New Roman" panose="02020603050405020304" pitchFamily="18" charset="0"/>
              </a:rPr>
              <a:t>thức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đọc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và</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cách</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thức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đọc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của</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học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sinh</a:t>
            </a:r>
            <a:r>
              <a:rPr lang="en-US" sz="2400" b="0" dirty="0">
                <a:solidFill>
                  <a:schemeClr val="tx1"/>
                </a:solidFill>
                <a:latin typeface="Times New Roman" panose="02020603050405020304" pitchFamily="18" charset="0"/>
                <a:cs typeface="Times New Roman" panose="02020603050405020304" pitchFamily="18" charset="0"/>
              </a:rPr>
              <a:t> THPT </a:t>
            </a:r>
            <a:r>
              <a:rPr lang="en-US" sz="2400" b="0" dirty="0" err="1">
                <a:solidFill>
                  <a:schemeClr val="tx1"/>
                </a:solidFill>
                <a:latin typeface="Times New Roman" panose="02020603050405020304" pitchFamily="18" charset="0"/>
                <a:cs typeface="Times New Roman" panose="02020603050405020304" pitchFamily="18" charset="0"/>
              </a:rPr>
              <a:t>khu</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vực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nôii</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thành</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Hà</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Nội</a:t>
            </a:r>
            <a:r>
              <a:rPr lang="en-US" sz="2400" b="0" dirty="0">
                <a:solidFill>
                  <a:schemeClr val="tx1"/>
                </a:solidFill>
                <a:latin typeface="Times New Roman" pitchFamily="18" charset="0"/>
                <a:cs typeface="Times New Roman" pitchFamily="18" charset="0"/>
              </a:rPr>
              <a:t>)</a:t>
            </a:r>
          </a:p>
        </p:txBody>
      </p:sp>
      <p:sp>
        <p:nvSpPr>
          <p:cNvPr id="8" name="Rectangle 7"/>
          <p:cNvSpPr/>
          <p:nvPr/>
        </p:nvSpPr>
        <p:spPr>
          <a:xfrm>
            <a:off x="255896" y="2569370"/>
            <a:ext cx="4343400" cy="11701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700" b="0" dirty="0">
                <a:solidFill>
                  <a:prstClr val="black">
                    <a:lumMod val="95000"/>
                    <a:lumOff val="5000"/>
                  </a:prstClr>
                </a:solidFill>
                <a:latin typeface="Times New Roman" pitchFamily="18" charset="0"/>
                <a:cs typeface="Times New Roman" pitchFamily="18" charset="0"/>
              </a:rPr>
              <a:t>- </a:t>
            </a:r>
            <a:r>
              <a:rPr lang="en-US" sz="2400" i="1" dirty="0" err="1">
                <a:solidFill>
                  <a:srgbClr val="F79646">
                    <a:lumMod val="75000"/>
                  </a:srgbClr>
                </a:solidFill>
                <a:latin typeface="Times New Roman" pitchFamily="18" charset="0"/>
                <a:cs typeface="Times New Roman" pitchFamily="18" charset="0"/>
              </a:rPr>
              <a:t>Đề</a:t>
            </a:r>
            <a:r>
              <a:rPr lang="en-US" sz="2400" i="1" dirty="0">
                <a:solidFill>
                  <a:srgbClr val="F79646">
                    <a:lumMod val="75000"/>
                  </a:srgbClr>
                </a:solidFill>
                <a:latin typeface="Times New Roman" pitchFamily="18" charset="0"/>
                <a:cs typeface="Times New Roman" pitchFamily="18" charset="0"/>
              </a:rPr>
              <a:t> </a:t>
            </a:r>
            <a:r>
              <a:rPr lang="en-US" sz="2400" i="1" dirty="0" err="1">
                <a:solidFill>
                  <a:srgbClr val="F79646">
                    <a:lumMod val="75000"/>
                  </a:srgbClr>
                </a:solidFill>
                <a:latin typeface="Times New Roman" pitchFamily="18" charset="0"/>
                <a:cs typeface="Times New Roman" pitchFamily="18" charset="0"/>
              </a:rPr>
              <a:t>tài</a:t>
            </a:r>
            <a:r>
              <a:rPr lang="en-US" sz="2400" b="0" dirty="0">
                <a:solidFill>
                  <a:prstClr val="black">
                    <a:lumMod val="95000"/>
                    <a:lumOff val="5000"/>
                  </a:prstClr>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Phố</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đi</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bộ</a:t>
            </a:r>
            <a:r>
              <a:rPr lang="en-US" sz="2400" b="0" dirty="0">
                <a:solidFill>
                  <a:prstClr val="black"/>
                </a:solidFill>
                <a:latin typeface="Times New Roman" pitchFamily="18" charset="0"/>
                <a:cs typeface="Times New Roman" pitchFamily="18" charset="0"/>
              </a:rPr>
              <a:t> - </a:t>
            </a:r>
            <a:r>
              <a:rPr lang="en-US" sz="2400" b="0" dirty="0" err="1">
                <a:solidFill>
                  <a:prstClr val="black"/>
                </a:solidFill>
                <a:latin typeface="Times New Roman" pitchFamily="18" charset="0"/>
                <a:cs typeface="Times New Roman" pitchFamily="18" charset="0"/>
              </a:rPr>
              <a:t>Đánh</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giá</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từ</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cảnh</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quan</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môi</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trường</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và</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văn</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hóa</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đô</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thị</a:t>
            </a:r>
            <a:r>
              <a:rPr lang="en-US" sz="2400" b="0" dirty="0">
                <a:solidFill>
                  <a:prstClr val="black"/>
                </a:solidFill>
                <a:latin typeface="Times New Roman" pitchFamily="18" charset="0"/>
                <a:cs typeface="Times New Roman" pitchFamily="18" charset="0"/>
              </a:rPr>
              <a:t> (TPHCM)</a:t>
            </a:r>
          </a:p>
        </p:txBody>
      </p:sp>
      <p:sp>
        <p:nvSpPr>
          <p:cNvPr id="9" name="Rectangle 8"/>
          <p:cNvSpPr/>
          <p:nvPr/>
        </p:nvSpPr>
        <p:spPr>
          <a:xfrm>
            <a:off x="4803773" y="1406148"/>
            <a:ext cx="4111627" cy="16418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500" b="0" dirty="0">
                <a:solidFill>
                  <a:prstClr val="black">
                    <a:lumMod val="95000"/>
                    <a:lumOff val="5000"/>
                  </a:prstClr>
                </a:solidFill>
                <a:latin typeface="Times New Roman" pitchFamily="18" charset="0"/>
                <a:cs typeface="Times New Roman" pitchFamily="18" charset="0"/>
              </a:rPr>
              <a:t>- </a:t>
            </a:r>
            <a:r>
              <a:rPr lang="en-US" sz="2500" i="1" dirty="0" err="1">
                <a:solidFill>
                  <a:srgbClr val="F79646">
                    <a:lumMod val="75000"/>
                  </a:srgbClr>
                </a:solidFill>
                <a:latin typeface="Times New Roman" pitchFamily="18" charset="0"/>
                <a:cs typeface="Times New Roman" pitchFamily="18" charset="0"/>
              </a:rPr>
              <a:t>Đề</a:t>
            </a:r>
            <a:r>
              <a:rPr lang="en-US" sz="2500" i="1" dirty="0">
                <a:solidFill>
                  <a:srgbClr val="F79646">
                    <a:lumMod val="75000"/>
                  </a:srgbClr>
                </a:solidFill>
                <a:latin typeface="Times New Roman" pitchFamily="18" charset="0"/>
                <a:cs typeface="Times New Roman" pitchFamily="18" charset="0"/>
              </a:rPr>
              <a:t> </a:t>
            </a:r>
            <a:r>
              <a:rPr lang="en-US" sz="2500" i="1" dirty="0" err="1">
                <a:solidFill>
                  <a:srgbClr val="F79646">
                    <a:lumMod val="75000"/>
                  </a:srgbClr>
                </a:solidFill>
                <a:latin typeface="Times New Roman" pitchFamily="18" charset="0"/>
                <a:cs typeface="Times New Roman" pitchFamily="18" charset="0"/>
              </a:rPr>
              <a:t>tài</a:t>
            </a:r>
            <a:r>
              <a:rPr lang="en-US" sz="2500" b="0" dirty="0">
                <a:solidFill>
                  <a:prstClr val="black">
                    <a:lumMod val="95000"/>
                    <a:lumOff val="5000"/>
                  </a:prstClr>
                </a:solidFill>
                <a:latin typeface="Times New Roman" pitchFamily="18" charset="0"/>
                <a:cs typeface="Times New Roman" pitchFamily="18" charset="0"/>
              </a:rPr>
              <a:t>: </a:t>
            </a:r>
            <a:r>
              <a:rPr lang="vi-VN" sz="2500" b="0" dirty="0">
                <a:solidFill>
                  <a:schemeClr val="tx1"/>
                </a:solidFill>
                <a:latin typeface="+mj-lt"/>
              </a:rPr>
              <a:t>Học sinh Thủ đô với việc bảo tồn và phát huy giá trị lịch sử - văn hóa khu Phố cổ - Hà Nội</a:t>
            </a:r>
            <a:endParaRPr lang="en-US" sz="2500" b="0" dirty="0">
              <a:solidFill>
                <a:schemeClr val="tx1"/>
              </a:solidFill>
              <a:latin typeface="+mj-lt"/>
              <a:cs typeface="Times New Roman" pitchFamily="18" charset="0"/>
            </a:endParaRPr>
          </a:p>
        </p:txBody>
      </p:sp>
      <p:sp>
        <p:nvSpPr>
          <p:cNvPr id="10" name="Rectangle 9"/>
          <p:cNvSpPr/>
          <p:nvPr/>
        </p:nvSpPr>
        <p:spPr>
          <a:xfrm>
            <a:off x="304800" y="3810000"/>
            <a:ext cx="4267200" cy="1295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400" b="0" dirty="0">
                <a:solidFill>
                  <a:prstClr val="black">
                    <a:lumMod val="95000"/>
                    <a:lumOff val="5000"/>
                  </a:prstClr>
                </a:solidFill>
                <a:latin typeface="Times New Roman" pitchFamily="18" charset="0"/>
                <a:cs typeface="Times New Roman" pitchFamily="18" charset="0"/>
              </a:rPr>
              <a:t>- </a:t>
            </a:r>
            <a:r>
              <a:rPr lang="en-US" sz="2400" i="1" dirty="0" err="1">
                <a:solidFill>
                  <a:srgbClr val="F79646">
                    <a:lumMod val="75000"/>
                  </a:srgbClr>
                </a:solidFill>
                <a:latin typeface="Times New Roman" pitchFamily="18" charset="0"/>
                <a:cs typeface="Times New Roman" pitchFamily="18" charset="0"/>
              </a:rPr>
              <a:t>Đề</a:t>
            </a:r>
            <a:r>
              <a:rPr lang="en-US" sz="2400" i="1" dirty="0">
                <a:solidFill>
                  <a:srgbClr val="F79646">
                    <a:lumMod val="75000"/>
                  </a:srgbClr>
                </a:solidFill>
                <a:latin typeface="Times New Roman" pitchFamily="18" charset="0"/>
                <a:cs typeface="Times New Roman" pitchFamily="18" charset="0"/>
              </a:rPr>
              <a:t> </a:t>
            </a:r>
            <a:r>
              <a:rPr lang="en-US" sz="2400" i="1" dirty="0" err="1">
                <a:solidFill>
                  <a:srgbClr val="F79646">
                    <a:lumMod val="75000"/>
                  </a:srgbClr>
                </a:solidFill>
                <a:latin typeface="Times New Roman" pitchFamily="18" charset="0"/>
                <a:cs typeface="Times New Roman" pitchFamily="18" charset="0"/>
              </a:rPr>
              <a:t>tài</a:t>
            </a:r>
            <a:r>
              <a:rPr lang="en-US" sz="2400" b="0" dirty="0">
                <a:solidFill>
                  <a:prstClr val="black">
                    <a:lumMod val="95000"/>
                    <a:lumOff val="5000"/>
                  </a:prstClr>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Hiện</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tượng</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không</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dám</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nói</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của</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học</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sinh</a:t>
            </a:r>
            <a:r>
              <a:rPr lang="en-US" sz="2400" b="0" dirty="0">
                <a:solidFill>
                  <a:prstClr val="black"/>
                </a:solidFill>
                <a:latin typeface="Times New Roman" pitchFamily="18" charset="0"/>
                <a:cs typeface="Times New Roman" pitchFamily="18" charset="0"/>
              </a:rPr>
              <a:t> THPT – </a:t>
            </a:r>
            <a:r>
              <a:rPr lang="en-US" sz="2400" b="0" dirty="0" err="1">
                <a:solidFill>
                  <a:prstClr val="black"/>
                </a:solidFill>
                <a:latin typeface="Times New Roman" pitchFamily="18" charset="0"/>
                <a:cs typeface="Times New Roman" pitchFamily="18" charset="0"/>
              </a:rPr>
              <a:t>thực</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trạng</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và</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giải</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pháp</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Vĩnh</a:t>
            </a:r>
            <a:r>
              <a:rPr lang="en-US" sz="2400" b="0" dirty="0">
                <a:solidFill>
                  <a:prstClr val="black"/>
                </a:solidFill>
                <a:latin typeface="Times New Roman" pitchFamily="18" charset="0"/>
                <a:cs typeface="Times New Roman" pitchFamily="18" charset="0"/>
              </a:rPr>
              <a:t> </a:t>
            </a:r>
            <a:r>
              <a:rPr lang="en-US" sz="2400" b="0" dirty="0" err="1">
                <a:solidFill>
                  <a:prstClr val="black"/>
                </a:solidFill>
                <a:latin typeface="Times New Roman" pitchFamily="18" charset="0"/>
                <a:cs typeface="Times New Roman" pitchFamily="18" charset="0"/>
              </a:rPr>
              <a:t>Phúc</a:t>
            </a:r>
            <a:r>
              <a:rPr lang="en-US" sz="2400" b="0" dirty="0">
                <a:solidFill>
                  <a:prstClr val="black"/>
                </a:solidFill>
                <a:latin typeface="Times New Roman" pitchFamily="18" charset="0"/>
                <a:cs typeface="Times New Roman" pitchFamily="18" charset="0"/>
              </a:rPr>
              <a:t>)</a:t>
            </a:r>
          </a:p>
        </p:txBody>
      </p:sp>
      <p:sp>
        <p:nvSpPr>
          <p:cNvPr id="11" name="Title 1"/>
          <p:cNvSpPr>
            <a:spLocks noGrp="1"/>
          </p:cNvSpPr>
          <p:nvPr>
            <p:ph type="title"/>
          </p:nvPr>
        </p:nvSpPr>
        <p:spPr>
          <a:xfrm>
            <a:off x="228600" y="-152400"/>
            <a:ext cx="8229600" cy="1143000"/>
          </a:xfrm>
        </p:spPr>
        <p:txBody>
          <a:bodyPr rtlCol="0"/>
          <a:lstStyle/>
          <a:p>
            <a:pPr eaLnBrk="1" fontAlgn="auto" hangingPunct="1">
              <a:spcAft>
                <a:spcPts val="0"/>
              </a:spcAft>
              <a:defRPr/>
            </a:pPr>
            <a:r>
              <a:rPr lang="en-US" dirty="0" err="1"/>
              <a:t>Một</a:t>
            </a:r>
            <a:r>
              <a:rPr lang="en-US" dirty="0"/>
              <a:t> </a:t>
            </a:r>
            <a:r>
              <a:rPr lang="en-US" dirty="0" err="1"/>
              <a:t>số</a:t>
            </a:r>
            <a:r>
              <a:rPr lang="en-US" dirty="0"/>
              <a:t> </a:t>
            </a:r>
            <a:r>
              <a:rPr lang="en-US" dirty="0">
                <a:solidFill>
                  <a:schemeClr val="tx1">
                    <a:lumMod val="95000"/>
                    <a:lumOff val="5000"/>
                  </a:schemeClr>
                </a:solidFill>
              </a:rPr>
              <a:t>GỢI Ý</a:t>
            </a:r>
            <a:r>
              <a:rPr lang="en-US" dirty="0"/>
              <a:t> </a:t>
            </a:r>
            <a:r>
              <a:rPr lang="en-US" dirty="0" err="1"/>
              <a:t>lĩnh</a:t>
            </a:r>
            <a:r>
              <a:rPr lang="en-US" dirty="0"/>
              <a:t> </a:t>
            </a:r>
            <a:r>
              <a:rPr lang="en-US" dirty="0" err="1"/>
              <a:t>vực</a:t>
            </a:r>
            <a:r>
              <a:rPr lang="en-US" dirty="0"/>
              <a:t> </a:t>
            </a:r>
            <a:r>
              <a:rPr lang="en-US" dirty="0" err="1"/>
              <a:t>dự</a:t>
            </a:r>
            <a:r>
              <a:rPr lang="en-US" dirty="0"/>
              <a:t> </a:t>
            </a:r>
            <a:r>
              <a:rPr lang="en-US" dirty="0" err="1"/>
              <a:t>thi</a:t>
            </a:r>
            <a:r>
              <a:rPr lang="en-US" dirty="0"/>
              <a:t> </a:t>
            </a:r>
            <a:r>
              <a:rPr lang="en-US" dirty="0" err="1"/>
              <a:t>cho</a:t>
            </a:r>
            <a:r>
              <a:rPr lang="en-US" dirty="0"/>
              <a:t> </a:t>
            </a:r>
            <a:r>
              <a:rPr lang="en-US" dirty="0" err="1"/>
              <a:t>các</a:t>
            </a:r>
            <a:r>
              <a:rPr lang="en-US" dirty="0"/>
              <a:t> </a:t>
            </a:r>
            <a:r>
              <a:rPr lang="en-US" dirty="0" err="1"/>
              <a:t>môn</a:t>
            </a:r>
            <a:r>
              <a:rPr lang="en-US" dirty="0"/>
              <a:t> </a:t>
            </a:r>
            <a:r>
              <a:rPr lang="en-US" dirty="0" err="1"/>
              <a:t>học</a:t>
            </a:r>
            <a:endParaRPr lang="en-US" dirty="0"/>
          </a:p>
        </p:txBody>
      </p:sp>
      <p:sp>
        <p:nvSpPr>
          <p:cNvPr id="13" name="Rectangle 12"/>
          <p:cNvSpPr/>
          <p:nvPr/>
        </p:nvSpPr>
        <p:spPr>
          <a:xfrm>
            <a:off x="4803772" y="3154428"/>
            <a:ext cx="4111627" cy="17000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500" b="0" dirty="0">
                <a:solidFill>
                  <a:prstClr val="black">
                    <a:lumMod val="95000"/>
                    <a:lumOff val="5000"/>
                  </a:prstClr>
                </a:solidFill>
                <a:latin typeface="Times New Roman" pitchFamily="18" charset="0"/>
                <a:cs typeface="Times New Roman" pitchFamily="18" charset="0"/>
              </a:rPr>
              <a:t>- </a:t>
            </a:r>
            <a:r>
              <a:rPr lang="en-US" sz="2500" i="1" dirty="0" err="1">
                <a:solidFill>
                  <a:srgbClr val="F79646">
                    <a:lumMod val="75000"/>
                  </a:srgbClr>
                </a:solidFill>
                <a:latin typeface="Times New Roman" pitchFamily="18" charset="0"/>
                <a:cs typeface="Times New Roman" pitchFamily="18" charset="0"/>
              </a:rPr>
              <a:t>Đề</a:t>
            </a:r>
            <a:r>
              <a:rPr lang="en-US" sz="2500" i="1" dirty="0">
                <a:solidFill>
                  <a:srgbClr val="F79646">
                    <a:lumMod val="75000"/>
                  </a:srgbClr>
                </a:solidFill>
                <a:latin typeface="Times New Roman" pitchFamily="18" charset="0"/>
                <a:cs typeface="Times New Roman" pitchFamily="18" charset="0"/>
              </a:rPr>
              <a:t> </a:t>
            </a:r>
            <a:r>
              <a:rPr lang="en-US" sz="2500" i="1" dirty="0" err="1">
                <a:solidFill>
                  <a:srgbClr val="F79646">
                    <a:lumMod val="75000"/>
                  </a:srgbClr>
                </a:solidFill>
                <a:latin typeface="Times New Roman" pitchFamily="18" charset="0"/>
                <a:cs typeface="Times New Roman" pitchFamily="18" charset="0"/>
              </a:rPr>
              <a:t>tài</a:t>
            </a:r>
            <a:r>
              <a:rPr lang="en-US" sz="2500" b="0" dirty="0">
                <a:solidFill>
                  <a:prstClr val="black">
                    <a:lumMod val="95000"/>
                    <a:lumOff val="5000"/>
                  </a:prstClr>
                </a:solidFill>
                <a:latin typeface="Times New Roman" pitchFamily="18" charset="0"/>
                <a:cs typeface="Times New Roman"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Thực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trạng</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hiện</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tượng</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tha</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hóa</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tiếng</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việt</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của</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giới</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trẻ</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khi</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sử</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dụng</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mạng</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xã</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hội</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và</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một</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số</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giải</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pháp</a:t>
            </a:r>
            <a:endParaRPr lang="en-US" sz="2500" b="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4803771" y="5005529"/>
            <a:ext cx="4111627" cy="17000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500" b="0" dirty="0">
                <a:solidFill>
                  <a:prstClr val="black">
                    <a:lumMod val="95000"/>
                    <a:lumOff val="5000"/>
                  </a:prstClr>
                </a:solidFill>
                <a:latin typeface="Times New Roman" pitchFamily="18" charset="0"/>
                <a:cs typeface="Times New Roman" pitchFamily="18" charset="0"/>
              </a:rPr>
              <a:t>- </a:t>
            </a:r>
            <a:r>
              <a:rPr lang="en-US" sz="2500" i="1" dirty="0" err="1">
                <a:solidFill>
                  <a:srgbClr val="F79646">
                    <a:lumMod val="75000"/>
                  </a:srgbClr>
                </a:solidFill>
                <a:latin typeface="Times New Roman" pitchFamily="18" charset="0"/>
                <a:cs typeface="Times New Roman" pitchFamily="18" charset="0"/>
              </a:rPr>
              <a:t>Đề</a:t>
            </a:r>
            <a:r>
              <a:rPr lang="en-US" sz="2500" i="1" dirty="0">
                <a:solidFill>
                  <a:srgbClr val="F79646">
                    <a:lumMod val="75000"/>
                  </a:srgbClr>
                </a:solidFill>
                <a:latin typeface="Times New Roman" pitchFamily="18" charset="0"/>
                <a:cs typeface="Times New Roman" pitchFamily="18" charset="0"/>
              </a:rPr>
              <a:t> </a:t>
            </a:r>
            <a:r>
              <a:rPr lang="en-US" sz="2500" i="1" dirty="0" err="1">
                <a:solidFill>
                  <a:srgbClr val="F79646">
                    <a:lumMod val="75000"/>
                  </a:srgbClr>
                </a:solidFill>
                <a:latin typeface="Times New Roman" pitchFamily="18" charset="0"/>
                <a:cs typeface="Times New Roman" pitchFamily="18" charset="0"/>
              </a:rPr>
              <a:t>tài</a:t>
            </a:r>
            <a:r>
              <a:rPr lang="en-US" sz="2500" b="0" dirty="0">
                <a:solidFill>
                  <a:prstClr val="black">
                    <a:lumMod val="95000"/>
                    <a:lumOff val="5000"/>
                  </a:prstClr>
                </a:solidFill>
                <a:latin typeface="Times New Roman" pitchFamily="18" charset="0"/>
                <a:cs typeface="Times New Roman"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Truyền</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tải</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giá</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trị</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sống</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cho</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học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sinh</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trung</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học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phổ</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thông</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nội</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thành</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Hà</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Nội</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thông</a:t>
            </a:r>
            <a:r>
              <a:rPr lang="en-US" sz="2400" b="0" dirty="0">
                <a:solidFill>
                  <a:schemeClr val="tx1"/>
                </a:solidFill>
                <a:latin typeface="Times New Roman" panose="02020603050405020304" pitchFamily="18" charset="0"/>
                <a:cs typeface="Times New Roman" panose="02020603050405020304" pitchFamily="18" charset="0"/>
              </a:rPr>
              <a:t> qua </a:t>
            </a:r>
            <a:r>
              <a:rPr lang="en-US" sz="2400" b="0" dirty="0" err="1">
                <a:solidFill>
                  <a:schemeClr val="tx1"/>
                </a:solidFill>
                <a:latin typeface="Times New Roman" panose="02020603050405020304" pitchFamily="18" charset="0"/>
                <a:cs typeface="Times New Roman" panose="02020603050405020304" pitchFamily="18" charset="0"/>
              </a:rPr>
              <a:t>nghệ</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thuật</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điện</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ảnh</a:t>
            </a:r>
            <a:endParaRPr lang="en-US" sz="2400" b="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62000"/>
          </a:xfrm>
        </p:spPr>
        <p:txBody>
          <a:bodyPr>
            <a:normAutofit fontScale="90000"/>
          </a:bodyPr>
          <a:lstStyle/>
          <a:p>
            <a:pPr eaLnBrk="1" hangingPunct="1"/>
            <a:r>
              <a:rPr lang="en-US" altLang="en-US" dirty="0"/>
              <a:t>1. </a:t>
            </a:r>
            <a:r>
              <a:rPr lang="en-US" altLang="en-US" dirty="0" err="1"/>
              <a:t>Phân</a:t>
            </a:r>
            <a:r>
              <a:rPr lang="en-US" altLang="en-US" dirty="0"/>
              <a:t> </a:t>
            </a:r>
            <a:r>
              <a:rPr lang="en-US" altLang="en-US" dirty="0" err="1"/>
              <a:t>biệt</a:t>
            </a:r>
            <a:r>
              <a:rPr lang="en-US" altLang="en-US" dirty="0"/>
              <a:t> </a:t>
            </a:r>
            <a:br>
              <a:rPr lang="en-US" altLang="en-US" dirty="0"/>
            </a:br>
            <a:endParaRPr lang="en-US" altLang="en-US" dirty="0">
              <a:solidFill>
                <a:srgbClr val="0070C0"/>
              </a:solidFill>
            </a:endParaRPr>
          </a:p>
        </p:txBody>
      </p:sp>
      <p:sp>
        <p:nvSpPr>
          <p:cNvPr id="4" name="Rectangle 7"/>
          <p:cNvSpPr>
            <a:spLocks noChangeArrowheads="1"/>
          </p:cNvSpPr>
          <p:nvPr/>
        </p:nvSpPr>
        <p:spPr bwMode="auto">
          <a:xfrm>
            <a:off x="914400" y="1173707"/>
            <a:ext cx="3505200" cy="807493"/>
          </a:xfrm>
          <a:prstGeom prst="rect">
            <a:avLst/>
          </a:prstGeom>
          <a:solidFill>
            <a:schemeClr val="accent6">
              <a:lumMod val="40000"/>
              <a:lumOff val="60000"/>
            </a:schemeClr>
          </a:solidFill>
          <a:ln>
            <a:noFill/>
          </a:ln>
          <a:effectLst>
            <a:outerShdw dist="107763" dir="2700000" algn="ctr" rotWithShape="0">
              <a:schemeClr val="bg2">
                <a:alpha val="50000"/>
              </a:schemeClr>
            </a:outerShdw>
          </a:effectLst>
        </p:spPr>
        <p:txBody>
          <a:bodyPr wrap="none" anchor="ctr"/>
          <a:lstStyle/>
          <a:p>
            <a:pPr algn="ctr">
              <a:lnSpc>
                <a:spcPct val="140000"/>
              </a:lnSpc>
              <a:defRPr/>
            </a:pPr>
            <a:r>
              <a:rPr lang="en-US" sz="2500" dirty="0">
                <a:solidFill>
                  <a:srgbClr val="0000CC"/>
                </a:solidFill>
                <a:latin typeface="Times New Roman" pitchFamily="18" charset="0"/>
                <a:cs typeface="Times New Roman" pitchFamily="18" charset="0"/>
              </a:rPr>
              <a:t>DỰ ÁN KHOA HỌC</a:t>
            </a:r>
          </a:p>
          <a:p>
            <a:pPr algn="ctr">
              <a:lnSpc>
                <a:spcPct val="140000"/>
              </a:lnSpc>
              <a:defRPr/>
            </a:pPr>
            <a:r>
              <a:rPr lang="en-US" sz="2500" dirty="0">
                <a:latin typeface="Times New Roman" pitchFamily="18" charset="0"/>
                <a:cs typeface="Times New Roman" pitchFamily="18" charset="0"/>
              </a:rPr>
              <a:t>(Science Fair Project)</a:t>
            </a:r>
          </a:p>
        </p:txBody>
      </p:sp>
      <p:sp>
        <p:nvSpPr>
          <p:cNvPr id="5" name="Rectangle 8"/>
          <p:cNvSpPr>
            <a:spLocks noChangeArrowheads="1"/>
          </p:cNvSpPr>
          <p:nvPr/>
        </p:nvSpPr>
        <p:spPr bwMode="auto">
          <a:xfrm>
            <a:off x="5606386" y="1112293"/>
            <a:ext cx="3505200" cy="868907"/>
          </a:xfrm>
          <a:prstGeom prst="rect">
            <a:avLst/>
          </a:prstGeom>
          <a:solidFill>
            <a:schemeClr val="accent6">
              <a:lumMod val="40000"/>
              <a:lumOff val="60000"/>
            </a:schemeClr>
          </a:solidFill>
          <a:ln>
            <a:noFill/>
          </a:ln>
          <a:effectLst>
            <a:outerShdw dist="107763" dir="2700000" algn="ctr" rotWithShape="0">
              <a:schemeClr val="bg2">
                <a:alpha val="50000"/>
              </a:schemeClr>
            </a:outerShdw>
          </a:effectLst>
        </p:spPr>
        <p:txBody>
          <a:bodyPr wrap="none" anchor="ctr"/>
          <a:lstStyle/>
          <a:p>
            <a:pPr algn="ctr">
              <a:lnSpc>
                <a:spcPct val="150000"/>
              </a:lnSpc>
              <a:defRPr/>
            </a:pPr>
            <a:r>
              <a:rPr lang="en-US" sz="2500" dirty="0">
                <a:solidFill>
                  <a:srgbClr val="008000"/>
                </a:solidFill>
                <a:latin typeface="Times New Roman" pitchFamily="18" charset="0"/>
                <a:cs typeface="Times New Roman" pitchFamily="18" charset="0"/>
              </a:rPr>
              <a:t>DỰ ÁN KỸ THUẬT</a:t>
            </a:r>
          </a:p>
          <a:p>
            <a:pPr algn="ctr">
              <a:lnSpc>
                <a:spcPct val="150000"/>
              </a:lnSpc>
              <a:defRPr/>
            </a:pPr>
            <a:r>
              <a:rPr lang="en-US" sz="2500" dirty="0">
                <a:latin typeface="Times New Roman" pitchFamily="18" charset="0"/>
                <a:cs typeface="Times New Roman" pitchFamily="18" charset="0"/>
              </a:rPr>
              <a:t>(</a:t>
            </a:r>
            <a:r>
              <a:rPr lang="en-US" sz="2500" dirty="0" err="1">
                <a:latin typeface="Times New Roman" pitchFamily="18" charset="0"/>
                <a:cs typeface="Times New Roman" pitchFamily="18" charset="0"/>
              </a:rPr>
              <a:t>Enginering</a:t>
            </a:r>
            <a:r>
              <a:rPr lang="en-US" sz="2500" dirty="0">
                <a:latin typeface="Times New Roman" pitchFamily="18" charset="0"/>
                <a:cs typeface="Times New Roman" pitchFamily="18" charset="0"/>
              </a:rPr>
              <a:t> Project)</a:t>
            </a:r>
          </a:p>
        </p:txBody>
      </p:sp>
      <p:sp>
        <p:nvSpPr>
          <p:cNvPr id="8" name="Rectangle 11"/>
          <p:cNvSpPr>
            <a:spLocks noChangeArrowheads="1"/>
          </p:cNvSpPr>
          <p:nvPr/>
        </p:nvSpPr>
        <p:spPr bwMode="auto">
          <a:xfrm>
            <a:off x="152400" y="2362200"/>
            <a:ext cx="2057400" cy="457200"/>
          </a:xfrm>
          <a:prstGeom prst="rect">
            <a:avLst/>
          </a:prstGeom>
          <a:solidFill>
            <a:srgbClr val="FFFF00"/>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500" dirty="0">
                <a:latin typeface="Times New Roman" pitchFamily="18" charset="0"/>
                <a:cs typeface="Times New Roman" pitchFamily="18" charset="0"/>
              </a:rPr>
              <a:t>PHÁT MINH</a:t>
            </a:r>
          </a:p>
        </p:txBody>
      </p:sp>
      <p:sp>
        <p:nvSpPr>
          <p:cNvPr id="9" name="Rectangle 12"/>
          <p:cNvSpPr>
            <a:spLocks noChangeArrowheads="1"/>
          </p:cNvSpPr>
          <p:nvPr/>
        </p:nvSpPr>
        <p:spPr bwMode="auto">
          <a:xfrm>
            <a:off x="6330286" y="2338317"/>
            <a:ext cx="2057400" cy="457200"/>
          </a:xfrm>
          <a:prstGeom prst="rect">
            <a:avLst/>
          </a:prstGeom>
          <a:solidFill>
            <a:srgbClr val="92D050"/>
          </a:solidFill>
          <a:ln>
            <a:noFill/>
          </a:ln>
          <a:effectLst>
            <a:outerShdw dist="107763" dir="2700000" algn="ctr" rotWithShape="0">
              <a:schemeClr val="bg2">
                <a:alpha val="50000"/>
              </a:schemeClr>
            </a:outerShdw>
          </a:effec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500" dirty="0">
                <a:latin typeface="Times New Roman" pitchFamily="18" charset="0"/>
                <a:cs typeface="Times New Roman" pitchFamily="18" charset="0"/>
              </a:rPr>
              <a:t>SÁNG CHẾ</a:t>
            </a:r>
          </a:p>
        </p:txBody>
      </p:sp>
      <p:sp>
        <p:nvSpPr>
          <p:cNvPr id="10" name="Rectangle 13"/>
          <p:cNvSpPr>
            <a:spLocks noChangeArrowheads="1"/>
          </p:cNvSpPr>
          <p:nvPr/>
        </p:nvSpPr>
        <p:spPr bwMode="auto">
          <a:xfrm>
            <a:off x="3390900" y="2376985"/>
            <a:ext cx="2057400" cy="457200"/>
          </a:xfrm>
          <a:prstGeom prst="rect">
            <a:avLst/>
          </a:prstGeom>
          <a:solidFill>
            <a:srgbClr val="00B0F0"/>
          </a:solidFill>
          <a:ln>
            <a:noFill/>
          </a:ln>
          <a:effectLst>
            <a:outerShdw dist="107763" dir="2700000" algn="ctr" rotWithShape="0">
              <a:schemeClr val="bg2">
                <a:alpha val="50000"/>
              </a:schemeClr>
            </a:outerShdw>
          </a:effec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500" dirty="0">
                <a:latin typeface="Times New Roman" pitchFamily="18" charset="0"/>
                <a:cs typeface="Times New Roman" pitchFamily="18" charset="0"/>
              </a:rPr>
              <a:t>PHÁT HIỆN</a:t>
            </a:r>
          </a:p>
        </p:txBody>
      </p:sp>
      <p:sp>
        <p:nvSpPr>
          <p:cNvPr id="11" name="Title 1"/>
          <p:cNvSpPr txBox="1">
            <a:spLocks/>
          </p:cNvSpPr>
          <p:nvPr/>
        </p:nvSpPr>
        <p:spPr bwMode="auto">
          <a:xfrm>
            <a:off x="457200" y="762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solidFill>
                  <a:srgbClr val="FF0000"/>
                </a:solidFill>
                <a:latin typeface="Times New Roman" pitchFamily="18" charset="0"/>
                <a:cs typeface="Times New Roman" pitchFamily="18" charset="0"/>
              </a:rPr>
              <a:t>B. CÁC BƯỚC THỰC HIỆN DỰ ÁN</a:t>
            </a:r>
          </a:p>
        </p:txBody>
      </p:sp>
      <p:sp>
        <p:nvSpPr>
          <p:cNvPr id="12" name="Rectangular Callout 11"/>
          <p:cNvSpPr/>
          <p:nvPr/>
        </p:nvSpPr>
        <p:spPr>
          <a:xfrm>
            <a:off x="76200" y="3124200"/>
            <a:ext cx="3048000" cy="3657600"/>
          </a:xfrm>
          <a:prstGeom prst="wedgeRectCallout">
            <a:avLst>
              <a:gd name="adj1" fmla="val -27188"/>
              <a:gd name="adj2" fmla="val -58720"/>
            </a:avLst>
          </a:pr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algn="just"/>
            <a:r>
              <a:rPr lang="en-US" altLang="en-US" sz="2400" dirty="0" err="1"/>
              <a:t>là</a:t>
            </a:r>
            <a:r>
              <a:rPr lang="en-US" altLang="en-US" sz="2400" dirty="0"/>
              <a:t> </a:t>
            </a:r>
            <a:r>
              <a:rPr lang="en-US" altLang="en-US" sz="2400" dirty="0" err="1"/>
              <a:t>sự</a:t>
            </a:r>
            <a:r>
              <a:rPr lang="en-US" altLang="en-US" sz="2400" dirty="0"/>
              <a:t> </a:t>
            </a:r>
            <a:r>
              <a:rPr lang="en-US" altLang="en-US" sz="2400" dirty="0" err="1"/>
              <a:t>khám</a:t>
            </a:r>
            <a:r>
              <a:rPr lang="en-US" altLang="en-US" sz="2400" dirty="0"/>
              <a:t> </a:t>
            </a:r>
            <a:r>
              <a:rPr lang="en-US" altLang="en-US" sz="2400" dirty="0" err="1"/>
              <a:t>phá</a:t>
            </a:r>
            <a:r>
              <a:rPr lang="en-US" altLang="en-US" sz="2400" dirty="0"/>
              <a:t> </a:t>
            </a:r>
            <a:r>
              <a:rPr lang="en-US" altLang="en-US" sz="2400" dirty="0" err="1"/>
              <a:t>ra</a:t>
            </a:r>
            <a:r>
              <a:rPr lang="en-US" altLang="en-US" sz="2400" dirty="0"/>
              <a:t> </a:t>
            </a:r>
            <a:r>
              <a:rPr lang="en-US" altLang="en-US" sz="2400" dirty="0" err="1"/>
              <a:t>những</a:t>
            </a:r>
            <a:r>
              <a:rPr lang="en-US" altLang="en-US" sz="2400" dirty="0"/>
              <a:t> </a:t>
            </a:r>
            <a:r>
              <a:rPr lang="en-US" altLang="en-US" sz="2400" i="1" dirty="0" err="1">
                <a:solidFill>
                  <a:srgbClr val="0000CC"/>
                </a:solidFill>
              </a:rPr>
              <a:t>quy</a:t>
            </a:r>
            <a:r>
              <a:rPr lang="en-US" altLang="en-US" sz="2400" i="1" dirty="0">
                <a:solidFill>
                  <a:srgbClr val="0000CC"/>
                </a:solidFill>
              </a:rPr>
              <a:t> </a:t>
            </a:r>
            <a:r>
              <a:rPr lang="en-US" altLang="en-US" sz="2400" i="1" dirty="0" err="1">
                <a:solidFill>
                  <a:srgbClr val="0000CC"/>
                </a:solidFill>
              </a:rPr>
              <a:t>luật</a:t>
            </a:r>
            <a:r>
              <a:rPr lang="en-US" altLang="en-US" sz="2400" dirty="0"/>
              <a:t>, </a:t>
            </a:r>
            <a:r>
              <a:rPr lang="en-US" altLang="en-US" sz="2400" i="1" dirty="0" err="1">
                <a:solidFill>
                  <a:srgbClr val="0000CC"/>
                </a:solidFill>
              </a:rPr>
              <a:t>tính</a:t>
            </a:r>
            <a:r>
              <a:rPr lang="en-US" altLang="en-US" sz="2400" i="1" dirty="0">
                <a:solidFill>
                  <a:srgbClr val="0000CC"/>
                </a:solidFill>
              </a:rPr>
              <a:t> </a:t>
            </a:r>
            <a:r>
              <a:rPr lang="en-US" altLang="en-US" sz="2400" i="1" dirty="0" err="1">
                <a:solidFill>
                  <a:srgbClr val="0000CC"/>
                </a:solidFill>
              </a:rPr>
              <a:t>chất</a:t>
            </a:r>
            <a:r>
              <a:rPr lang="en-US" altLang="en-US" sz="2400" dirty="0"/>
              <a:t> </a:t>
            </a:r>
            <a:r>
              <a:rPr lang="en-US" altLang="en-US" sz="2400" dirty="0" err="1"/>
              <a:t>hoặc</a:t>
            </a:r>
            <a:r>
              <a:rPr lang="en-US" altLang="en-US" sz="2400" dirty="0"/>
              <a:t> </a:t>
            </a:r>
            <a:r>
              <a:rPr lang="en-US" altLang="en-US" sz="2400" i="1" dirty="0" err="1">
                <a:solidFill>
                  <a:srgbClr val="0000CC"/>
                </a:solidFill>
              </a:rPr>
              <a:t>hiện</a:t>
            </a:r>
            <a:r>
              <a:rPr lang="en-US" altLang="en-US" sz="2400" i="1" dirty="0">
                <a:solidFill>
                  <a:srgbClr val="0000CC"/>
                </a:solidFill>
              </a:rPr>
              <a:t> </a:t>
            </a:r>
            <a:r>
              <a:rPr lang="en-US" altLang="en-US" sz="2400" i="1" dirty="0" err="1">
                <a:solidFill>
                  <a:srgbClr val="0000CC"/>
                </a:solidFill>
              </a:rPr>
              <a:t>tượng</a:t>
            </a:r>
            <a:r>
              <a:rPr lang="en-US" altLang="en-US" sz="2400" dirty="0"/>
              <a:t> </a:t>
            </a:r>
            <a:r>
              <a:rPr lang="en-US" altLang="en-US" sz="2400" dirty="0" err="1"/>
              <a:t>của</a:t>
            </a:r>
            <a:r>
              <a:rPr lang="en-US" altLang="en-US" sz="2400" dirty="0"/>
              <a:t> </a:t>
            </a:r>
            <a:r>
              <a:rPr lang="en-US" altLang="en-US" sz="2400" i="1" dirty="0" err="1">
                <a:solidFill>
                  <a:srgbClr val="0000CC"/>
                </a:solidFill>
              </a:rPr>
              <a:t>thế</a:t>
            </a:r>
            <a:r>
              <a:rPr lang="en-US" altLang="en-US" sz="2400" i="1" dirty="0">
                <a:solidFill>
                  <a:srgbClr val="0000CC"/>
                </a:solidFill>
              </a:rPr>
              <a:t> </a:t>
            </a:r>
            <a:r>
              <a:rPr lang="en-US" altLang="en-US" sz="2400" i="1" dirty="0" err="1">
                <a:solidFill>
                  <a:srgbClr val="0000CC"/>
                </a:solidFill>
              </a:rPr>
              <a:t>giới</a:t>
            </a:r>
            <a:r>
              <a:rPr lang="en-US" altLang="en-US" sz="2400" i="1" dirty="0">
                <a:solidFill>
                  <a:srgbClr val="0000CC"/>
                </a:solidFill>
              </a:rPr>
              <a:t> </a:t>
            </a:r>
            <a:r>
              <a:rPr lang="en-US" altLang="en-US" sz="2400" i="1" dirty="0" err="1">
                <a:solidFill>
                  <a:srgbClr val="0000CC"/>
                </a:solidFill>
              </a:rPr>
              <a:t>vật</a:t>
            </a:r>
            <a:r>
              <a:rPr lang="en-US" altLang="en-US" sz="2400" i="1" dirty="0">
                <a:solidFill>
                  <a:srgbClr val="0000CC"/>
                </a:solidFill>
              </a:rPr>
              <a:t> </a:t>
            </a:r>
            <a:r>
              <a:rPr lang="en-US" altLang="en-US" sz="2400" i="1" dirty="0" err="1">
                <a:solidFill>
                  <a:srgbClr val="0000CC"/>
                </a:solidFill>
              </a:rPr>
              <a:t>chất</a:t>
            </a:r>
            <a:r>
              <a:rPr lang="en-US" altLang="en-US" sz="2400" dirty="0"/>
              <a:t> </a:t>
            </a:r>
            <a:r>
              <a:rPr lang="en-US" altLang="en-US" sz="2400" dirty="0" err="1"/>
              <a:t>tồn</a:t>
            </a:r>
            <a:r>
              <a:rPr lang="en-US" altLang="en-US" sz="2400" dirty="0"/>
              <a:t> </a:t>
            </a:r>
            <a:r>
              <a:rPr lang="en-US" altLang="en-US" sz="2400" dirty="0" err="1"/>
              <a:t>tại</a:t>
            </a:r>
            <a:r>
              <a:rPr lang="en-US" altLang="en-US" sz="2400" dirty="0"/>
              <a:t> </a:t>
            </a:r>
            <a:r>
              <a:rPr lang="en-US" altLang="en-US" sz="2400" dirty="0" err="1"/>
              <a:t>một</a:t>
            </a:r>
            <a:r>
              <a:rPr lang="en-US" altLang="en-US" sz="2400" dirty="0"/>
              <a:t> </a:t>
            </a:r>
            <a:r>
              <a:rPr lang="en-US" altLang="en-US" sz="2400" dirty="0" err="1"/>
              <a:t>cách</a:t>
            </a:r>
            <a:r>
              <a:rPr lang="en-US" altLang="en-US" sz="2400" dirty="0"/>
              <a:t> </a:t>
            </a:r>
            <a:r>
              <a:rPr lang="en-US" altLang="en-US" sz="2400" dirty="0" err="1"/>
              <a:t>khách</a:t>
            </a:r>
            <a:r>
              <a:rPr lang="en-US" altLang="en-US" sz="2400" dirty="0"/>
              <a:t> </a:t>
            </a:r>
            <a:r>
              <a:rPr lang="en-US" altLang="en-US" sz="2400" dirty="0" err="1"/>
              <a:t>quan</a:t>
            </a:r>
            <a:r>
              <a:rPr lang="en-US" altLang="en-US" sz="2400" dirty="0"/>
              <a:t> </a:t>
            </a:r>
            <a:r>
              <a:rPr lang="en-US" altLang="en-US" sz="2400" dirty="0" err="1"/>
              <a:t>mà</a:t>
            </a:r>
            <a:r>
              <a:rPr lang="en-US" altLang="en-US" sz="2400" dirty="0"/>
              <a:t> </a:t>
            </a:r>
            <a:r>
              <a:rPr lang="en-US" altLang="en-US" sz="2400" dirty="0" err="1"/>
              <a:t>trước</a:t>
            </a:r>
            <a:r>
              <a:rPr lang="en-US" altLang="en-US" sz="2400" dirty="0"/>
              <a:t> </a:t>
            </a:r>
            <a:r>
              <a:rPr lang="en-US" altLang="en-US" sz="2400" dirty="0" err="1"/>
              <a:t>đó</a:t>
            </a:r>
            <a:r>
              <a:rPr lang="en-US" altLang="en-US" sz="2400" dirty="0"/>
              <a:t> </a:t>
            </a:r>
            <a:r>
              <a:rPr lang="en-US" altLang="en-US" sz="2400" dirty="0" err="1"/>
              <a:t>chưa</a:t>
            </a:r>
            <a:r>
              <a:rPr lang="en-US" altLang="en-US" sz="2400" dirty="0"/>
              <a:t> </a:t>
            </a:r>
            <a:r>
              <a:rPr lang="en-US" altLang="en-US" sz="2400" dirty="0" err="1"/>
              <a:t>ai</a:t>
            </a:r>
            <a:r>
              <a:rPr lang="en-US" altLang="en-US" sz="2400" dirty="0"/>
              <a:t> </a:t>
            </a:r>
            <a:r>
              <a:rPr lang="en-US" altLang="en-US" sz="2400" dirty="0" err="1"/>
              <a:t>biết</a:t>
            </a:r>
            <a:r>
              <a:rPr lang="en-US" altLang="en-US" sz="2400" dirty="0"/>
              <a:t>, </a:t>
            </a:r>
            <a:r>
              <a:rPr lang="en-US" altLang="en-US" sz="2400" dirty="0" err="1"/>
              <a:t>nhờ</a:t>
            </a:r>
            <a:r>
              <a:rPr lang="en-US" altLang="en-US" sz="2400" dirty="0"/>
              <a:t> </a:t>
            </a:r>
            <a:r>
              <a:rPr lang="en-US" altLang="en-US" sz="2400" dirty="0" err="1"/>
              <a:t>đó</a:t>
            </a:r>
            <a:r>
              <a:rPr lang="en-US" altLang="en-US" sz="2400" dirty="0"/>
              <a:t> </a:t>
            </a:r>
            <a:r>
              <a:rPr lang="en-US" altLang="en-US" sz="2400" dirty="0" err="1"/>
              <a:t>làm</a:t>
            </a:r>
            <a:r>
              <a:rPr lang="en-US" altLang="en-US" sz="2400" dirty="0"/>
              <a:t> </a:t>
            </a:r>
            <a:r>
              <a:rPr lang="en-US" altLang="en-US" sz="2400" dirty="0" err="1"/>
              <a:t>thay</a:t>
            </a:r>
            <a:r>
              <a:rPr lang="en-US" altLang="en-US" sz="2400" dirty="0"/>
              <a:t> </a:t>
            </a:r>
            <a:r>
              <a:rPr lang="en-US" altLang="en-US" sz="2400" dirty="0" err="1"/>
              <a:t>đổi</a:t>
            </a:r>
            <a:r>
              <a:rPr lang="en-US" altLang="en-US" sz="2400" dirty="0"/>
              <a:t> </a:t>
            </a:r>
            <a:r>
              <a:rPr lang="en-US" altLang="en-US" sz="2400" dirty="0" err="1"/>
              <a:t>cơ</a:t>
            </a:r>
            <a:r>
              <a:rPr lang="en-US" altLang="en-US" sz="2400" dirty="0"/>
              <a:t> </a:t>
            </a:r>
            <a:r>
              <a:rPr lang="en-US" altLang="en-US" sz="2400" dirty="0" err="1"/>
              <a:t>bản</a:t>
            </a:r>
            <a:r>
              <a:rPr lang="en-US" altLang="en-US" sz="2400" dirty="0"/>
              <a:t> </a:t>
            </a:r>
            <a:r>
              <a:rPr lang="en-US" altLang="en-US" sz="2400" dirty="0" err="1"/>
              <a:t>nhận</a:t>
            </a:r>
            <a:r>
              <a:rPr lang="en-US" altLang="en-US" sz="2400" dirty="0"/>
              <a:t> </a:t>
            </a:r>
            <a:r>
              <a:rPr lang="en-US" altLang="en-US" sz="2400" dirty="0" err="1"/>
              <a:t>thức</a:t>
            </a:r>
            <a:r>
              <a:rPr lang="en-US" altLang="en-US" sz="2400" dirty="0"/>
              <a:t> </a:t>
            </a:r>
            <a:r>
              <a:rPr lang="en-US" altLang="en-US" sz="2400" dirty="0" err="1"/>
              <a:t>của</a:t>
            </a:r>
            <a:r>
              <a:rPr lang="en-US" altLang="en-US" sz="2400" dirty="0"/>
              <a:t> con </a:t>
            </a:r>
            <a:r>
              <a:rPr lang="en-US" altLang="en-US" sz="2400" dirty="0" err="1"/>
              <a:t>người</a:t>
            </a:r>
            <a:r>
              <a:rPr lang="en-US" altLang="en-US" sz="2400" dirty="0"/>
              <a:t>.</a:t>
            </a:r>
          </a:p>
        </p:txBody>
      </p:sp>
      <p:sp>
        <p:nvSpPr>
          <p:cNvPr id="13" name="Rectangular Callout 12"/>
          <p:cNvSpPr/>
          <p:nvPr/>
        </p:nvSpPr>
        <p:spPr>
          <a:xfrm>
            <a:off x="6254086" y="3100317"/>
            <a:ext cx="2209800" cy="3657600"/>
          </a:xfrm>
          <a:prstGeom prst="wedgeRectCallout">
            <a:avLst>
              <a:gd name="adj1" fmla="val 14392"/>
              <a:gd name="adj2" fmla="val -5837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2400" dirty="0" err="1"/>
              <a:t>là</a:t>
            </a:r>
            <a:r>
              <a:rPr lang="en-US" altLang="en-US" sz="2400" dirty="0"/>
              <a:t> </a:t>
            </a:r>
            <a:r>
              <a:rPr lang="en-US" altLang="en-US" sz="2400" dirty="0" err="1"/>
              <a:t>sự</a:t>
            </a:r>
            <a:r>
              <a:rPr lang="en-US" altLang="en-US" sz="2400" dirty="0"/>
              <a:t> </a:t>
            </a:r>
            <a:r>
              <a:rPr lang="en-US" altLang="en-US" sz="2400" dirty="0" err="1"/>
              <a:t>khám</a:t>
            </a:r>
            <a:r>
              <a:rPr lang="en-US" altLang="en-US" sz="2400" dirty="0"/>
              <a:t> </a:t>
            </a:r>
            <a:r>
              <a:rPr lang="en-US" altLang="en-US" sz="2400" dirty="0" err="1"/>
              <a:t>phá</a:t>
            </a:r>
            <a:r>
              <a:rPr lang="en-US" altLang="en-US" sz="2400" dirty="0"/>
              <a:t> </a:t>
            </a:r>
            <a:r>
              <a:rPr lang="en-US" altLang="en-US" sz="2400" dirty="0" err="1"/>
              <a:t>ra</a:t>
            </a:r>
            <a:r>
              <a:rPr lang="en-US" altLang="en-US" sz="2400" dirty="0"/>
              <a:t> </a:t>
            </a:r>
            <a:r>
              <a:rPr lang="en-US" altLang="en-US" sz="2400" dirty="0" err="1"/>
              <a:t>những</a:t>
            </a:r>
            <a:r>
              <a:rPr lang="en-US" altLang="en-US" sz="2400" dirty="0"/>
              <a:t> </a:t>
            </a:r>
            <a:r>
              <a:rPr lang="en-US" altLang="en-US" sz="2400" i="1" dirty="0" err="1">
                <a:solidFill>
                  <a:srgbClr val="0000CC"/>
                </a:solidFill>
              </a:rPr>
              <a:t>vật</a:t>
            </a:r>
            <a:r>
              <a:rPr lang="en-US" altLang="en-US" sz="2400" i="1" dirty="0">
                <a:solidFill>
                  <a:srgbClr val="0000CC"/>
                </a:solidFill>
              </a:rPr>
              <a:t> </a:t>
            </a:r>
            <a:r>
              <a:rPr lang="en-US" altLang="en-US" sz="2400" i="1" dirty="0" err="1">
                <a:solidFill>
                  <a:srgbClr val="0000CC"/>
                </a:solidFill>
              </a:rPr>
              <a:t>thể</a:t>
            </a:r>
            <a:r>
              <a:rPr lang="en-US" altLang="en-US" sz="2400" dirty="0"/>
              <a:t>, </a:t>
            </a:r>
            <a:r>
              <a:rPr lang="en-US" altLang="en-US" sz="2400" dirty="0" err="1"/>
              <a:t>những</a:t>
            </a:r>
            <a:r>
              <a:rPr lang="en-US" altLang="en-US" sz="2400" dirty="0"/>
              <a:t> </a:t>
            </a:r>
            <a:r>
              <a:rPr lang="en-US" altLang="en-US" sz="2400" i="1" dirty="0" err="1">
                <a:solidFill>
                  <a:srgbClr val="0000CC"/>
                </a:solidFill>
              </a:rPr>
              <a:t>quy</a:t>
            </a:r>
            <a:r>
              <a:rPr lang="en-US" altLang="en-US" sz="2400" i="1" dirty="0">
                <a:solidFill>
                  <a:srgbClr val="0000CC"/>
                </a:solidFill>
              </a:rPr>
              <a:t> </a:t>
            </a:r>
            <a:r>
              <a:rPr lang="en-US" altLang="en-US" sz="2400" i="1" dirty="0" err="1">
                <a:solidFill>
                  <a:srgbClr val="0000CC"/>
                </a:solidFill>
              </a:rPr>
              <a:t>luật</a:t>
            </a:r>
            <a:r>
              <a:rPr lang="en-US" altLang="en-US" sz="2400" i="1" dirty="0">
                <a:solidFill>
                  <a:srgbClr val="0000CC"/>
                </a:solidFill>
              </a:rPr>
              <a:t> </a:t>
            </a:r>
            <a:r>
              <a:rPr lang="en-US" altLang="en-US" sz="2400" i="1" dirty="0" err="1">
                <a:solidFill>
                  <a:srgbClr val="0000CC"/>
                </a:solidFill>
              </a:rPr>
              <a:t>xã</a:t>
            </a:r>
            <a:r>
              <a:rPr lang="en-US" altLang="en-US" sz="2400" i="1" dirty="0">
                <a:solidFill>
                  <a:srgbClr val="0000CC"/>
                </a:solidFill>
              </a:rPr>
              <a:t> </a:t>
            </a:r>
            <a:r>
              <a:rPr lang="en-US" altLang="en-US" sz="2400" i="1" dirty="0" err="1">
                <a:solidFill>
                  <a:srgbClr val="0000CC"/>
                </a:solidFill>
              </a:rPr>
              <a:t>hội</a:t>
            </a:r>
            <a:r>
              <a:rPr lang="en-US" altLang="en-US" sz="2400" dirty="0"/>
              <a:t> </a:t>
            </a:r>
            <a:r>
              <a:rPr lang="en-US" altLang="en-US" sz="2400" dirty="0" err="1"/>
              <a:t>đang</a:t>
            </a:r>
            <a:r>
              <a:rPr lang="en-US" altLang="en-US" sz="2400" dirty="0"/>
              <a:t> </a:t>
            </a:r>
            <a:r>
              <a:rPr lang="en-US" altLang="en-US" sz="2400" dirty="0" err="1"/>
              <a:t>tồn</a:t>
            </a:r>
            <a:r>
              <a:rPr lang="en-US" altLang="en-US" sz="2400" dirty="0"/>
              <a:t> </a:t>
            </a:r>
            <a:r>
              <a:rPr lang="en-US" altLang="en-US" sz="2400" dirty="0" err="1"/>
              <a:t>tại</a:t>
            </a:r>
            <a:r>
              <a:rPr lang="en-US" altLang="en-US" sz="2400" dirty="0"/>
              <a:t> </a:t>
            </a:r>
            <a:r>
              <a:rPr lang="en-US" altLang="en-US" sz="2400" dirty="0" err="1"/>
              <a:t>một</a:t>
            </a:r>
            <a:r>
              <a:rPr lang="en-US" altLang="en-US" sz="2400" dirty="0"/>
              <a:t> </a:t>
            </a:r>
            <a:r>
              <a:rPr lang="en-US" altLang="en-US" sz="2400" dirty="0" err="1"/>
              <a:t>cách</a:t>
            </a:r>
            <a:r>
              <a:rPr lang="en-US" altLang="en-US" sz="2400" dirty="0"/>
              <a:t> </a:t>
            </a:r>
            <a:r>
              <a:rPr lang="en-US" altLang="en-US" sz="2400" dirty="0" err="1"/>
              <a:t>khách</a:t>
            </a:r>
            <a:r>
              <a:rPr lang="en-US" altLang="en-US" sz="2400" dirty="0"/>
              <a:t> </a:t>
            </a:r>
            <a:r>
              <a:rPr lang="en-US" altLang="en-US" sz="2400" dirty="0" err="1"/>
              <a:t>quan</a:t>
            </a:r>
            <a:r>
              <a:rPr lang="en-US" altLang="en-US" sz="2400" dirty="0"/>
              <a:t> </a:t>
            </a:r>
          </a:p>
        </p:txBody>
      </p:sp>
      <p:sp>
        <p:nvSpPr>
          <p:cNvPr id="14" name="Rectangular Callout 13"/>
          <p:cNvSpPr/>
          <p:nvPr/>
        </p:nvSpPr>
        <p:spPr>
          <a:xfrm>
            <a:off x="3390900" y="3138985"/>
            <a:ext cx="2286000" cy="3657600"/>
          </a:xfrm>
          <a:prstGeom prst="wedgeRectCallout">
            <a:avLst>
              <a:gd name="adj1" fmla="val -4008"/>
              <a:gd name="adj2" fmla="val -5947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2400" dirty="0" err="1"/>
              <a:t>là</a:t>
            </a:r>
            <a:r>
              <a:rPr lang="en-US" altLang="en-US" sz="2400" dirty="0"/>
              <a:t> </a:t>
            </a:r>
            <a:r>
              <a:rPr lang="en-US" altLang="en-US" sz="2400" dirty="0" err="1"/>
              <a:t>một</a:t>
            </a:r>
            <a:r>
              <a:rPr lang="en-US" altLang="en-US" sz="2400" dirty="0"/>
              <a:t> </a:t>
            </a:r>
            <a:r>
              <a:rPr lang="en-US" altLang="en-US" sz="2400" i="1" dirty="0" err="1">
                <a:solidFill>
                  <a:srgbClr val="0000CC"/>
                </a:solidFill>
              </a:rPr>
              <a:t>giải</a:t>
            </a:r>
            <a:r>
              <a:rPr lang="en-US" altLang="en-US" sz="2400" i="1" dirty="0">
                <a:solidFill>
                  <a:srgbClr val="0000CC"/>
                </a:solidFill>
              </a:rPr>
              <a:t> </a:t>
            </a:r>
            <a:r>
              <a:rPr lang="en-US" altLang="en-US" sz="2400" i="1" dirty="0" err="1">
                <a:solidFill>
                  <a:srgbClr val="0000CC"/>
                </a:solidFill>
              </a:rPr>
              <a:t>pháp</a:t>
            </a:r>
            <a:r>
              <a:rPr lang="en-US" altLang="en-US" sz="2400" i="1" dirty="0">
                <a:solidFill>
                  <a:srgbClr val="0000CC"/>
                </a:solidFill>
              </a:rPr>
              <a:t> </a:t>
            </a:r>
            <a:r>
              <a:rPr lang="en-US" altLang="en-US" sz="2400" i="1" dirty="0" err="1">
                <a:solidFill>
                  <a:srgbClr val="0000CC"/>
                </a:solidFill>
              </a:rPr>
              <a:t>kỹ</a:t>
            </a:r>
            <a:r>
              <a:rPr lang="en-US" altLang="en-US" sz="2400" i="1" dirty="0">
                <a:solidFill>
                  <a:srgbClr val="0000CC"/>
                </a:solidFill>
              </a:rPr>
              <a:t> </a:t>
            </a:r>
            <a:r>
              <a:rPr lang="en-US" altLang="en-US" sz="2400" i="1" dirty="0" err="1">
                <a:solidFill>
                  <a:srgbClr val="0000CC"/>
                </a:solidFill>
              </a:rPr>
              <a:t>thuật</a:t>
            </a:r>
            <a:r>
              <a:rPr lang="en-US" altLang="en-US" sz="2400" i="1" dirty="0">
                <a:solidFill>
                  <a:srgbClr val="0000CC"/>
                </a:solidFill>
              </a:rPr>
              <a:t> </a:t>
            </a:r>
            <a:r>
              <a:rPr lang="en-US" altLang="en-US" sz="2400" i="1" dirty="0" err="1">
                <a:solidFill>
                  <a:srgbClr val="0000CC"/>
                </a:solidFill>
              </a:rPr>
              <a:t>mới</a:t>
            </a:r>
            <a:r>
              <a:rPr lang="en-US" altLang="en-US" sz="2400" dirty="0"/>
              <a:t> </a:t>
            </a:r>
            <a:r>
              <a:rPr lang="en-US" altLang="en-US" sz="2400" dirty="0" err="1"/>
              <a:t>về</a:t>
            </a:r>
            <a:r>
              <a:rPr lang="en-US" altLang="en-US" sz="2400" dirty="0"/>
              <a:t> </a:t>
            </a:r>
            <a:r>
              <a:rPr lang="en-US" altLang="en-US" sz="2400" dirty="0" err="1"/>
              <a:t>nguyên</a:t>
            </a:r>
            <a:r>
              <a:rPr lang="en-US" altLang="en-US" sz="2400" dirty="0"/>
              <a:t> </a:t>
            </a:r>
            <a:r>
              <a:rPr lang="en-US" altLang="en-US" sz="2400" dirty="0" err="1"/>
              <a:t>lý</a:t>
            </a:r>
            <a:r>
              <a:rPr lang="en-US" altLang="en-US" sz="2400" dirty="0"/>
              <a:t> </a:t>
            </a:r>
            <a:r>
              <a:rPr lang="en-US" altLang="en-US" sz="2400" dirty="0" err="1"/>
              <a:t>kỹ</a:t>
            </a:r>
            <a:r>
              <a:rPr lang="en-US" altLang="en-US" sz="2400" dirty="0"/>
              <a:t> </a:t>
            </a:r>
            <a:r>
              <a:rPr lang="en-US" altLang="en-US" sz="2400" dirty="0" err="1"/>
              <a:t>thuật</a:t>
            </a:r>
            <a:r>
              <a:rPr lang="en-US" altLang="en-US" sz="2400" dirty="0"/>
              <a:t>, </a:t>
            </a:r>
            <a:r>
              <a:rPr lang="en-US" altLang="en-US" sz="2400" dirty="0" err="1"/>
              <a:t>có</a:t>
            </a:r>
            <a:r>
              <a:rPr lang="en-US" altLang="en-US" sz="2400" dirty="0"/>
              <a:t> </a:t>
            </a:r>
            <a:r>
              <a:rPr lang="en-US" altLang="en-US" sz="2400" dirty="0" err="1"/>
              <a:t>tính</a:t>
            </a:r>
            <a:r>
              <a:rPr lang="en-US" altLang="en-US" sz="2400" dirty="0"/>
              <a:t> </a:t>
            </a:r>
            <a:r>
              <a:rPr lang="en-US" altLang="en-US" sz="2400" i="1" dirty="0" err="1">
                <a:solidFill>
                  <a:schemeClr val="accent1"/>
                </a:solidFill>
              </a:rPr>
              <a:t>sáng</a:t>
            </a:r>
            <a:r>
              <a:rPr lang="en-US" altLang="en-US" sz="2400" i="1" dirty="0">
                <a:solidFill>
                  <a:schemeClr val="accent1"/>
                </a:solidFill>
              </a:rPr>
              <a:t> </a:t>
            </a:r>
            <a:r>
              <a:rPr lang="en-US" altLang="en-US" sz="2400" i="1" dirty="0" err="1">
                <a:solidFill>
                  <a:schemeClr val="accent1"/>
                </a:solidFill>
              </a:rPr>
              <a:t>tạo</a:t>
            </a:r>
            <a:r>
              <a:rPr lang="en-US" altLang="en-US" sz="2400" i="1" dirty="0">
                <a:solidFill>
                  <a:schemeClr val="accent1"/>
                </a:solidFill>
              </a:rPr>
              <a:t> </a:t>
            </a:r>
            <a:r>
              <a:rPr lang="en-US" altLang="en-US" sz="2400" dirty="0" err="1"/>
              <a:t>và</a:t>
            </a:r>
            <a:r>
              <a:rPr lang="en-US" altLang="en-US" sz="2400" dirty="0"/>
              <a:t> </a:t>
            </a:r>
            <a:r>
              <a:rPr lang="en-US" altLang="en-US" sz="2400" i="1" dirty="0" err="1">
                <a:solidFill>
                  <a:schemeClr val="accent1"/>
                </a:solidFill>
              </a:rPr>
              <a:t>ứng</a:t>
            </a:r>
            <a:r>
              <a:rPr lang="en-US" altLang="en-US" sz="2400" i="1" dirty="0">
                <a:solidFill>
                  <a:schemeClr val="accent1"/>
                </a:solidFill>
              </a:rPr>
              <a:t> </a:t>
            </a:r>
            <a:r>
              <a:rPr lang="en-US" altLang="en-US" sz="2400" i="1" dirty="0" err="1">
                <a:solidFill>
                  <a:schemeClr val="accent1"/>
                </a:solidFill>
              </a:rPr>
              <a:t>dụng</a:t>
            </a:r>
            <a:r>
              <a:rPr lang="en-US" altLang="en-US" sz="2400" dirty="0">
                <a:solidFill>
                  <a:schemeClr val="accent1"/>
                </a:solidFill>
              </a:rPr>
              <a:t> </a:t>
            </a:r>
            <a:r>
              <a:rPr lang="en-US" altLang="en-US" sz="2400" dirty="0" err="1"/>
              <a:t>được</a:t>
            </a:r>
            <a:r>
              <a:rPr lang="en-US" altLang="en-US" sz="2400" dirty="0"/>
              <a:t> </a:t>
            </a:r>
          </a:p>
        </p:txBody>
      </p:sp>
      <p:cxnSp>
        <p:nvCxnSpPr>
          <p:cNvPr id="16" name="Straight Arrow Connector 15"/>
          <p:cNvCxnSpPr>
            <a:stCxn id="4" idx="2"/>
          </p:cNvCxnSpPr>
          <p:nvPr/>
        </p:nvCxnSpPr>
        <p:spPr>
          <a:xfrm flipH="1">
            <a:off x="1371600" y="1981200"/>
            <a:ext cx="1295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 idx="2"/>
          </p:cNvCxnSpPr>
          <p:nvPr/>
        </p:nvCxnSpPr>
        <p:spPr>
          <a:xfrm>
            <a:off x="2667000" y="1981200"/>
            <a:ext cx="1371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467600" y="1957317"/>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Top)">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lide(fromTo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down)">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down)">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8" grpId="0" animBg="1"/>
      <p:bldP spid="9" grpId="0" animBg="1"/>
      <p:bldP spid="10" grpId="0" animBg="1"/>
      <p:bldP spid="11" grpId="0"/>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84138"/>
            <a:ext cx="8229600" cy="715962"/>
          </a:xfrm>
        </p:spPr>
        <p:txBody>
          <a:bodyPr>
            <a:normAutofit fontScale="90000"/>
          </a:bodyPr>
          <a:lstStyle/>
          <a:p>
            <a:pPr algn="l" eaLnBrk="1" hangingPunct="1"/>
            <a:r>
              <a:rPr lang="en-US" altLang="en-US" sz="2800" b="1">
                <a:solidFill>
                  <a:srgbClr val="FF0000"/>
                </a:solidFill>
                <a:latin typeface="Times New Roman" pitchFamily="18" charset="0"/>
                <a:cs typeface="Times New Roman" pitchFamily="18" charset="0"/>
              </a:rPr>
              <a:t>2. Các bước thực hiện một dự án khoa học kĩ thuật</a:t>
            </a:r>
          </a:p>
        </p:txBody>
      </p:sp>
      <p:sp>
        <p:nvSpPr>
          <p:cNvPr id="3" name="Content Placeholder 2"/>
          <p:cNvSpPr>
            <a:spLocks noGrp="1"/>
          </p:cNvSpPr>
          <p:nvPr>
            <p:ph sz="half" idx="1"/>
          </p:nvPr>
        </p:nvSpPr>
        <p:spPr>
          <a:xfrm>
            <a:off x="228600" y="990600"/>
            <a:ext cx="4187825" cy="5562600"/>
          </a:xfrm>
          <a:solidFill>
            <a:schemeClr val="bg1">
              <a:lumMod val="85000"/>
            </a:schemeClr>
          </a:solidFill>
        </p:spPr>
        <p:txBody>
          <a:bodyPr>
            <a:normAutofit fontScale="92500" lnSpcReduction="20000"/>
          </a:bodyPr>
          <a:lstStyle/>
          <a:p>
            <a:pPr marL="0" indent="0" eaLnBrk="1" hangingPunct="1">
              <a:buFont typeface="Arial" charset="0"/>
              <a:buNone/>
              <a:defRPr/>
            </a:pPr>
            <a:r>
              <a:rPr lang="en-US" sz="3500" b="1" dirty="0" err="1">
                <a:solidFill>
                  <a:srgbClr val="0070C0"/>
                </a:solidFill>
                <a:latin typeface="Times New Roman" pitchFamily="18" charset="0"/>
                <a:cs typeface="Times New Roman" pitchFamily="18" charset="0"/>
              </a:rPr>
              <a:t>Đối</a:t>
            </a:r>
            <a:r>
              <a:rPr lang="en-US" sz="3500" b="1" dirty="0">
                <a:solidFill>
                  <a:srgbClr val="0070C0"/>
                </a:solidFill>
                <a:latin typeface="Times New Roman" pitchFamily="18" charset="0"/>
                <a:cs typeface="Times New Roman" pitchFamily="18" charset="0"/>
              </a:rPr>
              <a:t> </a:t>
            </a:r>
            <a:r>
              <a:rPr lang="en-US" sz="3500" b="1" dirty="0" err="1">
                <a:solidFill>
                  <a:srgbClr val="0070C0"/>
                </a:solidFill>
                <a:latin typeface="Times New Roman" pitchFamily="18" charset="0"/>
                <a:cs typeface="Times New Roman" pitchFamily="18" charset="0"/>
              </a:rPr>
              <a:t>với</a:t>
            </a:r>
            <a:r>
              <a:rPr lang="en-US" sz="3500" b="1" dirty="0">
                <a:solidFill>
                  <a:srgbClr val="0070C0"/>
                </a:solidFill>
                <a:latin typeface="Times New Roman" pitchFamily="18" charset="0"/>
                <a:cs typeface="Times New Roman" pitchFamily="18" charset="0"/>
              </a:rPr>
              <a:t> </a:t>
            </a:r>
            <a:r>
              <a:rPr lang="en-US" sz="3500" b="1" dirty="0" err="1">
                <a:solidFill>
                  <a:srgbClr val="0070C0"/>
                </a:solidFill>
                <a:latin typeface="Times New Roman" pitchFamily="18" charset="0"/>
                <a:cs typeface="Times New Roman" pitchFamily="18" charset="0"/>
              </a:rPr>
              <a:t>một</a:t>
            </a:r>
            <a:r>
              <a:rPr lang="en-US" sz="3500" b="1" dirty="0">
                <a:solidFill>
                  <a:srgbClr val="0070C0"/>
                </a:solidFill>
                <a:latin typeface="Times New Roman" pitchFamily="18" charset="0"/>
                <a:cs typeface="Times New Roman" pitchFamily="18" charset="0"/>
              </a:rPr>
              <a:t> </a:t>
            </a:r>
            <a:r>
              <a:rPr lang="en-US" sz="3500" b="1" dirty="0" err="1">
                <a:solidFill>
                  <a:srgbClr val="0070C0"/>
                </a:solidFill>
                <a:latin typeface="Times New Roman" pitchFamily="18" charset="0"/>
                <a:cs typeface="Times New Roman" pitchFamily="18" charset="0"/>
              </a:rPr>
              <a:t>dự</a:t>
            </a:r>
            <a:r>
              <a:rPr lang="en-US" sz="3500" b="1" dirty="0">
                <a:solidFill>
                  <a:srgbClr val="0070C0"/>
                </a:solidFill>
                <a:latin typeface="Times New Roman" pitchFamily="18" charset="0"/>
                <a:cs typeface="Times New Roman" pitchFamily="18" charset="0"/>
              </a:rPr>
              <a:t> </a:t>
            </a:r>
            <a:r>
              <a:rPr lang="en-US" sz="3500" b="1" dirty="0" err="1">
                <a:solidFill>
                  <a:srgbClr val="0070C0"/>
                </a:solidFill>
                <a:latin typeface="Times New Roman" pitchFamily="18" charset="0"/>
                <a:cs typeface="Times New Roman" pitchFamily="18" charset="0"/>
              </a:rPr>
              <a:t>án</a:t>
            </a:r>
            <a:r>
              <a:rPr lang="en-US" sz="3500" b="1" dirty="0">
                <a:solidFill>
                  <a:srgbClr val="0070C0"/>
                </a:solidFill>
                <a:latin typeface="Times New Roman" pitchFamily="18" charset="0"/>
                <a:cs typeface="Times New Roman" pitchFamily="18" charset="0"/>
              </a:rPr>
              <a:t> </a:t>
            </a:r>
            <a:r>
              <a:rPr lang="en-US" sz="3500" b="1" dirty="0" err="1">
                <a:solidFill>
                  <a:srgbClr val="0070C0"/>
                </a:solidFill>
                <a:latin typeface="Times New Roman" pitchFamily="18" charset="0"/>
                <a:cs typeface="Times New Roman" pitchFamily="18" charset="0"/>
              </a:rPr>
              <a:t>khoa</a:t>
            </a:r>
            <a:r>
              <a:rPr lang="en-US" sz="3500" b="1" dirty="0">
                <a:solidFill>
                  <a:srgbClr val="0070C0"/>
                </a:solidFill>
                <a:latin typeface="Times New Roman" pitchFamily="18" charset="0"/>
                <a:cs typeface="Times New Roman" pitchFamily="18" charset="0"/>
              </a:rPr>
              <a:t> </a:t>
            </a:r>
            <a:r>
              <a:rPr lang="en-US" sz="3500" b="1" dirty="0" err="1">
                <a:solidFill>
                  <a:srgbClr val="0070C0"/>
                </a:solidFill>
                <a:latin typeface="Times New Roman" pitchFamily="18" charset="0"/>
                <a:cs typeface="Times New Roman" pitchFamily="18" charset="0"/>
              </a:rPr>
              <a:t>học</a:t>
            </a:r>
            <a:endParaRPr lang="en-US" sz="3500" b="1" dirty="0">
              <a:solidFill>
                <a:srgbClr val="0070C0"/>
              </a:solidFill>
              <a:latin typeface="Times New Roman" pitchFamily="18" charset="0"/>
              <a:cs typeface="Times New Roman" pitchFamily="18" charset="0"/>
            </a:endParaRPr>
          </a:p>
          <a:p>
            <a:pPr marL="0" indent="0" eaLnBrk="1" hangingPunct="1">
              <a:buFont typeface="Arial" charset="0"/>
              <a:buNone/>
              <a:defRPr/>
            </a:pPr>
            <a:r>
              <a:rPr lang="en-US" sz="3500" dirty="0">
                <a:latin typeface="Times New Roman" pitchFamily="18" charset="0"/>
                <a:cs typeface="Times New Roman" pitchFamily="18" charset="0"/>
              </a:rPr>
              <a:t>(1 ) </a:t>
            </a:r>
            <a:r>
              <a:rPr lang="en-US" sz="3500" dirty="0" err="1">
                <a:latin typeface="Times New Roman" pitchFamily="18" charset="0"/>
                <a:cs typeface="Times New Roman" pitchFamily="18" charset="0"/>
              </a:rPr>
              <a:t>Xác</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định</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câu</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hỏi</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nghiên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cứu</a:t>
            </a:r>
            <a:r>
              <a:rPr lang="en-US" sz="3500" dirty="0">
                <a:latin typeface="Times New Roman" pitchFamily="18" charset="0"/>
                <a:cs typeface="Times New Roman" pitchFamily="18" charset="0"/>
              </a:rPr>
              <a:t> </a:t>
            </a:r>
          </a:p>
          <a:p>
            <a:pPr marL="0" indent="0" eaLnBrk="1" hangingPunct="1">
              <a:buFont typeface="Arial" charset="0"/>
              <a:buNone/>
              <a:defRPr/>
            </a:pPr>
            <a:r>
              <a:rPr lang="en-US" sz="3500" dirty="0">
                <a:solidFill>
                  <a:schemeClr val="accent1">
                    <a:lumMod val="75000"/>
                  </a:schemeClr>
                </a:solidFill>
                <a:latin typeface="Times New Roman" pitchFamily="18" charset="0"/>
                <a:cs typeface="Times New Roman" pitchFamily="18" charset="0"/>
              </a:rPr>
              <a:t>(2) </a:t>
            </a:r>
            <a:r>
              <a:rPr lang="en-US" sz="3500" dirty="0" err="1">
                <a:solidFill>
                  <a:schemeClr val="accent1">
                    <a:lumMod val="75000"/>
                  </a:schemeClr>
                </a:solidFill>
                <a:latin typeface="Times New Roman" pitchFamily="18" charset="0"/>
                <a:cs typeface="Times New Roman" pitchFamily="18" charset="0"/>
              </a:rPr>
              <a:t>Kế</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hoạch</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và</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phương</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pháp</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nghiên</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cứu</a:t>
            </a:r>
            <a:endParaRPr lang="en-US" sz="3500" dirty="0">
              <a:solidFill>
                <a:schemeClr val="accent1">
                  <a:lumMod val="75000"/>
                </a:schemeClr>
              </a:solidFill>
              <a:latin typeface="Times New Roman" pitchFamily="18" charset="0"/>
              <a:cs typeface="Times New Roman" pitchFamily="18" charset="0"/>
            </a:endParaRPr>
          </a:p>
          <a:p>
            <a:pPr marL="0" indent="0" eaLnBrk="1" hangingPunct="1">
              <a:buFont typeface="Arial" charset="0"/>
              <a:buNone/>
              <a:defRPr/>
            </a:pPr>
            <a:r>
              <a:rPr lang="en-US" sz="3500" dirty="0">
                <a:latin typeface="Times New Roman" pitchFamily="18" charset="0"/>
                <a:cs typeface="Times New Roman" pitchFamily="18" charset="0"/>
              </a:rPr>
              <a:t>(3) </a:t>
            </a:r>
            <a:r>
              <a:rPr lang="en-US" sz="3500" dirty="0" err="1">
                <a:latin typeface="Times New Roman" pitchFamily="18" charset="0"/>
                <a:cs typeface="Times New Roman" pitchFamily="18" charset="0"/>
              </a:rPr>
              <a:t>Thực</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hiện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kế</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hoạch</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nghiên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cứu</a:t>
            </a:r>
            <a:endParaRPr lang="en-US" sz="3500" dirty="0">
              <a:latin typeface="Times New Roman" pitchFamily="18" charset="0"/>
              <a:cs typeface="Times New Roman" pitchFamily="18" charset="0"/>
            </a:endParaRPr>
          </a:p>
          <a:p>
            <a:pPr marL="0" indent="0" eaLnBrk="1" hangingPunct="1">
              <a:buFont typeface="Arial" charset="0"/>
              <a:buNone/>
              <a:defRPr/>
            </a:pPr>
            <a:r>
              <a:rPr lang="en-US" sz="3500" dirty="0">
                <a:solidFill>
                  <a:schemeClr val="accent1">
                    <a:lumMod val="75000"/>
                  </a:schemeClr>
                </a:solidFill>
                <a:latin typeface="Times New Roman" pitchFamily="18" charset="0"/>
                <a:cs typeface="Times New Roman" pitchFamily="18" charset="0"/>
              </a:rPr>
              <a:t>(4) </a:t>
            </a:r>
            <a:r>
              <a:rPr lang="en-US" sz="3500" dirty="0" err="1">
                <a:solidFill>
                  <a:schemeClr val="accent1">
                    <a:lumMod val="75000"/>
                  </a:schemeClr>
                </a:solidFill>
                <a:latin typeface="Times New Roman" pitchFamily="18" charset="0"/>
                <a:cs typeface="Times New Roman" pitchFamily="18" charset="0"/>
              </a:rPr>
              <a:t>Trình</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bày</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kết</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quả</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nghiên</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cứu</a:t>
            </a:r>
            <a:endParaRPr lang="en-US" sz="3500" dirty="0">
              <a:solidFill>
                <a:schemeClr val="accent1">
                  <a:lumMod val="75000"/>
                </a:schemeClr>
              </a:solidFill>
              <a:latin typeface="Times New Roman" pitchFamily="18" charset="0"/>
              <a:cs typeface="Times New Roman" pitchFamily="18" charset="0"/>
            </a:endParaRPr>
          </a:p>
          <a:p>
            <a:pPr marL="0" indent="0" eaLnBrk="1" hangingPunct="1">
              <a:buFont typeface="Arial" charset="0"/>
              <a:buNone/>
              <a:defRPr/>
            </a:pPr>
            <a:endParaRPr lang="en-US" dirty="0">
              <a:latin typeface="Times New Roman" pitchFamily="18" charset="0"/>
              <a:cs typeface="Times New Roman" pitchFamily="18" charset="0"/>
            </a:endParaRPr>
          </a:p>
          <a:p>
            <a:pPr marL="514350" indent="-514350" eaLnBrk="1" hangingPunct="1">
              <a:buFont typeface="Arial" charset="0"/>
              <a:buAutoNum type="arabicPeriod"/>
              <a:defRPr/>
            </a:pPr>
            <a:endParaRPr lang="en-US" dirty="0">
              <a:latin typeface="Times New Roman" pitchFamily="18" charset="0"/>
              <a:cs typeface="Times New Roman" pitchFamily="18" charset="0"/>
            </a:endParaRPr>
          </a:p>
          <a:p>
            <a:pPr marL="514350" indent="-514350" eaLnBrk="1" hangingPunct="1">
              <a:buFont typeface="Arial" charset="0"/>
              <a:buAutoNum type="arabicPeriod"/>
              <a:defRPr/>
            </a:pPr>
            <a:endParaRPr lang="en-US" dirty="0">
              <a:latin typeface="Times New Roman" pitchFamily="18" charset="0"/>
              <a:cs typeface="Times New Roman" pitchFamily="18" charset="0"/>
            </a:endParaRPr>
          </a:p>
          <a:p>
            <a:pPr marL="514350" indent="-514350" eaLnBrk="1" hangingPunct="1">
              <a:buFont typeface="Arial" charset="0"/>
              <a:buAutoNum type="arabicPeriod"/>
              <a:defRPr/>
            </a:pPr>
            <a:endParaRPr lang="en-US" dirty="0">
              <a:latin typeface="Times New Roman" pitchFamily="18" charset="0"/>
              <a:cs typeface="Times New Roman" pitchFamily="18" charset="0"/>
            </a:endParaRPr>
          </a:p>
          <a:p>
            <a:pPr eaLnBrk="1" hangingPunct="1">
              <a:defRPr/>
            </a:pPr>
            <a:endParaRPr lang="en-US" i="1" dirty="0">
              <a:latin typeface="Times New Roman" pitchFamily="18" charset="0"/>
              <a:cs typeface="Times New Roman" pitchFamily="18" charset="0"/>
            </a:endParaRPr>
          </a:p>
          <a:p>
            <a:pPr eaLnBrk="1" hangingPunct="1">
              <a:defRPr/>
            </a:pPr>
            <a:endParaRPr lang="en-US" dirty="0">
              <a:latin typeface="Times New Roman" pitchFamily="18" charset="0"/>
              <a:cs typeface="Times New Roman" pitchFamily="18" charset="0"/>
            </a:endParaRPr>
          </a:p>
          <a:p>
            <a:pPr eaLnBrk="1" hangingPunct="1">
              <a:defRPr/>
            </a:pPr>
            <a:endParaRPr lang="en-US" dirty="0">
              <a:latin typeface="Times New Roman" pitchFamily="18" charset="0"/>
              <a:cs typeface="Times New Roman" pitchFamily="18" charset="0"/>
            </a:endParaRPr>
          </a:p>
        </p:txBody>
      </p:sp>
      <p:sp>
        <p:nvSpPr>
          <p:cNvPr id="4" name="Content Placeholder 3"/>
          <p:cNvSpPr>
            <a:spLocks noGrp="1"/>
          </p:cNvSpPr>
          <p:nvPr>
            <p:ph sz="half" idx="2"/>
          </p:nvPr>
        </p:nvSpPr>
        <p:spPr>
          <a:xfrm>
            <a:off x="4602163" y="990600"/>
            <a:ext cx="4346575" cy="5562600"/>
          </a:xfrm>
        </p:spPr>
        <p:txBody>
          <a:bodyPr>
            <a:normAutofit fontScale="92500" lnSpcReduction="20000"/>
          </a:bodyPr>
          <a:lstStyle/>
          <a:p>
            <a:pPr marL="0" indent="0" eaLnBrk="1" hangingPunct="1">
              <a:buFont typeface="Arial" charset="0"/>
              <a:buNone/>
              <a:defRPr/>
            </a:pPr>
            <a:r>
              <a:rPr lang="en-US" sz="3500" b="1" dirty="0" err="1">
                <a:solidFill>
                  <a:srgbClr val="0070C0"/>
                </a:solidFill>
                <a:latin typeface="Times New Roman" pitchFamily="18" charset="0"/>
                <a:cs typeface="Times New Roman" pitchFamily="18" charset="0"/>
              </a:rPr>
              <a:t>Đối</a:t>
            </a:r>
            <a:r>
              <a:rPr lang="en-US" sz="3500" b="1" dirty="0">
                <a:solidFill>
                  <a:srgbClr val="0070C0"/>
                </a:solidFill>
                <a:latin typeface="Times New Roman" pitchFamily="18" charset="0"/>
                <a:cs typeface="Times New Roman" pitchFamily="18" charset="0"/>
              </a:rPr>
              <a:t> </a:t>
            </a:r>
            <a:r>
              <a:rPr lang="en-US" sz="3500" b="1" dirty="0" err="1">
                <a:solidFill>
                  <a:srgbClr val="0070C0"/>
                </a:solidFill>
                <a:latin typeface="Times New Roman" pitchFamily="18" charset="0"/>
                <a:cs typeface="Times New Roman" pitchFamily="18" charset="0"/>
              </a:rPr>
              <a:t>với</a:t>
            </a:r>
            <a:r>
              <a:rPr lang="en-US" sz="3500" b="1" dirty="0">
                <a:solidFill>
                  <a:srgbClr val="0070C0"/>
                </a:solidFill>
                <a:latin typeface="Times New Roman" pitchFamily="18" charset="0"/>
                <a:cs typeface="Times New Roman" pitchFamily="18" charset="0"/>
              </a:rPr>
              <a:t> </a:t>
            </a:r>
            <a:r>
              <a:rPr lang="en-US" sz="3500" b="1" dirty="0" err="1">
                <a:solidFill>
                  <a:srgbClr val="0070C0"/>
                </a:solidFill>
                <a:latin typeface="Times New Roman" pitchFamily="18" charset="0"/>
                <a:cs typeface="Times New Roman" pitchFamily="18" charset="0"/>
              </a:rPr>
              <a:t>một</a:t>
            </a:r>
            <a:r>
              <a:rPr lang="en-US" sz="3500" b="1" dirty="0">
                <a:solidFill>
                  <a:srgbClr val="0070C0"/>
                </a:solidFill>
                <a:latin typeface="Times New Roman" pitchFamily="18" charset="0"/>
                <a:cs typeface="Times New Roman" pitchFamily="18" charset="0"/>
              </a:rPr>
              <a:t> </a:t>
            </a:r>
            <a:r>
              <a:rPr lang="en-US" sz="3500" b="1" dirty="0" err="1">
                <a:solidFill>
                  <a:srgbClr val="0070C0"/>
                </a:solidFill>
                <a:latin typeface="Times New Roman" pitchFamily="18" charset="0"/>
                <a:cs typeface="Times New Roman" pitchFamily="18" charset="0"/>
              </a:rPr>
              <a:t>dự</a:t>
            </a:r>
            <a:r>
              <a:rPr lang="en-US" sz="3500" b="1" dirty="0">
                <a:solidFill>
                  <a:srgbClr val="0070C0"/>
                </a:solidFill>
                <a:latin typeface="Times New Roman" pitchFamily="18" charset="0"/>
                <a:cs typeface="Times New Roman" pitchFamily="18" charset="0"/>
              </a:rPr>
              <a:t> </a:t>
            </a:r>
            <a:r>
              <a:rPr lang="en-US" sz="3500" b="1" dirty="0" err="1">
                <a:solidFill>
                  <a:srgbClr val="0070C0"/>
                </a:solidFill>
                <a:latin typeface="Times New Roman" pitchFamily="18" charset="0"/>
                <a:cs typeface="Times New Roman" pitchFamily="18" charset="0"/>
              </a:rPr>
              <a:t>án</a:t>
            </a:r>
            <a:r>
              <a:rPr lang="en-US" sz="3500" b="1" dirty="0">
                <a:solidFill>
                  <a:srgbClr val="0070C0"/>
                </a:solidFill>
                <a:latin typeface="Times New Roman" pitchFamily="18" charset="0"/>
                <a:cs typeface="Times New Roman" pitchFamily="18" charset="0"/>
              </a:rPr>
              <a:t> </a:t>
            </a:r>
            <a:r>
              <a:rPr lang="en-US" sz="3500" b="1" dirty="0" err="1">
                <a:solidFill>
                  <a:srgbClr val="0070C0"/>
                </a:solidFill>
                <a:latin typeface="Times New Roman" pitchFamily="18" charset="0"/>
                <a:cs typeface="Times New Roman" pitchFamily="18" charset="0"/>
              </a:rPr>
              <a:t>kĩ</a:t>
            </a:r>
            <a:r>
              <a:rPr lang="en-US" sz="3500" b="1" dirty="0">
                <a:solidFill>
                  <a:srgbClr val="0070C0"/>
                </a:solidFill>
                <a:latin typeface="Times New Roman" pitchFamily="18" charset="0"/>
                <a:cs typeface="Times New Roman" pitchFamily="18" charset="0"/>
              </a:rPr>
              <a:t> </a:t>
            </a:r>
            <a:r>
              <a:rPr lang="en-US" sz="3500" b="1" dirty="0" err="1">
                <a:solidFill>
                  <a:srgbClr val="0070C0"/>
                </a:solidFill>
                <a:latin typeface="Times New Roman" pitchFamily="18" charset="0"/>
                <a:cs typeface="Times New Roman" pitchFamily="18" charset="0"/>
              </a:rPr>
              <a:t>thuật</a:t>
            </a:r>
            <a:endParaRPr lang="en-US" sz="3500" b="1" dirty="0">
              <a:solidFill>
                <a:srgbClr val="0070C0"/>
              </a:solidFill>
              <a:latin typeface="Times New Roman" pitchFamily="18" charset="0"/>
              <a:cs typeface="Times New Roman" pitchFamily="18" charset="0"/>
            </a:endParaRPr>
          </a:p>
          <a:p>
            <a:pPr marL="0" indent="0" eaLnBrk="1" hangingPunct="1">
              <a:buFont typeface="Arial" charset="0"/>
              <a:buNone/>
              <a:defRPr/>
            </a:pPr>
            <a:r>
              <a:rPr lang="en-US" sz="3500" dirty="0">
                <a:latin typeface="Times New Roman" pitchFamily="18" charset="0"/>
                <a:cs typeface="Times New Roman" pitchFamily="18" charset="0"/>
              </a:rPr>
              <a:t>(1) </a:t>
            </a:r>
            <a:r>
              <a:rPr lang="en-US" sz="3500" dirty="0" err="1">
                <a:latin typeface="Times New Roman" pitchFamily="18" charset="0"/>
                <a:cs typeface="Times New Roman" pitchFamily="18" charset="0"/>
              </a:rPr>
              <a:t>Xác</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định</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vấn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đề</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nghiên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cứu</a:t>
            </a:r>
            <a:endParaRPr lang="en-US" sz="3500" dirty="0">
              <a:latin typeface="Times New Roman" pitchFamily="18" charset="0"/>
              <a:cs typeface="Times New Roman" pitchFamily="18" charset="0"/>
            </a:endParaRPr>
          </a:p>
          <a:p>
            <a:pPr marL="0" indent="0" eaLnBrk="1" hangingPunct="1">
              <a:buFont typeface="Arial" charset="0"/>
              <a:buNone/>
              <a:defRPr/>
            </a:pPr>
            <a:r>
              <a:rPr lang="en-US" sz="3500" dirty="0">
                <a:solidFill>
                  <a:schemeClr val="accent1">
                    <a:lumMod val="75000"/>
                  </a:schemeClr>
                </a:solidFill>
                <a:latin typeface="Times New Roman" pitchFamily="18" charset="0"/>
                <a:cs typeface="Times New Roman" pitchFamily="18" charset="0"/>
              </a:rPr>
              <a:t>(2) </a:t>
            </a:r>
            <a:r>
              <a:rPr lang="en-US" sz="3500" dirty="0" err="1">
                <a:solidFill>
                  <a:schemeClr val="accent1">
                    <a:lumMod val="75000"/>
                  </a:schemeClr>
                </a:solidFill>
                <a:latin typeface="Times New Roman" pitchFamily="18" charset="0"/>
                <a:cs typeface="Times New Roman" pitchFamily="18" charset="0"/>
              </a:rPr>
              <a:t>Thiết</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kế</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và</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phương</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pháp</a:t>
            </a:r>
            <a:endParaRPr lang="en-US" sz="3500" dirty="0">
              <a:solidFill>
                <a:schemeClr val="accent1">
                  <a:lumMod val="75000"/>
                </a:schemeClr>
              </a:solidFill>
              <a:latin typeface="Times New Roman" pitchFamily="18" charset="0"/>
              <a:cs typeface="Times New Roman" pitchFamily="18" charset="0"/>
            </a:endParaRPr>
          </a:p>
          <a:p>
            <a:pPr marL="0" indent="0" eaLnBrk="1" hangingPunct="1">
              <a:buFont typeface="Arial" charset="0"/>
              <a:buNone/>
              <a:defRPr/>
            </a:pPr>
            <a:r>
              <a:rPr lang="en-US" sz="3500" dirty="0">
                <a:latin typeface="Times New Roman" pitchFamily="18" charset="0"/>
                <a:cs typeface="Times New Roman" pitchFamily="18" charset="0"/>
              </a:rPr>
              <a:t>(3) </a:t>
            </a:r>
            <a:r>
              <a:rPr lang="en-US" sz="3500" dirty="0" err="1">
                <a:latin typeface="Times New Roman" pitchFamily="18" charset="0"/>
                <a:cs typeface="Times New Roman" pitchFamily="18" charset="0"/>
              </a:rPr>
              <a:t>Thực</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hiện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xây</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dựng</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sản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phẩm</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và</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kiểm</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tra</a:t>
            </a:r>
            <a:endParaRPr lang="en-US" sz="3500" dirty="0">
              <a:latin typeface="Times New Roman" pitchFamily="18" charset="0"/>
              <a:cs typeface="Times New Roman" pitchFamily="18" charset="0"/>
            </a:endParaRPr>
          </a:p>
          <a:p>
            <a:pPr marL="0" indent="0" eaLnBrk="1" hangingPunct="1">
              <a:buFont typeface="Arial" charset="0"/>
              <a:buNone/>
              <a:defRPr/>
            </a:pPr>
            <a:r>
              <a:rPr lang="en-US" sz="3500" dirty="0">
                <a:solidFill>
                  <a:schemeClr val="accent1">
                    <a:lumMod val="75000"/>
                  </a:schemeClr>
                </a:solidFill>
                <a:latin typeface="Times New Roman" pitchFamily="18" charset="0"/>
                <a:cs typeface="Times New Roman" pitchFamily="18" charset="0"/>
              </a:rPr>
              <a:t>(4) </a:t>
            </a:r>
            <a:r>
              <a:rPr lang="en-US" sz="3500" dirty="0" err="1">
                <a:solidFill>
                  <a:schemeClr val="accent1">
                    <a:lumMod val="75000"/>
                  </a:schemeClr>
                </a:solidFill>
                <a:latin typeface="Times New Roman" pitchFamily="18" charset="0"/>
                <a:cs typeface="Times New Roman" pitchFamily="18" charset="0"/>
              </a:rPr>
              <a:t>Trình</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bày</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kết</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quả</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nghiên</a:t>
            </a:r>
            <a:r>
              <a:rPr lang="en-US" sz="3500" dirty="0">
                <a:solidFill>
                  <a:schemeClr val="accent1">
                    <a:lumMod val="75000"/>
                  </a:schemeClr>
                </a:solidFill>
                <a:latin typeface="Times New Roman" pitchFamily="18" charset="0"/>
                <a:cs typeface="Times New Roman" pitchFamily="18" charset="0"/>
              </a:rPr>
              <a:t> </a:t>
            </a:r>
            <a:r>
              <a:rPr lang="en-US" sz="3500" dirty="0" err="1">
                <a:solidFill>
                  <a:schemeClr val="accent1">
                    <a:lumMod val="75000"/>
                  </a:schemeClr>
                </a:solidFill>
                <a:latin typeface="Times New Roman" pitchFamily="18" charset="0"/>
                <a:cs typeface="Times New Roman" pitchFamily="18" charset="0"/>
              </a:rPr>
              <a:t>cứu</a:t>
            </a:r>
            <a:endParaRPr lang="en-US" sz="3500" dirty="0">
              <a:solidFill>
                <a:schemeClr val="accent1">
                  <a:lumMod val="75000"/>
                </a:schemeClr>
              </a:solidFill>
              <a:latin typeface="Times New Roman" pitchFamily="18" charset="0"/>
              <a:cs typeface="Times New Roman" pitchFamily="18" charset="0"/>
            </a:endParaRPr>
          </a:p>
          <a:p>
            <a:pPr marL="514350" indent="-514350" eaLnBrk="1" hangingPunct="1">
              <a:buFont typeface="Arial" charset="0"/>
              <a:buAutoNum type="arabicPeriod"/>
              <a:defRPr/>
            </a:pPr>
            <a:endParaRPr lang="en-US" dirty="0">
              <a:latin typeface="Times New Roman" pitchFamily="18" charset="0"/>
              <a:cs typeface="Times New Roman" pitchFamily="18" charset="0"/>
            </a:endParaRPr>
          </a:p>
          <a:p>
            <a:pPr marL="514350" indent="-514350" eaLnBrk="1" hangingPunct="1">
              <a:buFont typeface="Arial" charset="0"/>
              <a:buAutoNum type="arabicPeriod"/>
              <a:defRPr/>
            </a:pPr>
            <a:endParaRPr lang="en-US" dirty="0">
              <a:latin typeface="Times New Roman" pitchFamily="18" charset="0"/>
              <a:cs typeface="Times New Roman" pitchFamily="18" charset="0"/>
            </a:endParaRPr>
          </a:p>
          <a:p>
            <a:pPr marL="514350" indent="-514350" eaLnBrk="1" hangingPunct="1">
              <a:buFont typeface="Arial" charset="0"/>
              <a:buAutoNum type="arabicPeriod"/>
              <a:defRPr/>
            </a:pPr>
            <a:endParaRPr lang="en-US" dirty="0">
              <a:latin typeface="Times New Roman" pitchFamily="18" charset="0"/>
              <a:cs typeface="Times New Roman" pitchFamily="18" charset="0"/>
            </a:endParaRPr>
          </a:p>
          <a:p>
            <a:pPr eaLnBrk="1" hangingPunct="1">
              <a:defRPr/>
            </a:pPr>
            <a:endParaRPr lang="en-US" i="1" dirty="0">
              <a:latin typeface="Times New Roman" pitchFamily="18" charset="0"/>
              <a:cs typeface="Times New Roman" pitchFamily="18" charset="0"/>
            </a:endParaRPr>
          </a:p>
          <a:p>
            <a:pPr eaLnBrk="1" hangingPunct="1">
              <a:defRPr/>
            </a:pPr>
            <a:endParaRPr lang="en-US" dirty="0">
              <a:latin typeface="Times New Roman" pitchFamily="18" charset="0"/>
              <a:cs typeface="Times New Roman" pitchFamily="18" charset="0"/>
            </a:endParaRPr>
          </a:p>
          <a:p>
            <a:pPr eaLnBrk="1" hangingPunct="1">
              <a:defRPr/>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down)">
                                      <p:cBhvr>
                                        <p:cTn id="32" dur="500"/>
                                        <p:tgtEl>
                                          <p:spTgt spid="4">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down)">
                                      <p:cBhvr>
                                        <p:cTn id="37" dur="500"/>
                                        <p:tgtEl>
                                          <p:spTgt spid="4">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down)">
                                      <p:cBhvr>
                                        <p:cTn id="42" dur="500"/>
                                        <p:tgtEl>
                                          <p:spTgt spid="4">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wipe(down)">
                                      <p:cBhvr>
                                        <p:cTn id="47" dur="500"/>
                                        <p:tgtEl>
                                          <p:spTgt spid="4">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wipe(down)">
                                      <p:cBhvr>
                                        <p:cTn id="5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95288"/>
          </a:xfrm>
        </p:spPr>
        <p:txBody>
          <a:bodyPr>
            <a:noAutofit/>
          </a:bodyPr>
          <a:lstStyle/>
          <a:p>
            <a:pPr eaLnBrk="1" hangingPunct="1">
              <a:defRPr/>
            </a:pPr>
            <a:r>
              <a:rPr lang="en-US" i="1" dirty="0">
                <a:solidFill>
                  <a:schemeClr val="accent6">
                    <a:lumMod val="75000"/>
                  </a:schemeClr>
                </a:solidFill>
              </a:rPr>
              <a:t>2.1. </a:t>
            </a:r>
            <a:r>
              <a:rPr lang="en-US" i="1" dirty="0" err="1">
                <a:solidFill>
                  <a:schemeClr val="accent6">
                    <a:lumMod val="75000"/>
                  </a:schemeClr>
                </a:solidFill>
              </a:rPr>
              <a:t>Xác</a:t>
            </a:r>
            <a:r>
              <a:rPr lang="en-US" i="1" dirty="0">
                <a:solidFill>
                  <a:schemeClr val="accent6">
                    <a:lumMod val="75000"/>
                  </a:schemeClr>
                </a:solidFill>
              </a:rPr>
              <a:t> </a:t>
            </a:r>
            <a:r>
              <a:rPr lang="en-US" i="1" dirty="0" err="1">
                <a:solidFill>
                  <a:schemeClr val="accent6">
                    <a:lumMod val="75000"/>
                  </a:schemeClr>
                </a:solidFill>
              </a:rPr>
              <a:t>định</a:t>
            </a:r>
            <a:r>
              <a:rPr lang="en-US" i="1" dirty="0">
                <a:solidFill>
                  <a:schemeClr val="accent6">
                    <a:lumMod val="75000"/>
                  </a:schemeClr>
                </a:solidFill>
              </a:rPr>
              <a:t> </a:t>
            </a:r>
            <a:r>
              <a:rPr lang="en-US" i="1" dirty="0" err="1">
                <a:solidFill>
                  <a:schemeClr val="accent6">
                    <a:lumMod val="75000"/>
                  </a:schemeClr>
                </a:solidFill>
              </a:rPr>
              <a:t>câu</a:t>
            </a:r>
            <a:r>
              <a:rPr lang="en-US" i="1" dirty="0">
                <a:solidFill>
                  <a:schemeClr val="accent6">
                    <a:lumMod val="75000"/>
                  </a:schemeClr>
                </a:solidFill>
              </a:rPr>
              <a:t> </a:t>
            </a:r>
            <a:r>
              <a:rPr lang="en-US" i="1" dirty="0" err="1">
                <a:solidFill>
                  <a:schemeClr val="accent6">
                    <a:lumMod val="75000"/>
                  </a:schemeClr>
                </a:solidFill>
              </a:rPr>
              <a:t>hỏi</a:t>
            </a:r>
            <a:r>
              <a:rPr lang="en-US" i="1" dirty="0">
                <a:solidFill>
                  <a:schemeClr val="accent6">
                    <a:lumMod val="75000"/>
                  </a:schemeClr>
                </a:solidFill>
              </a:rPr>
              <a:t> </a:t>
            </a:r>
            <a:r>
              <a:rPr lang="en-US" i="1" dirty="0" err="1">
                <a:solidFill>
                  <a:schemeClr val="accent6">
                    <a:lumMod val="75000"/>
                  </a:schemeClr>
                </a:solidFill>
              </a:rPr>
              <a:t>nghiên</a:t>
            </a:r>
            <a:r>
              <a:rPr lang="en-US" i="1" dirty="0">
                <a:solidFill>
                  <a:schemeClr val="accent6">
                    <a:lumMod val="75000"/>
                  </a:schemeClr>
                </a:solidFill>
              </a:rPr>
              <a:t> </a:t>
            </a:r>
            <a:r>
              <a:rPr lang="en-US" i="1" dirty="0" err="1">
                <a:solidFill>
                  <a:schemeClr val="accent6">
                    <a:lumMod val="75000"/>
                  </a:schemeClr>
                </a:solidFill>
              </a:rPr>
              <a:t>cứu</a:t>
            </a:r>
            <a:endParaRPr lang="en-US" dirty="0">
              <a:solidFill>
                <a:schemeClr val="accent6">
                  <a:lumMod val="75000"/>
                </a:schemeClr>
              </a:solidFill>
            </a:endParaRPr>
          </a:p>
        </p:txBody>
      </p:sp>
      <p:sp>
        <p:nvSpPr>
          <p:cNvPr id="4" name="Rectangle 3"/>
          <p:cNvSpPr/>
          <p:nvPr/>
        </p:nvSpPr>
        <p:spPr>
          <a:xfrm>
            <a:off x="457200" y="569913"/>
            <a:ext cx="8394700" cy="5334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000" dirty="0">
                <a:solidFill>
                  <a:schemeClr val="tx1"/>
                </a:solidFill>
                <a:latin typeface="Times New Roman" pitchFamily="18" charset="0"/>
                <a:cs typeface="Times New Roman" pitchFamily="18" charset="0"/>
              </a:rPr>
              <a:t>-</a:t>
            </a:r>
            <a:r>
              <a:rPr lang="en-US" sz="3000" dirty="0" err="1">
                <a:solidFill>
                  <a:schemeClr val="tx1"/>
                </a:solidFill>
                <a:latin typeface="Times New Roman" pitchFamily="18" charset="0"/>
                <a:cs typeface="Times New Roman" pitchFamily="18" charset="0"/>
              </a:rPr>
              <a:t>Lựa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chọn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một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chủ</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đề</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và</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xem</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xét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tính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khả</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thi</a:t>
            </a:r>
            <a:endParaRPr lang="en-US" sz="3000" dirty="0">
              <a:solidFill>
                <a:schemeClr val="tx1"/>
              </a:solidFill>
              <a:latin typeface="Times New Roman" pitchFamily="18" charset="0"/>
              <a:cs typeface="Times New Roman" pitchFamily="18" charset="0"/>
            </a:endParaRPr>
          </a:p>
        </p:txBody>
      </p:sp>
      <p:sp>
        <p:nvSpPr>
          <p:cNvPr id="5" name="Rectangle 4"/>
          <p:cNvSpPr/>
          <p:nvPr/>
        </p:nvSpPr>
        <p:spPr>
          <a:xfrm>
            <a:off x="1754188" y="2238375"/>
            <a:ext cx="2057400" cy="533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000" dirty="0" err="1">
                <a:solidFill>
                  <a:srgbClr val="FFFF00"/>
                </a:solidFill>
                <a:latin typeface="Times New Roman" pitchFamily="18" charset="0"/>
                <a:cs typeface="Times New Roman" pitchFamily="18" charset="0"/>
              </a:rPr>
              <a:t>Học</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sinh</a:t>
            </a:r>
            <a:endParaRPr lang="en-US" sz="3000" dirty="0">
              <a:solidFill>
                <a:srgbClr val="FFFF00"/>
              </a:solidFill>
              <a:latin typeface="Times New Roman" pitchFamily="18" charset="0"/>
              <a:cs typeface="Times New Roman" pitchFamily="18" charset="0"/>
            </a:endParaRPr>
          </a:p>
        </p:txBody>
      </p:sp>
      <p:sp>
        <p:nvSpPr>
          <p:cNvPr id="6" name="Rectangle 5"/>
          <p:cNvSpPr/>
          <p:nvPr/>
        </p:nvSpPr>
        <p:spPr>
          <a:xfrm>
            <a:off x="228600" y="3435350"/>
            <a:ext cx="2057400" cy="107632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err="1">
                <a:solidFill>
                  <a:schemeClr val="tx1"/>
                </a:solidFill>
                <a:latin typeface="Times New Roman" pitchFamily="18" charset="0"/>
                <a:cs typeface="Times New Roman" pitchFamily="18" charset="0"/>
              </a:rPr>
              <a:t>Nguồn</a:t>
            </a:r>
            <a:r>
              <a:rPr lang="en-US" sz="3000" dirty="0">
                <a:solidFill>
                  <a:schemeClr val="tx1"/>
                </a:solidFill>
                <a:latin typeface="Times New Roman" pitchFamily="18" charset="0"/>
                <a:cs typeface="Times New Roman" pitchFamily="18" charset="0"/>
              </a:rPr>
              <a:t> ý </a:t>
            </a:r>
            <a:r>
              <a:rPr lang="en-US" sz="3000" dirty="0" err="1">
                <a:solidFill>
                  <a:schemeClr val="tx1"/>
                </a:solidFill>
                <a:latin typeface="Times New Roman" pitchFamily="18" charset="0"/>
                <a:cs typeface="Times New Roman" pitchFamily="18" charset="0"/>
              </a:rPr>
              <a:t>tưởng</a:t>
            </a:r>
            <a:endParaRPr lang="en-US" sz="3000" dirty="0">
              <a:solidFill>
                <a:schemeClr val="tx1"/>
              </a:solidFill>
              <a:latin typeface="Times New Roman" pitchFamily="18" charset="0"/>
              <a:cs typeface="Times New Roman" pitchFamily="18" charset="0"/>
            </a:endParaRPr>
          </a:p>
        </p:txBody>
      </p:sp>
      <p:sp>
        <p:nvSpPr>
          <p:cNvPr id="7" name="Rectangle 6"/>
          <p:cNvSpPr/>
          <p:nvPr/>
        </p:nvSpPr>
        <p:spPr>
          <a:xfrm>
            <a:off x="1943100" y="5048250"/>
            <a:ext cx="1858963" cy="533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000" dirty="0" err="1">
                <a:solidFill>
                  <a:srgbClr val="FFFF00"/>
                </a:solidFill>
                <a:latin typeface="Times New Roman" pitchFamily="18" charset="0"/>
                <a:cs typeface="Times New Roman" pitchFamily="18" charset="0"/>
              </a:rPr>
              <a:t>Giáo</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viên</a:t>
            </a:r>
            <a:endParaRPr lang="en-US" sz="3000" dirty="0">
              <a:solidFill>
                <a:srgbClr val="FFFF00"/>
              </a:solidFill>
              <a:latin typeface="Times New Roman" pitchFamily="18" charset="0"/>
              <a:cs typeface="Times New Roman" pitchFamily="18" charset="0"/>
            </a:endParaRPr>
          </a:p>
        </p:txBody>
      </p:sp>
      <p:sp>
        <p:nvSpPr>
          <p:cNvPr id="8" name="Rectangle 7"/>
          <p:cNvSpPr/>
          <p:nvPr/>
        </p:nvSpPr>
        <p:spPr>
          <a:xfrm>
            <a:off x="4310063" y="1139825"/>
            <a:ext cx="4640262" cy="21367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Thực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tiễn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cuộc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sống</a:t>
            </a:r>
            <a:endParaRPr lang="en-US" sz="3000" dirty="0">
              <a:solidFill>
                <a:schemeClr val="tx1"/>
              </a:solidFill>
              <a:latin typeface="Times New Roman" pitchFamily="18" charset="0"/>
              <a:cs typeface="Times New Roman" pitchFamily="18" charset="0"/>
            </a:endParaRPr>
          </a:p>
          <a:p>
            <a:pPr algn="just">
              <a:defRPr/>
            </a:pP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Nghiên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cứu</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sách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tài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liệu</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phát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hiện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thông</a:t>
            </a:r>
            <a:r>
              <a:rPr lang="en-US" sz="3000" dirty="0">
                <a:solidFill>
                  <a:schemeClr val="tx1"/>
                </a:solidFill>
                <a:latin typeface="Times New Roman" pitchFamily="18" charset="0"/>
                <a:cs typeface="Times New Roman" pitchFamily="18" charset="0"/>
              </a:rPr>
              <a:t> tin </a:t>
            </a:r>
            <a:r>
              <a:rPr lang="en-US" sz="3000" dirty="0" err="1">
                <a:solidFill>
                  <a:schemeClr val="tx1"/>
                </a:solidFill>
                <a:latin typeface="Times New Roman" pitchFamily="18" charset="0"/>
                <a:cs typeface="Times New Roman" pitchFamily="18" charset="0"/>
              </a:rPr>
              <a:t>trên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các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phương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tiện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truyền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thông</a:t>
            </a:r>
            <a:r>
              <a:rPr lang="en-US" sz="3000" dirty="0">
                <a:solidFill>
                  <a:schemeClr val="tx1"/>
                </a:solidFill>
                <a:latin typeface="Times New Roman" pitchFamily="18" charset="0"/>
                <a:cs typeface="Times New Roman" pitchFamily="18" charset="0"/>
              </a:rPr>
              <a:t>,…</a:t>
            </a:r>
          </a:p>
          <a:p>
            <a:pPr marL="457200" indent="-457200">
              <a:buFontTx/>
              <a:buChar char="-"/>
              <a:defRPr/>
            </a:pPr>
            <a:endParaRPr lang="en-US" sz="2300" dirty="0">
              <a:solidFill>
                <a:schemeClr val="tx1"/>
              </a:solidFill>
              <a:latin typeface="Times New Roman" pitchFamily="18" charset="0"/>
              <a:cs typeface="Times New Roman" pitchFamily="18" charset="0"/>
            </a:endParaRPr>
          </a:p>
          <a:p>
            <a:pPr marL="457200" indent="-457200">
              <a:buFontTx/>
              <a:buChar char="-"/>
              <a:defRPr/>
            </a:pPr>
            <a:endParaRPr lang="en-US" sz="2300" dirty="0">
              <a:solidFill>
                <a:schemeClr val="tx1"/>
              </a:solidFill>
              <a:latin typeface="Times New Roman" pitchFamily="18" charset="0"/>
              <a:cs typeface="Times New Roman" pitchFamily="18" charset="0"/>
            </a:endParaRPr>
          </a:p>
        </p:txBody>
      </p:sp>
      <p:sp>
        <p:nvSpPr>
          <p:cNvPr id="9" name="Rectangle 8"/>
          <p:cNvSpPr/>
          <p:nvPr/>
        </p:nvSpPr>
        <p:spPr>
          <a:xfrm>
            <a:off x="4295775" y="3411538"/>
            <a:ext cx="4648200" cy="33099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Nghiên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cứu</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sách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tài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liệu</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phát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hiện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thông</a:t>
            </a:r>
            <a:r>
              <a:rPr lang="en-US" sz="3000" dirty="0">
                <a:solidFill>
                  <a:schemeClr val="tx1"/>
                </a:solidFill>
                <a:latin typeface="Times New Roman" pitchFamily="18" charset="0"/>
                <a:cs typeface="Times New Roman" pitchFamily="18" charset="0"/>
              </a:rPr>
              <a:t> tin </a:t>
            </a:r>
            <a:r>
              <a:rPr lang="en-US" sz="3000" dirty="0" err="1">
                <a:solidFill>
                  <a:schemeClr val="tx1"/>
                </a:solidFill>
                <a:latin typeface="Times New Roman" pitchFamily="18" charset="0"/>
                <a:cs typeface="Times New Roman" pitchFamily="18" charset="0"/>
              </a:rPr>
              <a:t>trên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các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phương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tiện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truyền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thông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các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đề</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tài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nghiên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cứu</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đã</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có</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trước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đó</a:t>
            </a:r>
            <a:r>
              <a:rPr lang="en-US" sz="3000" dirty="0">
                <a:solidFill>
                  <a:schemeClr val="tx1"/>
                </a:solidFill>
                <a:latin typeface="Times New Roman" pitchFamily="18" charset="0"/>
                <a:cs typeface="Times New Roman" pitchFamily="18" charset="0"/>
              </a:rPr>
              <a:t>,…</a:t>
            </a:r>
          </a:p>
          <a:p>
            <a:pPr>
              <a:defRPr/>
            </a:pP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Liên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hệ</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với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các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chuyên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gia</a:t>
            </a:r>
            <a:r>
              <a:rPr lang="en-US" sz="3000" dirty="0">
                <a:solidFill>
                  <a:schemeClr val="tx1"/>
                </a:solidFill>
                <a:latin typeface="Times New Roman" pitchFamily="18" charset="0"/>
                <a:cs typeface="Times New Roman" pitchFamily="18" charset="0"/>
              </a:rPr>
              <a:t> ở </a:t>
            </a:r>
            <a:r>
              <a:rPr lang="en-US" sz="3000" dirty="0" err="1">
                <a:solidFill>
                  <a:schemeClr val="tx1"/>
                </a:solidFill>
                <a:latin typeface="Times New Roman" pitchFamily="18" charset="0"/>
                <a:cs typeface="Times New Roman" pitchFamily="18" charset="0"/>
              </a:rPr>
              <a:t>các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trường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đại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học</a:t>
            </a:r>
            <a:r>
              <a:rPr lang="en-US" sz="3000" dirty="0">
                <a:solidFill>
                  <a:schemeClr val="tx1"/>
                </a:solidFill>
                <a:latin typeface="Times New Roman" pitchFamily="18" charset="0"/>
                <a:cs typeface="Times New Roman" pitchFamily="18" charset="0"/>
              </a:rPr>
              <a:t>,…</a:t>
            </a:r>
          </a:p>
          <a:p>
            <a:pPr>
              <a:defRPr/>
            </a:pPr>
            <a:endParaRPr lang="en-US" sz="2300" dirty="0">
              <a:solidFill>
                <a:schemeClr val="tx1"/>
              </a:solidFill>
              <a:latin typeface="Times New Roman" pitchFamily="18" charset="0"/>
              <a:cs typeface="Times New Roman" pitchFamily="18" charset="0"/>
            </a:endParaRPr>
          </a:p>
          <a:p>
            <a:pPr marL="457200" indent="-457200">
              <a:buFontTx/>
              <a:buChar char="-"/>
              <a:defRPr/>
            </a:pPr>
            <a:endParaRPr lang="en-US" sz="2300" dirty="0">
              <a:solidFill>
                <a:schemeClr val="tx1"/>
              </a:solidFill>
              <a:latin typeface="Times New Roman" pitchFamily="18" charset="0"/>
              <a:cs typeface="Times New Roman" pitchFamily="18" charset="0"/>
            </a:endParaRPr>
          </a:p>
        </p:txBody>
      </p:sp>
      <p:cxnSp>
        <p:nvCxnSpPr>
          <p:cNvPr id="11" name="Straight Arrow Connector 10"/>
          <p:cNvCxnSpPr/>
          <p:nvPr/>
        </p:nvCxnSpPr>
        <p:spPr>
          <a:xfrm flipV="1">
            <a:off x="1068388" y="2763838"/>
            <a:ext cx="685800" cy="6715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31863" y="4522788"/>
            <a:ext cx="1033462" cy="5556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778250" y="2505075"/>
            <a:ext cx="517525" cy="222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778250" y="5314950"/>
            <a:ext cx="517525" cy="222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00"/>
                                        <p:tgtEl>
                                          <p:spTgt spid="7"/>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pPr eaLnBrk="1" hangingPunct="1">
              <a:defRPr/>
            </a:pPr>
            <a:r>
              <a:rPr lang="en-US" i="1" dirty="0">
                <a:solidFill>
                  <a:schemeClr val="accent6">
                    <a:lumMod val="75000"/>
                  </a:schemeClr>
                </a:solidFill>
              </a:rPr>
              <a:t>2.2. </a:t>
            </a:r>
            <a:r>
              <a:rPr lang="en-US" i="1" dirty="0" err="1">
                <a:solidFill>
                  <a:schemeClr val="accent6">
                    <a:lumMod val="75000"/>
                  </a:schemeClr>
                </a:solidFill>
              </a:rPr>
              <a:t>Kế</a:t>
            </a:r>
            <a:r>
              <a:rPr lang="en-US" i="1" dirty="0">
                <a:solidFill>
                  <a:schemeClr val="accent6">
                    <a:lumMod val="75000"/>
                  </a:schemeClr>
                </a:solidFill>
              </a:rPr>
              <a:t> </a:t>
            </a:r>
            <a:r>
              <a:rPr lang="en-US" i="1" dirty="0" err="1">
                <a:solidFill>
                  <a:schemeClr val="accent6">
                    <a:lumMod val="75000"/>
                  </a:schemeClr>
                </a:solidFill>
              </a:rPr>
              <a:t>hoạch</a:t>
            </a:r>
            <a:r>
              <a:rPr lang="en-US" i="1" dirty="0">
                <a:solidFill>
                  <a:schemeClr val="accent6">
                    <a:lumMod val="75000"/>
                  </a:schemeClr>
                </a:solidFill>
              </a:rPr>
              <a:t> </a:t>
            </a:r>
            <a:r>
              <a:rPr lang="en-US" i="1" dirty="0" err="1">
                <a:solidFill>
                  <a:schemeClr val="accent6">
                    <a:lumMod val="75000"/>
                  </a:schemeClr>
                </a:solidFill>
              </a:rPr>
              <a:t>và</a:t>
            </a:r>
            <a:r>
              <a:rPr lang="en-US" i="1" dirty="0">
                <a:solidFill>
                  <a:schemeClr val="accent6">
                    <a:lumMod val="75000"/>
                  </a:schemeClr>
                </a:solidFill>
              </a:rPr>
              <a:t> </a:t>
            </a:r>
            <a:r>
              <a:rPr lang="en-US" i="1" dirty="0" err="1">
                <a:solidFill>
                  <a:schemeClr val="accent6">
                    <a:lumMod val="75000"/>
                  </a:schemeClr>
                </a:solidFill>
              </a:rPr>
              <a:t>phương</a:t>
            </a:r>
            <a:r>
              <a:rPr lang="en-US" i="1" dirty="0">
                <a:solidFill>
                  <a:schemeClr val="accent6">
                    <a:lumMod val="75000"/>
                  </a:schemeClr>
                </a:solidFill>
              </a:rPr>
              <a:t> </a:t>
            </a:r>
            <a:r>
              <a:rPr lang="en-US" i="1" dirty="0" err="1">
                <a:solidFill>
                  <a:schemeClr val="accent6">
                    <a:lumMod val="75000"/>
                  </a:schemeClr>
                </a:solidFill>
              </a:rPr>
              <a:t>pháp</a:t>
            </a:r>
            <a:r>
              <a:rPr lang="en-US" i="1" dirty="0">
                <a:solidFill>
                  <a:schemeClr val="accent6">
                    <a:lumMod val="75000"/>
                  </a:schemeClr>
                </a:solidFill>
              </a:rPr>
              <a:t> </a:t>
            </a:r>
            <a:r>
              <a:rPr lang="en-US" i="1" dirty="0" err="1">
                <a:solidFill>
                  <a:schemeClr val="accent6">
                    <a:lumMod val="75000"/>
                  </a:schemeClr>
                </a:solidFill>
              </a:rPr>
              <a:t>nghiên</a:t>
            </a:r>
            <a:r>
              <a:rPr lang="en-US" i="1" dirty="0">
                <a:solidFill>
                  <a:schemeClr val="accent6">
                    <a:lumMod val="75000"/>
                  </a:schemeClr>
                </a:solidFill>
              </a:rPr>
              <a:t> </a:t>
            </a:r>
            <a:r>
              <a:rPr lang="en-US" i="1" dirty="0" err="1">
                <a:solidFill>
                  <a:schemeClr val="accent6">
                    <a:lumMod val="75000"/>
                  </a:schemeClr>
                </a:solidFill>
              </a:rPr>
              <a:t>cứu</a:t>
            </a:r>
            <a:endParaRPr lang="en-US" dirty="0">
              <a:solidFill>
                <a:schemeClr val="accent6">
                  <a:lumMod val="75000"/>
                </a:schemeClr>
              </a:solidFill>
            </a:endParaRPr>
          </a:p>
        </p:txBody>
      </p:sp>
      <p:sp>
        <p:nvSpPr>
          <p:cNvPr id="3" name="Content Placeholder 2"/>
          <p:cNvSpPr>
            <a:spLocks noGrp="1"/>
          </p:cNvSpPr>
          <p:nvPr>
            <p:ph idx="1"/>
          </p:nvPr>
        </p:nvSpPr>
        <p:spPr>
          <a:xfrm>
            <a:off x="495300" y="1700213"/>
            <a:ext cx="8229600" cy="3938587"/>
          </a:xfrm>
        </p:spPr>
        <p:txBody>
          <a:bodyPr/>
          <a:lstStyle/>
          <a:p>
            <a:pPr eaLnBrk="1" hangingPunct="1">
              <a:spcBef>
                <a:spcPts val="1800"/>
              </a:spcBef>
            </a:pPr>
            <a:r>
              <a:rPr lang="en-US" altLang="en-US" dirty="0"/>
              <a:t>- </a:t>
            </a:r>
            <a:r>
              <a:rPr lang="en-US" altLang="en-US" dirty="0" err="1"/>
              <a:t>Thời</a:t>
            </a:r>
            <a:r>
              <a:rPr lang="en-US" altLang="en-US" dirty="0"/>
              <a:t> </a:t>
            </a:r>
            <a:r>
              <a:rPr lang="en-US" altLang="en-US" dirty="0" err="1"/>
              <a:t>gian</a:t>
            </a:r>
            <a:r>
              <a:rPr lang="en-US" altLang="en-US" dirty="0"/>
              <a:t> </a:t>
            </a:r>
            <a:r>
              <a:rPr lang="en-US" altLang="en-US" dirty="0" err="1"/>
              <a:t>và</a:t>
            </a:r>
            <a:r>
              <a:rPr lang="en-US" altLang="en-US" dirty="0"/>
              <a:t> </a:t>
            </a:r>
            <a:r>
              <a:rPr lang="en-US" altLang="en-US" dirty="0" err="1"/>
              <a:t>địa</a:t>
            </a:r>
            <a:r>
              <a:rPr lang="en-US" altLang="en-US" dirty="0"/>
              <a:t> </a:t>
            </a:r>
            <a:r>
              <a:rPr lang="en-US" altLang="en-US" dirty="0" err="1"/>
              <a:t>điểm</a:t>
            </a:r>
            <a:r>
              <a:rPr lang="en-US" altLang="en-US" dirty="0"/>
              <a:t> </a:t>
            </a:r>
            <a:r>
              <a:rPr lang="en-US" altLang="en-US" dirty="0" err="1"/>
              <a:t>thực</a:t>
            </a:r>
            <a:r>
              <a:rPr lang="en-US" altLang="en-US" dirty="0"/>
              <a:t> </a:t>
            </a:r>
            <a:r>
              <a:rPr lang="en-US" altLang="en-US" dirty="0" err="1"/>
              <a:t>hiện</a:t>
            </a:r>
            <a:r>
              <a:rPr lang="en-US" altLang="en-US" dirty="0"/>
              <a:t>.</a:t>
            </a:r>
          </a:p>
          <a:p>
            <a:pPr eaLnBrk="1" hangingPunct="1">
              <a:spcBef>
                <a:spcPts val="1800"/>
              </a:spcBef>
            </a:pPr>
            <a:r>
              <a:rPr lang="en-US" altLang="en-US" dirty="0"/>
              <a:t>- </a:t>
            </a:r>
            <a:r>
              <a:rPr lang="en-US" altLang="en-US" dirty="0" err="1"/>
              <a:t>Những</a:t>
            </a:r>
            <a:r>
              <a:rPr lang="en-US" altLang="en-US" dirty="0"/>
              <a:t> </a:t>
            </a:r>
            <a:r>
              <a:rPr lang="en-US" altLang="en-US" dirty="0" err="1"/>
              <a:t>công</a:t>
            </a:r>
            <a:r>
              <a:rPr lang="en-US" altLang="en-US" dirty="0"/>
              <a:t> </a:t>
            </a:r>
            <a:r>
              <a:rPr lang="en-US" altLang="en-US" dirty="0" err="1"/>
              <a:t>việc</a:t>
            </a:r>
            <a:r>
              <a:rPr lang="en-US" altLang="en-US" dirty="0"/>
              <a:t> </a:t>
            </a:r>
            <a:r>
              <a:rPr lang="en-US" altLang="en-US" dirty="0" err="1"/>
              <a:t>phải</a:t>
            </a:r>
            <a:r>
              <a:rPr lang="en-US" altLang="en-US" dirty="0"/>
              <a:t> </a:t>
            </a:r>
            <a:r>
              <a:rPr lang="en-US" altLang="en-US" dirty="0" err="1"/>
              <a:t>làm</a:t>
            </a:r>
            <a:r>
              <a:rPr lang="en-US" altLang="en-US" dirty="0"/>
              <a:t>.</a:t>
            </a:r>
          </a:p>
          <a:p>
            <a:pPr eaLnBrk="1" hangingPunct="1">
              <a:spcBef>
                <a:spcPts val="1800"/>
              </a:spcBef>
            </a:pPr>
            <a:r>
              <a:rPr lang="en-US" altLang="en-US" dirty="0"/>
              <a:t>- </a:t>
            </a:r>
            <a:r>
              <a:rPr lang="en-US" altLang="en-US" dirty="0" err="1"/>
              <a:t>Những</a:t>
            </a:r>
            <a:r>
              <a:rPr lang="en-US" altLang="en-US" dirty="0"/>
              <a:t> </a:t>
            </a:r>
            <a:r>
              <a:rPr lang="en-US" altLang="en-US" dirty="0" err="1"/>
              <a:t>phương</a:t>
            </a:r>
            <a:r>
              <a:rPr lang="en-US" altLang="en-US" dirty="0"/>
              <a:t> </a:t>
            </a:r>
            <a:r>
              <a:rPr lang="en-US" altLang="en-US" dirty="0" err="1"/>
              <a:t>pháp</a:t>
            </a:r>
            <a:r>
              <a:rPr lang="en-US" altLang="en-US" dirty="0"/>
              <a:t> </a:t>
            </a:r>
            <a:r>
              <a:rPr lang="en-US" altLang="en-US" dirty="0" err="1"/>
              <a:t>được</a:t>
            </a:r>
            <a:r>
              <a:rPr lang="en-US" altLang="en-US" dirty="0"/>
              <a:t> </a:t>
            </a:r>
            <a:r>
              <a:rPr lang="en-US" altLang="en-US" dirty="0" err="1"/>
              <a:t>sử</a:t>
            </a:r>
            <a:r>
              <a:rPr lang="en-US" altLang="en-US" dirty="0"/>
              <a:t> </a:t>
            </a:r>
            <a:r>
              <a:rPr lang="en-US" altLang="en-US" dirty="0" err="1"/>
              <a:t>dụng</a:t>
            </a:r>
            <a:r>
              <a:rPr lang="en-US" altLang="en-US" dirty="0"/>
              <a:t>.</a:t>
            </a:r>
          </a:p>
          <a:p>
            <a:pPr eaLnBrk="1" hangingPunct="1">
              <a:spcBef>
                <a:spcPts val="1800"/>
              </a:spcBef>
            </a:pPr>
            <a:r>
              <a:rPr lang="en-US" altLang="en-US" dirty="0"/>
              <a:t>- </a:t>
            </a:r>
            <a:r>
              <a:rPr lang="en-US" altLang="en-US" dirty="0" err="1"/>
              <a:t>Những</a:t>
            </a:r>
            <a:r>
              <a:rPr lang="en-US" altLang="en-US" dirty="0"/>
              <a:t> </a:t>
            </a:r>
            <a:r>
              <a:rPr lang="en-US" altLang="en-US" dirty="0" err="1"/>
              <a:t>dụng</a:t>
            </a:r>
            <a:r>
              <a:rPr lang="en-US" altLang="en-US" dirty="0"/>
              <a:t> </a:t>
            </a:r>
            <a:r>
              <a:rPr lang="en-US" altLang="en-US" dirty="0" err="1"/>
              <a:t>cụ</a:t>
            </a:r>
            <a:r>
              <a:rPr lang="en-US" altLang="en-US" dirty="0"/>
              <a:t>, </a:t>
            </a:r>
            <a:r>
              <a:rPr lang="en-US" altLang="en-US" dirty="0" err="1"/>
              <a:t>thiết</a:t>
            </a:r>
            <a:r>
              <a:rPr lang="en-US" altLang="en-US" dirty="0"/>
              <a:t> </a:t>
            </a:r>
            <a:r>
              <a:rPr lang="en-US" altLang="en-US" dirty="0" err="1"/>
              <a:t>bị</a:t>
            </a:r>
            <a:r>
              <a:rPr lang="en-US" altLang="en-US" dirty="0"/>
              <a:t> </a:t>
            </a:r>
            <a:r>
              <a:rPr lang="en-US" altLang="en-US" dirty="0" err="1"/>
              <a:t>cần</a:t>
            </a:r>
            <a:r>
              <a:rPr lang="en-US" altLang="en-US" dirty="0"/>
              <a:t> </a:t>
            </a:r>
            <a:r>
              <a:rPr lang="en-US" altLang="en-US" dirty="0" err="1"/>
              <a:t>chuẩn</a:t>
            </a:r>
            <a:r>
              <a:rPr lang="en-US" altLang="en-US" dirty="0"/>
              <a:t> </a:t>
            </a:r>
            <a:r>
              <a:rPr lang="en-US" altLang="en-US" dirty="0" err="1"/>
              <a:t>bị</a:t>
            </a:r>
            <a:r>
              <a:rPr lang="en-US" altLang="en-US" dirty="0"/>
              <a:t>.</a:t>
            </a:r>
          </a:p>
          <a:p>
            <a:pPr eaLnBrk="1" hangingPunct="1">
              <a:spcBef>
                <a:spcPts val="1800"/>
              </a:spcBef>
            </a:pPr>
            <a:r>
              <a:rPr lang="en-US" altLang="en-US" dirty="0"/>
              <a:t>- </a:t>
            </a:r>
            <a:r>
              <a:rPr lang="en-US" altLang="en-US" dirty="0" err="1"/>
              <a:t>Phân</a:t>
            </a:r>
            <a:r>
              <a:rPr lang="en-US" altLang="en-US" dirty="0"/>
              <a:t> </a:t>
            </a:r>
            <a:r>
              <a:rPr lang="en-US" altLang="en-US" dirty="0" err="1"/>
              <a:t>công</a:t>
            </a:r>
            <a:r>
              <a:rPr lang="en-US" altLang="en-US" dirty="0"/>
              <a:t> </a:t>
            </a:r>
            <a:r>
              <a:rPr lang="en-US" altLang="en-US" dirty="0" err="1"/>
              <a:t>nhiệm</a:t>
            </a:r>
            <a:r>
              <a:rPr lang="en-US" altLang="en-US" dirty="0"/>
              <a:t> </a:t>
            </a:r>
            <a:r>
              <a:rPr lang="en-US" altLang="en-US" dirty="0" err="1"/>
              <a:t>vụ</a:t>
            </a:r>
            <a:r>
              <a:rPr lang="en-US" altLang="en-US" dirty="0"/>
              <a:t>.</a:t>
            </a:r>
          </a:p>
          <a:p>
            <a:pPr eaLnBrk="1" hangingPunct="1">
              <a:spcBef>
                <a:spcPts val="1800"/>
              </a:spcBef>
            </a:pPr>
            <a:r>
              <a:rPr lang="en-US" altLang="en-US" b="1" dirty="0">
                <a:solidFill>
                  <a:srgbClr val="0070C0"/>
                </a:solidFill>
                <a:sym typeface="Wingdings 3" pitchFamily="18" charset="2"/>
              </a:rPr>
              <a:t> </a:t>
            </a:r>
            <a:r>
              <a:rPr lang="en-US" altLang="en-US" b="1" dirty="0" err="1">
                <a:solidFill>
                  <a:srgbClr val="0070C0"/>
                </a:solidFill>
                <a:sym typeface="Wingdings 3" pitchFamily="18" charset="2"/>
              </a:rPr>
              <a:t>Ghi</a:t>
            </a:r>
            <a:r>
              <a:rPr lang="en-US" altLang="en-US" b="1" dirty="0">
                <a:solidFill>
                  <a:srgbClr val="0070C0"/>
                </a:solidFill>
                <a:sym typeface="Wingdings 3" pitchFamily="18" charset="2"/>
              </a:rPr>
              <a:t> </a:t>
            </a:r>
            <a:r>
              <a:rPr lang="en-US" altLang="en-US" b="1" dirty="0" err="1">
                <a:solidFill>
                  <a:srgbClr val="0070C0"/>
                </a:solidFill>
                <a:sym typeface="Wingdings 3" pitchFamily="18" charset="2"/>
              </a:rPr>
              <a:t>lại</a:t>
            </a:r>
            <a:r>
              <a:rPr lang="en-US" altLang="en-US" b="1" dirty="0">
                <a:solidFill>
                  <a:srgbClr val="0070C0"/>
                </a:solidFill>
                <a:sym typeface="Wingdings 3" pitchFamily="18" charset="2"/>
              </a:rPr>
              <a:t> </a:t>
            </a:r>
            <a:r>
              <a:rPr lang="en-US" altLang="en-US" b="1" dirty="0" err="1">
                <a:solidFill>
                  <a:srgbClr val="0070C0"/>
                </a:solidFill>
                <a:sym typeface="Wingdings 3" pitchFamily="18" charset="2"/>
              </a:rPr>
              <a:t>trong</a:t>
            </a:r>
            <a:r>
              <a:rPr lang="en-US" altLang="en-US" b="1" dirty="0">
                <a:solidFill>
                  <a:srgbClr val="0070C0"/>
                </a:solidFill>
                <a:sym typeface="Wingdings 3" pitchFamily="18" charset="2"/>
              </a:rPr>
              <a:t> NHẬT KÍ NGHIÊN CỨU</a:t>
            </a:r>
            <a:endParaRPr lang="en-US" altLang="en-US" b="1" dirty="0">
              <a:solidFill>
                <a:srgbClr val="0070C0"/>
              </a:solidFill>
            </a:endParaRPr>
          </a:p>
        </p:txBody>
      </p:sp>
      <p:sp>
        <p:nvSpPr>
          <p:cNvPr id="6" name="Rectangle 5"/>
          <p:cNvSpPr/>
          <p:nvPr/>
        </p:nvSpPr>
        <p:spPr>
          <a:xfrm>
            <a:off x="533400" y="990600"/>
            <a:ext cx="8153400" cy="5334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000" dirty="0" err="1">
                <a:solidFill>
                  <a:schemeClr val="tx1"/>
                </a:solidFill>
                <a:latin typeface="Times New Roman" pitchFamily="18" charset="0"/>
                <a:cs typeface="Times New Roman" pitchFamily="18" charset="0"/>
              </a:rPr>
              <a:t>Xây</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dựng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kế</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hoạch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nghiên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cứu</a:t>
            </a:r>
            <a:endParaRPr lang="en-US" sz="30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8" y="30163"/>
            <a:ext cx="8229600" cy="639762"/>
          </a:xfrm>
        </p:spPr>
        <p:txBody>
          <a:bodyPr/>
          <a:lstStyle/>
          <a:p>
            <a:pPr eaLnBrk="1" hangingPunct="1">
              <a:defRPr/>
            </a:pPr>
            <a:r>
              <a:rPr lang="en-US" i="1" dirty="0">
                <a:solidFill>
                  <a:schemeClr val="accent6">
                    <a:lumMod val="75000"/>
                  </a:schemeClr>
                </a:solidFill>
              </a:rPr>
              <a:t>2.3 </a:t>
            </a:r>
            <a:r>
              <a:rPr lang="en-US" i="1" dirty="0" err="1">
                <a:solidFill>
                  <a:schemeClr val="accent6">
                    <a:lumMod val="75000"/>
                  </a:schemeClr>
                </a:solidFill>
              </a:rPr>
              <a:t>Thực</a:t>
            </a:r>
            <a:r>
              <a:rPr lang="en-US" i="1" dirty="0">
                <a:solidFill>
                  <a:schemeClr val="accent6">
                    <a:lumMod val="75000"/>
                  </a:schemeClr>
                </a:solidFill>
              </a:rPr>
              <a:t> </a:t>
            </a:r>
            <a:r>
              <a:rPr lang="en-US" i="1" dirty="0" err="1">
                <a:solidFill>
                  <a:schemeClr val="accent6">
                    <a:lumMod val="75000"/>
                  </a:schemeClr>
                </a:solidFill>
              </a:rPr>
              <a:t>hiện</a:t>
            </a:r>
            <a:r>
              <a:rPr lang="en-US" i="1" dirty="0">
                <a:solidFill>
                  <a:schemeClr val="accent6">
                    <a:lumMod val="75000"/>
                  </a:schemeClr>
                </a:solidFill>
              </a:rPr>
              <a:t> </a:t>
            </a:r>
            <a:r>
              <a:rPr lang="en-US" i="1" dirty="0" err="1">
                <a:solidFill>
                  <a:schemeClr val="accent6">
                    <a:lumMod val="75000"/>
                  </a:schemeClr>
                </a:solidFill>
              </a:rPr>
              <a:t>kế</a:t>
            </a:r>
            <a:r>
              <a:rPr lang="en-US" i="1" dirty="0">
                <a:solidFill>
                  <a:schemeClr val="accent6">
                    <a:lumMod val="75000"/>
                  </a:schemeClr>
                </a:solidFill>
              </a:rPr>
              <a:t> </a:t>
            </a:r>
            <a:r>
              <a:rPr lang="en-US" i="1" dirty="0" err="1">
                <a:solidFill>
                  <a:schemeClr val="accent6">
                    <a:lumMod val="75000"/>
                  </a:schemeClr>
                </a:solidFill>
              </a:rPr>
              <a:t>hoạch</a:t>
            </a:r>
            <a:r>
              <a:rPr lang="en-US" i="1" dirty="0">
                <a:solidFill>
                  <a:schemeClr val="accent6">
                    <a:lumMod val="75000"/>
                  </a:schemeClr>
                </a:solidFill>
              </a:rPr>
              <a:t> </a:t>
            </a:r>
            <a:r>
              <a:rPr lang="en-US" i="1" dirty="0" err="1">
                <a:solidFill>
                  <a:schemeClr val="accent6">
                    <a:lumMod val="75000"/>
                  </a:schemeClr>
                </a:solidFill>
              </a:rPr>
              <a:t>nghiên</a:t>
            </a:r>
            <a:r>
              <a:rPr lang="en-US" i="1" dirty="0">
                <a:solidFill>
                  <a:schemeClr val="accent6">
                    <a:lumMod val="75000"/>
                  </a:schemeClr>
                </a:solidFill>
              </a:rPr>
              <a:t> </a:t>
            </a:r>
            <a:r>
              <a:rPr lang="en-US" i="1" dirty="0" err="1">
                <a:solidFill>
                  <a:schemeClr val="accent6">
                    <a:lumMod val="75000"/>
                  </a:schemeClr>
                </a:solidFill>
              </a:rPr>
              <a:t>cứu</a:t>
            </a:r>
            <a:endParaRPr lang="en-US" i="1" dirty="0">
              <a:solidFill>
                <a:schemeClr val="accent6">
                  <a:lumMod val="75000"/>
                </a:schemeClr>
              </a:solidFill>
            </a:endParaRPr>
          </a:p>
        </p:txBody>
      </p:sp>
      <p:sp>
        <p:nvSpPr>
          <p:cNvPr id="3" name="Content Placeholder 2"/>
          <p:cNvSpPr>
            <a:spLocks noGrp="1"/>
          </p:cNvSpPr>
          <p:nvPr>
            <p:ph idx="1"/>
          </p:nvPr>
        </p:nvSpPr>
        <p:spPr>
          <a:xfrm>
            <a:off x="458788" y="669925"/>
            <a:ext cx="8229600" cy="6035675"/>
          </a:xfrm>
        </p:spPr>
        <p:txBody>
          <a:bodyPr/>
          <a:lstStyle/>
          <a:p>
            <a:pPr eaLnBrk="1" hangingPunct="1">
              <a:spcBef>
                <a:spcPts val="1200"/>
              </a:spcBef>
            </a:pPr>
            <a:r>
              <a:rPr lang="en-US" altLang="en-US"/>
              <a:t>- Thu thập tài liệu và thiết bị thí nghiệm; xây dựng thời gian biểu trong phòng thí nghiệm</a:t>
            </a:r>
          </a:p>
          <a:p>
            <a:pPr eaLnBrk="1" hangingPunct="1">
              <a:spcBef>
                <a:spcPts val="1200"/>
              </a:spcBef>
            </a:pPr>
            <a:r>
              <a:rPr lang="en-US" altLang="en-US"/>
              <a:t>- Tiến hành thí nghiệm</a:t>
            </a:r>
          </a:p>
          <a:p>
            <a:pPr eaLnBrk="1" hangingPunct="1">
              <a:spcBef>
                <a:spcPts val="1200"/>
              </a:spcBef>
            </a:pPr>
            <a:r>
              <a:rPr lang="en-US" altLang="en-US"/>
              <a:t>- Ghi lại các kết quả thí nghiệm, các kinh nghiệm rút ra được qua mỗi thí nghiệm</a:t>
            </a:r>
          </a:p>
          <a:p>
            <a:pPr eaLnBrk="1" hangingPunct="1">
              <a:spcBef>
                <a:spcPts val="1200"/>
              </a:spcBef>
            </a:pPr>
            <a:r>
              <a:rPr lang="en-US" altLang="en-US"/>
              <a:t>- Lặp lại các thí nghiệm (nếu cần thiết) để có kết quả chắc chắn</a:t>
            </a:r>
          </a:p>
          <a:p>
            <a:pPr eaLnBrk="1" hangingPunct="1">
              <a:spcBef>
                <a:spcPts val="1200"/>
              </a:spcBef>
            </a:pPr>
            <a:r>
              <a:rPr lang="en-US" altLang="en-US"/>
              <a:t>- Phân tích kết quả</a:t>
            </a:r>
          </a:p>
          <a:p>
            <a:pPr eaLnBrk="1" hangingPunct="1">
              <a:spcBef>
                <a:spcPts val="1200"/>
              </a:spcBef>
            </a:pPr>
            <a:r>
              <a:rPr lang="en-US" altLang="en-US"/>
              <a:t>- Đưa ra kết luận</a:t>
            </a:r>
          </a:p>
          <a:p>
            <a:pPr eaLnBrk="1" hangingPunct="1">
              <a:spcBef>
                <a:spcPts val="1200"/>
              </a:spcBef>
            </a:pPr>
            <a:r>
              <a:rPr lang="en-US" altLang="en-US"/>
              <a:t>- Viết báo cáo thí nghiệm</a:t>
            </a:r>
          </a:p>
          <a:p>
            <a:pPr eaLnBrk="1" hangingPunct="1">
              <a:spcBef>
                <a:spcPts val="1200"/>
              </a:spcBef>
            </a:pPr>
            <a:r>
              <a:rPr lang="en-US" altLang="en-US"/>
              <a:t>- Viết tóm tắt dự án</a:t>
            </a:r>
          </a:p>
          <a:p>
            <a:pPr eaLnBrk="1" hangingPunct="1">
              <a:spcBef>
                <a:spcPct val="0"/>
              </a:spcBef>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487363"/>
          </a:xfrm>
        </p:spPr>
        <p:txBody>
          <a:bodyPr>
            <a:noAutofit/>
          </a:bodyPr>
          <a:lstStyle/>
          <a:p>
            <a:pPr eaLnBrk="1" hangingPunct="1">
              <a:defRPr/>
            </a:pPr>
            <a:r>
              <a:rPr lang="en-US" i="1" dirty="0">
                <a:solidFill>
                  <a:schemeClr val="accent6">
                    <a:lumMod val="75000"/>
                  </a:schemeClr>
                </a:solidFill>
              </a:rPr>
              <a:t>2.4. </a:t>
            </a:r>
            <a:r>
              <a:rPr lang="en-US" i="1" dirty="0" err="1">
                <a:solidFill>
                  <a:schemeClr val="accent6">
                    <a:lumMod val="75000"/>
                  </a:schemeClr>
                </a:solidFill>
              </a:rPr>
              <a:t>Trình</a:t>
            </a:r>
            <a:r>
              <a:rPr lang="en-US" i="1" dirty="0">
                <a:solidFill>
                  <a:schemeClr val="accent6">
                    <a:lumMod val="75000"/>
                  </a:schemeClr>
                </a:solidFill>
              </a:rPr>
              <a:t> </a:t>
            </a:r>
            <a:r>
              <a:rPr lang="en-US" i="1" dirty="0" err="1">
                <a:solidFill>
                  <a:schemeClr val="accent6">
                    <a:lumMod val="75000"/>
                  </a:schemeClr>
                </a:solidFill>
              </a:rPr>
              <a:t>bày</a:t>
            </a:r>
            <a:r>
              <a:rPr lang="en-US" i="1" dirty="0">
                <a:solidFill>
                  <a:schemeClr val="accent6">
                    <a:lumMod val="75000"/>
                  </a:schemeClr>
                </a:solidFill>
              </a:rPr>
              <a:t> </a:t>
            </a:r>
            <a:r>
              <a:rPr lang="en-US" i="1" dirty="0" err="1">
                <a:solidFill>
                  <a:schemeClr val="accent6">
                    <a:lumMod val="75000"/>
                  </a:schemeClr>
                </a:solidFill>
              </a:rPr>
              <a:t>kết</a:t>
            </a:r>
            <a:r>
              <a:rPr lang="en-US" i="1" dirty="0">
                <a:solidFill>
                  <a:schemeClr val="accent6">
                    <a:lumMod val="75000"/>
                  </a:schemeClr>
                </a:solidFill>
              </a:rPr>
              <a:t> </a:t>
            </a:r>
            <a:r>
              <a:rPr lang="en-US" i="1" dirty="0" err="1">
                <a:solidFill>
                  <a:schemeClr val="accent6">
                    <a:lumMod val="75000"/>
                  </a:schemeClr>
                </a:solidFill>
              </a:rPr>
              <a:t>quả</a:t>
            </a:r>
            <a:r>
              <a:rPr lang="en-US" i="1" dirty="0">
                <a:solidFill>
                  <a:schemeClr val="accent6">
                    <a:lumMod val="75000"/>
                  </a:schemeClr>
                </a:solidFill>
              </a:rPr>
              <a:t> </a:t>
            </a:r>
            <a:r>
              <a:rPr lang="en-US" i="1" dirty="0" err="1">
                <a:solidFill>
                  <a:schemeClr val="accent6">
                    <a:lumMod val="75000"/>
                  </a:schemeClr>
                </a:solidFill>
              </a:rPr>
              <a:t>nghiên</a:t>
            </a:r>
            <a:r>
              <a:rPr lang="en-US" i="1" dirty="0">
                <a:solidFill>
                  <a:schemeClr val="accent6">
                    <a:lumMod val="75000"/>
                  </a:schemeClr>
                </a:solidFill>
              </a:rPr>
              <a:t> </a:t>
            </a:r>
            <a:r>
              <a:rPr lang="en-US" i="1" dirty="0" err="1">
                <a:solidFill>
                  <a:schemeClr val="accent6">
                    <a:lumMod val="75000"/>
                  </a:schemeClr>
                </a:solidFill>
              </a:rPr>
              <a:t>cứu</a:t>
            </a:r>
            <a:endParaRPr lang="en-US" i="1" dirty="0">
              <a:solidFill>
                <a:schemeClr val="accent6">
                  <a:lumMod val="75000"/>
                </a:schemeClr>
              </a:solidFill>
            </a:endParaRPr>
          </a:p>
        </p:txBody>
      </p:sp>
      <p:sp>
        <p:nvSpPr>
          <p:cNvPr id="3" name="Content Placeholder 2"/>
          <p:cNvSpPr>
            <a:spLocks noGrp="1"/>
          </p:cNvSpPr>
          <p:nvPr>
            <p:ph idx="1"/>
          </p:nvPr>
        </p:nvSpPr>
        <p:spPr>
          <a:xfrm>
            <a:off x="533400" y="1143000"/>
            <a:ext cx="8229600" cy="1828800"/>
          </a:xfrm>
        </p:spPr>
        <p:txBody>
          <a:bodyPr/>
          <a:lstStyle/>
          <a:p>
            <a:pPr eaLnBrk="1" hangingPunct="1">
              <a:spcBef>
                <a:spcPts val="1200"/>
              </a:spcBef>
            </a:pPr>
            <a:r>
              <a:rPr lang="en-US" altLang="en-US"/>
              <a:t>- Ghi lại các hình ảnh để giới thiệu dự án</a:t>
            </a:r>
          </a:p>
          <a:p>
            <a:pPr eaLnBrk="1" hangingPunct="1">
              <a:spcBef>
                <a:spcPts val="1200"/>
              </a:spcBef>
            </a:pPr>
            <a:r>
              <a:rPr lang="en-US" altLang="en-US" b="1">
                <a:solidFill>
                  <a:srgbClr val="FF0000"/>
                </a:solidFill>
              </a:rPr>
              <a:t>- Thiết kế poster </a:t>
            </a:r>
            <a:r>
              <a:rPr lang="en-US" altLang="en-US"/>
              <a:t>để giới thiệu dự án khi tham gia cuộc thi KHKT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5413"/>
            <a:ext cx="8229600" cy="639762"/>
          </a:xfrm>
          <a:solidFill>
            <a:schemeClr val="accent5">
              <a:lumMod val="40000"/>
              <a:lumOff val="60000"/>
            </a:schemeClr>
          </a:solidFill>
        </p:spPr>
        <p:txBody>
          <a:bodyPr anchor="t">
            <a:normAutofit fontScale="90000"/>
          </a:bodyPr>
          <a:lstStyle/>
          <a:p>
            <a:pPr eaLnBrk="1" hangingPunct="1">
              <a:defRPr/>
            </a:pPr>
            <a:r>
              <a:rPr lang="en-US" dirty="0">
                <a:solidFill>
                  <a:srgbClr val="C00000"/>
                </a:solidFill>
              </a:rPr>
              <a:t>3. CÁC LOẠI HỒ SƠ THAM GIA DỰ THI KHKT : </a:t>
            </a:r>
          </a:p>
        </p:txBody>
      </p:sp>
      <p:sp>
        <p:nvSpPr>
          <p:cNvPr id="3" name="Content Placeholder 2"/>
          <p:cNvSpPr>
            <a:spLocks noGrp="1"/>
          </p:cNvSpPr>
          <p:nvPr>
            <p:ph idx="1"/>
          </p:nvPr>
        </p:nvSpPr>
        <p:spPr>
          <a:xfrm>
            <a:off x="381000" y="838200"/>
            <a:ext cx="8382000" cy="5715000"/>
          </a:xfrm>
          <a:ln>
            <a:solidFill>
              <a:schemeClr val="bg1"/>
            </a:solidFill>
          </a:ln>
        </p:spPr>
        <p:txBody>
          <a:bodyPr/>
          <a:lstStyle/>
          <a:p>
            <a:pPr eaLnBrk="1" hangingPunct="1">
              <a:spcBef>
                <a:spcPts val="600"/>
              </a:spcBef>
              <a:defRPr/>
            </a:pPr>
            <a:r>
              <a:rPr lang="en-US" b="1" dirty="0">
                <a:solidFill>
                  <a:srgbClr val="FF0000"/>
                </a:solidFill>
              </a:rPr>
              <a:t>- 5 </a:t>
            </a:r>
            <a:r>
              <a:rPr lang="en-US" b="1" dirty="0" err="1">
                <a:solidFill>
                  <a:srgbClr val="FF0000"/>
                </a:solidFill>
              </a:rPr>
              <a:t>loại</a:t>
            </a:r>
            <a:r>
              <a:rPr lang="en-US" b="1" dirty="0">
                <a:solidFill>
                  <a:srgbClr val="FF0000"/>
                </a:solidFill>
              </a:rPr>
              <a:t> </a:t>
            </a:r>
            <a:r>
              <a:rPr lang="en-US" dirty="0" err="1"/>
              <a:t>phiếu</a:t>
            </a:r>
            <a:r>
              <a:rPr lang="en-US" dirty="0"/>
              <a:t> </a:t>
            </a:r>
            <a:r>
              <a:rPr lang="en-US" dirty="0" err="1"/>
              <a:t>bắt</a:t>
            </a:r>
            <a:r>
              <a:rPr lang="en-US" dirty="0"/>
              <a:t> </a:t>
            </a:r>
            <a:r>
              <a:rPr lang="en-US" dirty="0" err="1"/>
              <a:t>buộc</a:t>
            </a:r>
            <a:r>
              <a:rPr lang="en-US" dirty="0"/>
              <a:t> </a:t>
            </a:r>
            <a:r>
              <a:rPr lang="en-US" dirty="0" err="1"/>
              <a:t>đối</a:t>
            </a:r>
            <a:r>
              <a:rPr lang="en-US" dirty="0"/>
              <a:t> </a:t>
            </a:r>
            <a:r>
              <a:rPr lang="en-US" dirty="0" err="1"/>
              <a:t>với</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dự</a:t>
            </a:r>
            <a:r>
              <a:rPr lang="en-US" dirty="0"/>
              <a:t> </a:t>
            </a:r>
            <a:r>
              <a:rPr lang="en-US" dirty="0" err="1"/>
              <a:t>án</a:t>
            </a:r>
            <a:r>
              <a:rPr lang="en-US" dirty="0"/>
              <a:t>:</a:t>
            </a:r>
          </a:p>
          <a:p>
            <a:pPr eaLnBrk="1" hangingPunct="1">
              <a:spcBef>
                <a:spcPts val="600"/>
              </a:spcBef>
              <a:defRPr/>
            </a:pPr>
            <a:r>
              <a:rPr lang="en-US" dirty="0"/>
              <a:t>(1) + </a:t>
            </a:r>
            <a:r>
              <a:rPr lang="en-US" dirty="0" err="1"/>
              <a:t>Phiếu</a:t>
            </a:r>
            <a:r>
              <a:rPr lang="en-US" dirty="0"/>
              <a:t> </a:t>
            </a:r>
            <a:r>
              <a:rPr lang="en-US" dirty="0" err="1"/>
              <a:t>học</a:t>
            </a:r>
            <a:r>
              <a:rPr lang="en-US" dirty="0"/>
              <a:t> </a:t>
            </a:r>
            <a:r>
              <a:rPr lang="en-US" dirty="0" err="1"/>
              <a:t>sinh</a:t>
            </a:r>
            <a:r>
              <a:rPr lang="en-US" dirty="0"/>
              <a:t> ( </a:t>
            </a:r>
            <a:r>
              <a:rPr lang="en-US" b="1" dirty="0" err="1">
                <a:hlinkClick r:id="rId2" action="ppaction://hlinkfile"/>
              </a:rPr>
              <a:t>Phiếu</a:t>
            </a:r>
            <a:r>
              <a:rPr lang="en-US" b="1" dirty="0">
                <a:hlinkClick r:id="rId2" action="ppaction://hlinkfile"/>
              </a:rPr>
              <a:t> 1A </a:t>
            </a:r>
            <a:r>
              <a:rPr lang="en-US" dirty="0"/>
              <a:t>)</a:t>
            </a:r>
          </a:p>
          <a:p>
            <a:pPr eaLnBrk="1" hangingPunct="1">
              <a:spcBef>
                <a:spcPts val="600"/>
              </a:spcBef>
              <a:defRPr/>
            </a:pPr>
            <a:r>
              <a:rPr lang="en-US" b="1" dirty="0">
                <a:solidFill>
                  <a:srgbClr val="0070C0"/>
                </a:solidFill>
              </a:rPr>
              <a:t>(2) + </a:t>
            </a:r>
            <a:r>
              <a:rPr lang="en-US" b="1" dirty="0" err="1">
                <a:solidFill>
                  <a:srgbClr val="0070C0"/>
                </a:solidFill>
              </a:rPr>
              <a:t>Phiếu</a:t>
            </a:r>
            <a:r>
              <a:rPr lang="en-US" b="1" dirty="0">
                <a:solidFill>
                  <a:srgbClr val="0070C0"/>
                </a:solidFill>
              </a:rPr>
              <a:t> </a:t>
            </a:r>
            <a:r>
              <a:rPr lang="en-US" b="1" dirty="0" err="1">
                <a:solidFill>
                  <a:srgbClr val="0070C0"/>
                </a:solidFill>
              </a:rPr>
              <a:t>phê</a:t>
            </a:r>
            <a:r>
              <a:rPr lang="en-US" b="1" dirty="0">
                <a:solidFill>
                  <a:srgbClr val="0070C0"/>
                </a:solidFill>
              </a:rPr>
              <a:t> </a:t>
            </a:r>
            <a:r>
              <a:rPr lang="en-US" b="1" dirty="0" err="1">
                <a:solidFill>
                  <a:srgbClr val="0070C0"/>
                </a:solidFill>
              </a:rPr>
              <a:t>duyệt</a:t>
            </a:r>
            <a:r>
              <a:rPr lang="en-US" b="1" dirty="0">
                <a:solidFill>
                  <a:srgbClr val="0070C0"/>
                </a:solidFill>
              </a:rPr>
              <a:t> </a:t>
            </a:r>
            <a:r>
              <a:rPr lang="en-US" b="1" dirty="0" err="1">
                <a:solidFill>
                  <a:srgbClr val="0070C0"/>
                </a:solidFill>
              </a:rPr>
              <a:t>dự</a:t>
            </a:r>
            <a:r>
              <a:rPr lang="en-US" b="1" dirty="0">
                <a:solidFill>
                  <a:srgbClr val="0070C0"/>
                </a:solidFill>
              </a:rPr>
              <a:t> </a:t>
            </a:r>
            <a:r>
              <a:rPr lang="en-US" b="1" dirty="0" err="1">
                <a:solidFill>
                  <a:srgbClr val="0070C0"/>
                </a:solidFill>
              </a:rPr>
              <a:t>án</a:t>
            </a:r>
            <a:r>
              <a:rPr lang="en-US" b="1" dirty="0">
                <a:solidFill>
                  <a:srgbClr val="0070C0"/>
                </a:solidFill>
              </a:rPr>
              <a:t> ( </a:t>
            </a:r>
            <a:r>
              <a:rPr lang="en-US" b="1" u="sng" dirty="0" err="1">
                <a:solidFill>
                  <a:srgbClr val="0070C0"/>
                </a:solidFill>
                <a:hlinkClick r:id="rId3" action="ppaction://hlinkfile"/>
              </a:rPr>
              <a:t>Phiếu</a:t>
            </a:r>
            <a:r>
              <a:rPr lang="en-US" b="1" u="sng" dirty="0">
                <a:solidFill>
                  <a:srgbClr val="0070C0"/>
                </a:solidFill>
                <a:hlinkClick r:id="rId3" action="ppaction://hlinkfile"/>
              </a:rPr>
              <a:t> 1B </a:t>
            </a:r>
            <a:r>
              <a:rPr lang="en-US" b="1" dirty="0">
                <a:solidFill>
                  <a:srgbClr val="0070C0"/>
                </a:solidFill>
              </a:rPr>
              <a:t>- </a:t>
            </a:r>
            <a:r>
              <a:rPr lang="en-US" b="1" dirty="0" err="1">
                <a:solidFill>
                  <a:srgbClr val="FF0000"/>
                </a:solidFill>
              </a:rPr>
              <a:t>làm</a:t>
            </a:r>
            <a:r>
              <a:rPr lang="en-US" b="1" dirty="0">
                <a:solidFill>
                  <a:srgbClr val="FF0000"/>
                </a:solidFill>
              </a:rPr>
              <a:t> </a:t>
            </a:r>
            <a:r>
              <a:rPr lang="en-US" b="1" dirty="0" err="1">
                <a:solidFill>
                  <a:srgbClr val="FF0000"/>
                </a:solidFill>
              </a:rPr>
              <a:t>trước</a:t>
            </a:r>
            <a:r>
              <a:rPr lang="en-US" b="1" dirty="0">
                <a:solidFill>
                  <a:srgbClr val="0070C0"/>
                </a:solidFill>
              </a:rPr>
              <a:t>)</a:t>
            </a:r>
          </a:p>
          <a:p>
            <a:pPr eaLnBrk="1" hangingPunct="1">
              <a:spcBef>
                <a:spcPts val="600"/>
              </a:spcBef>
              <a:defRPr/>
            </a:pPr>
            <a:r>
              <a:rPr lang="en-US" dirty="0"/>
              <a:t>(3) + </a:t>
            </a:r>
            <a:r>
              <a:rPr lang="en-US" dirty="0" err="1"/>
              <a:t>Phiếu</a:t>
            </a:r>
            <a:r>
              <a:rPr lang="en-US" dirty="0"/>
              <a:t> </a:t>
            </a:r>
            <a:r>
              <a:rPr lang="en-US" dirty="0" err="1"/>
              <a:t>người</a:t>
            </a:r>
            <a:r>
              <a:rPr lang="en-US" dirty="0"/>
              <a:t> </a:t>
            </a:r>
            <a:r>
              <a:rPr lang="en-US" dirty="0" err="1"/>
              <a:t>hướng</a:t>
            </a:r>
            <a:r>
              <a:rPr lang="en-US" dirty="0"/>
              <a:t> </a:t>
            </a:r>
            <a:r>
              <a:rPr lang="en-US" dirty="0" err="1"/>
              <a:t>dẫn</a:t>
            </a:r>
            <a:r>
              <a:rPr lang="en-US" dirty="0"/>
              <a:t> / </a:t>
            </a:r>
            <a:r>
              <a:rPr lang="en-US" dirty="0" err="1"/>
              <a:t>bảo</a:t>
            </a:r>
            <a:r>
              <a:rPr lang="en-US" dirty="0"/>
              <a:t> </a:t>
            </a:r>
            <a:r>
              <a:rPr lang="en-US" dirty="0" err="1"/>
              <a:t>trợ</a:t>
            </a:r>
            <a:r>
              <a:rPr lang="en-US" dirty="0"/>
              <a:t> ( </a:t>
            </a:r>
            <a:r>
              <a:rPr lang="en-US" b="1" u="sng" dirty="0" err="1">
                <a:hlinkClick r:id="rId4" action="ppaction://hlinkfile"/>
              </a:rPr>
              <a:t>Phiếu</a:t>
            </a:r>
            <a:r>
              <a:rPr lang="en-US" b="1" u="sng" dirty="0">
                <a:hlinkClick r:id="rId4" action="ppaction://hlinkfile"/>
              </a:rPr>
              <a:t> 1</a:t>
            </a:r>
            <a:r>
              <a:rPr lang="en-US" dirty="0"/>
              <a:t> )</a:t>
            </a:r>
          </a:p>
          <a:p>
            <a:pPr eaLnBrk="1" hangingPunct="1">
              <a:spcBef>
                <a:spcPts val="600"/>
              </a:spcBef>
              <a:defRPr/>
            </a:pPr>
            <a:r>
              <a:rPr lang="en-US" dirty="0"/>
              <a:t>(4) + </a:t>
            </a:r>
            <a:r>
              <a:rPr lang="en-US" dirty="0" err="1"/>
              <a:t>Kế</a:t>
            </a:r>
            <a:r>
              <a:rPr lang="en-US" dirty="0"/>
              <a:t> </a:t>
            </a:r>
            <a:r>
              <a:rPr lang="en-US" dirty="0" err="1"/>
              <a:t>hoạch</a:t>
            </a:r>
            <a:r>
              <a:rPr lang="en-US" dirty="0"/>
              <a:t> </a:t>
            </a:r>
            <a:r>
              <a:rPr lang="en-US" dirty="0" err="1"/>
              <a:t>nghiên</a:t>
            </a:r>
            <a:r>
              <a:rPr lang="en-US" dirty="0"/>
              <a:t> </a:t>
            </a:r>
            <a:r>
              <a:rPr lang="en-US" dirty="0" err="1"/>
              <a:t>cứu</a:t>
            </a:r>
            <a:endParaRPr lang="en-US" dirty="0"/>
          </a:p>
          <a:p>
            <a:pPr eaLnBrk="1" hangingPunct="1">
              <a:spcBef>
                <a:spcPts val="600"/>
              </a:spcBef>
              <a:defRPr/>
            </a:pPr>
            <a:r>
              <a:rPr lang="en-US" dirty="0"/>
              <a:t>(5) + </a:t>
            </a:r>
            <a:r>
              <a:rPr lang="en-US" dirty="0" err="1"/>
              <a:t>Báo</a:t>
            </a:r>
            <a:r>
              <a:rPr lang="en-US" dirty="0"/>
              <a:t> </a:t>
            </a:r>
            <a:r>
              <a:rPr lang="en-US" dirty="0" err="1"/>
              <a:t>cáo</a:t>
            </a:r>
            <a:r>
              <a:rPr lang="en-US" dirty="0"/>
              <a:t> </a:t>
            </a:r>
            <a:r>
              <a:rPr lang="en-US" dirty="0" err="1"/>
              <a:t>kết</a:t>
            </a:r>
            <a:r>
              <a:rPr lang="en-US" dirty="0"/>
              <a:t> </a:t>
            </a:r>
            <a:r>
              <a:rPr lang="en-US" dirty="0" err="1"/>
              <a:t>quả</a:t>
            </a:r>
            <a:r>
              <a:rPr lang="en-US" dirty="0"/>
              <a:t> </a:t>
            </a:r>
            <a:r>
              <a:rPr lang="en-US" dirty="0" err="1"/>
              <a:t>nghiên</a:t>
            </a:r>
            <a:r>
              <a:rPr lang="en-US" dirty="0"/>
              <a:t> </a:t>
            </a:r>
            <a:r>
              <a:rPr lang="en-US" dirty="0" err="1"/>
              <a:t>cứu</a:t>
            </a:r>
            <a:r>
              <a:rPr lang="en-US" dirty="0"/>
              <a:t> </a:t>
            </a:r>
            <a:r>
              <a:rPr lang="en-US" dirty="0">
                <a:solidFill>
                  <a:srgbClr val="FF0000"/>
                </a:solidFill>
              </a:rPr>
              <a:t>(2 </a:t>
            </a:r>
            <a:r>
              <a:rPr lang="en-US" dirty="0" err="1">
                <a:solidFill>
                  <a:srgbClr val="FF0000"/>
                </a:solidFill>
              </a:rPr>
              <a:t>quyển</a:t>
            </a:r>
            <a:r>
              <a:rPr lang="en-US" dirty="0">
                <a:solidFill>
                  <a:srgbClr val="FF0000"/>
                </a:solidFill>
              </a:rPr>
              <a:t>)</a:t>
            </a:r>
          </a:p>
          <a:p>
            <a:pPr eaLnBrk="1" hangingPunct="1">
              <a:defRPr/>
            </a:pPr>
            <a:endParaRPr lang="en-US" sz="1050" dirty="0"/>
          </a:p>
          <a:p>
            <a:pPr eaLnBrk="1" hangingPunct="1">
              <a:lnSpc>
                <a:spcPct val="110000"/>
              </a:lnSpc>
              <a:spcBef>
                <a:spcPts val="800"/>
              </a:spcBef>
              <a:defRPr/>
            </a:pPr>
            <a:r>
              <a:rPr lang="en-US" b="1" dirty="0">
                <a:solidFill>
                  <a:srgbClr val="FF0000"/>
                </a:solidFill>
              </a:rPr>
              <a:t>*</a:t>
            </a:r>
            <a:r>
              <a:rPr lang="en-US" b="1" dirty="0" err="1">
                <a:solidFill>
                  <a:srgbClr val="FF0000"/>
                </a:solidFill>
              </a:rPr>
              <a:t>Lưu</a:t>
            </a:r>
            <a:r>
              <a:rPr lang="en-US" b="1" dirty="0">
                <a:solidFill>
                  <a:srgbClr val="FF0000"/>
                </a:solidFill>
              </a:rPr>
              <a:t> ý: </a:t>
            </a:r>
            <a:r>
              <a:rPr lang="en-US" dirty="0" err="1"/>
              <a:t>Đối</a:t>
            </a:r>
            <a:r>
              <a:rPr lang="en-US" dirty="0"/>
              <a:t> </a:t>
            </a:r>
            <a:r>
              <a:rPr lang="en-US" dirty="0" err="1"/>
              <a:t>với</a:t>
            </a:r>
            <a:r>
              <a:rPr lang="en-US" dirty="0"/>
              <a:t> </a:t>
            </a:r>
            <a:r>
              <a:rPr lang="en-US" dirty="0" err="1"/>
              <a:t>các</a:t>
            </a:r>
            <a:r>
              <a:rPr lang="en-US" dirty="0"/>
              <a:t> </a:t>
            </a:r>
            <a:r>
              <a:rPr lang="en-US" dirty="0" err="1"/>
              <a:t>dự</a:t>
            </a:r>
            <a:r>
              <a:rPr lang="en-US" dirty="0"/>
              <a:t> </a:t>
            </a:r>
            <a:r>
              <a:rPr lang="en-US" dirty="0" err="1"/>
              <a:t>án</a:t>
            </a:r>
            <a:r>
              <a:rPr lang="en-US" dirty="0"/>
              <a:t> </a:t>
            </a:r>
            <a:r>
              <a:rPr lang="en-US" dirty="0" err="1"/>
              <a:t>thực</a:t>
            </a:r>
            <a:r>
              <a:rPr lang="en-US" dirty="0"/>
              <a:t> </a:t>
            </a:r>
            <a:r>
              <a:rPr lang="en-US" dirty="0" err="1"/>
              <a:t>hiện</a:t>
            </a:r>
            <a:r>
              <a:rPr lang="en-US" dirty="0"/>
              <a:t> </a:t>
            </a:r>
            <a:r>
              <a:rPr lang="en-US" dirty="0" err="1"/>
              <a:t>trên</a:t>
            </a:r>
            <a:r>
              <a:rPr lang="en-US" dirty="0"/>
              <a:t> con </a:t>
            </a:r>
            <a:r>
              <a:rPr lang="en-US" dirty="0" err="1"/>
              <a:t>người</a:t>
            </a:r>
            <a:r>
              <a:rPr lang="en-US" dirty="0"/>
              <a:t>/ </a:t>
            </a:r>
            <a:r>
              <a:rPr lang="en-US" dirty="0" err="1"/>
              <a:t>động</a:t>
            </a:r>
            <a:r>
              <a:rPr lang="en-US" dirty="0"/>
              <a:t> </a:t>
            </a:r>
            <a:r>
              <a:rPr lang="en-US" dirty="0" err="1"/>
              <a:t>vật</a:t>
            </a:r>
            <a:r>
              <a:rPr lang="en-US" dirty="0"/>
              <a:t>, </a:t>
            </a:r>
            <a:r>
              <a:rPr lang="en-US" dirty="0" err="1"/>
              <a:t>dự</a:t>
            </a:r>
            <a:r>
              <a:rPr lang="en-US" dirty="0"/>
              <a:t> </a:t>
            </a:r>
            <a:r>
              <a:rPr lang="en-US" dirty="0" err="1"/>
              <a:t>án</a:t>
            </a:r>
            <a:r>
              <a:rPr lang="en-US" dirty="0"/>
              <a:t> </a:t>
            </a:r>
            <a:r>
              <a:rPr lang="en-US" dirty="0" err="1"/>
              <a:t>thực</a:t>
            </a:r>
            <a:r>
              <a:rPr lang="en-US" dirty="0"/>
              <a:t> </a:t>
            </a:r>
            <a:r>
              <a:rPr lang="en-US" dirty="0" err="1"/>
              <a:t>hiện</a:t>
            </a:r>
            <a:r>
              <a:rPr lang="en-US" dirty="0"/>
              <a:t> ở </a:t>
            </a:r>
            <a:r>
              <a:rPr lang="en-US" dirty="0" err="1"/>
              <a:t>viện</a:t>
            </a:r>
            <a:r>
              <a:rPr lang="en-US" dirty="0"/>
              <a:t>, </a:t>
            </a:r>
            <a:r>
              <a:rPr lang="en-US" dirty="0" err="1"/>
              <a:t>cơ</a:t>
            </a:r>
            <a:r>
              <a:rPr lang="en-US" dirty="0"/>
              <a:t> </a:t>
            </a:r>
            <a:r>
              <a:rPr lang="en-US" dirty="0" err="1"/>
              <a:t>quan</a:t>
            </a:r>
            <a:r>
              <a:rPr lang="en-US" dirty="0"/>
              <a:t>, </a:t>
            </a:r>
            <a:r>
              <a:rPr lang="en-US" dirty="0" err="1"/>
              <a:t>trung</a:t>
            </a:r>
            <a:r>
              <a:rPr lang="en-US" dirty="0"/>
              <a:t> </a:t>
            </a:r>
            <a:r>
              <a:rPr lang="en-US" dirty="0" err="1"/>
              <a:t>tâm</a:t>
            </a:r>
            <a:r>
              <a:rPr lang="en-US" dirty="0"/>
              <a:t>…</a:t>
            </a:r>
            <a:r>
              <a:rPr lang="en-US" dirty="0" err="1"/>
              <a:t>ngoài</a:t>
            </a:r>
            <a:r>
              <a:rPr lang="en-US" dirty="0"/>
              <a:t> </a:t>
            </a:r>
            <a:r>
              <a:rPr lang="en-US" dirty="0" err="1"/>
              <a:t>trường</a:t>
            </a:r>
            <a:r>
              <a:rPr lang="en-US" dirty="0"/>
              <a:t> THPT </a:t>
            </a:r>
            <a:r>
              <a:rPr lang="en-US" dirty="0" err="1"/>
              <a:t>thì</a:t>
            </a:r>
            <a:r>
              <a:rPr lang="en-US" dirty="0"/>
              <a:t> </a:t>
            </a:r>
            <a:r>
              <a:rPr lang="en-US" dirty="0" err="1"/>
              <a:t>cần</a:t>
            </a:r>
            <a:r>
              <a:rPr lang="en-US" dirty="0"/>
              <a:t> </a:t>
            </a:r>
            <a:r>
              <a:rPr lang="en-US" dirty="0" err="1"/>
              <a:t>thêm</a:t>
            </a:r>
            <a:r>
              <a:rPr lang="en-US" dirty="0"/>
              <a:t> </a:t>
            </a:r>
            <a:r>
              <a:rPr lang="en-US" dirty="0" err="1"/>
              <a:t>một</a:t>
            </a:r>
            <a:r>
              <a:rPr lang="en-US" dirty="0"/>
              <a:t> </a:t>
            </a:r>
            <a:r>
              <a:rPr lang="en-US" dirty="0" err="1"/>
              <a:t>số</a:t>
            </a:r>
            <a:r>
              <a:rPr lang="en-US" dirty="0"/>
              <a:t> </a:t>
            </a:r>
            <a:r>
              <a:rPr lang="en-US" dirty="0" err="1"/>
              <a:t>loại</a:t>
            </a:r>
            <a:r>
              <a:rPr lang="en-US" dirty="0"/>
              <a:t> </a:t>
            </a:r>
            <a:r>
              <a:rPr lang="en-US" dirty="0" err="1"/>
              <a:t>phiếu</a:t>
            </a:r>
            <a:r>
              <a:rPr lang="en-US" dirty="0"/>
              <a:t> </a:t>
            </a:r>
            <a:r>
              <a:rPr lang="en-US" dirty="0" err="1"/>
              <a:t>khác</a:t>
            </a:r>
            <a:r>
              <a:rPr lang="en-US" dirty="0"/>
              <a:t> ( </a:t>
            </a:r>
            <a:r>
              <a:rPr lang="en-US" dirty="0" err="1"/>
              <a:t>phiếu</a:t>
            </a:r>
            <a:r>
              <a:rPr lang="en-US" dirty="0"/>
              <a:t> </a:t>
            </a:r>
            <a:r>
              <a:rPr lang="en-US" dirty="0" err="1"/>
              <a:t>đánh</a:t>
            </a:r>
            <a:r>
              <a:rPr lang="en-US" dirty="0"/>
              <a:t> </a:t>
            </a:r>
            <a:r>
              <a:rPr lang="en-US" dirty="0" err="1"/>
              <a:t>giá</a:t>
            </a:r>
            <a:r>
              <a:rPr lang="en-US" dirty="0"/>
              <a:t> </a:t>
            </a:r>
            <a:r>
              <a:rPr lang="en-US" dirty="0" err="1"/>
              <a:t>rủi</a:t>
            </a:r>
            <a:r>
              <a:rPr lang="en-US" dirty="0"/>
              <a:t> </a:t>
            </a:r>
            <a:r>
              <a:rPr lang="en-US" dirty="0" err="1"/>
              <a:t>ro</a:t>
            </a:r>
            <a:r>
              <a:rPr lang="en-US" dirty="0"/>
              <a:t> – </a:t>
            </a:r>
            <a:r>
              <a:rPr lang="en-US" b="1" u="sng" dirty="0" err="1">
                <a:hlinkClick r:id="rId5" action="ppaction://hlinkfile"/>
              </a:rPr>
              <a:t>Phiếu</a:t>
            </a:r>
            <a:r>
              <a:rPr lang="en-US" b="1" u="sng" dirty="0">
                <a:hlinkClick r:id="rId5" action="ppaction://hlinkfile"/>
              </a:rPr>
              <a:t> 3</a:t>
            </a:r>
            <a:r>
              <a:rPr lang="en-US" dirty="0"/>
              <a:t>, </a:t>
            </a:r>
            <a:r>
              <a:rPr lang="en-US" dirty="0" err="1"/>
              <a:t>phiếu</a:t>
            </a:r>
            <a:r>
              <a:rPr lang="en-US" dirty="0"/>
              <a:t> </a:t>
            </a:r>
            <a:r>
              <a:rPr lang="en-US" dirty="0" err="1"/>
              <a:t>xác</a:t>
            </a:r>
            <a:r>
              <a:rPr lang="en-US" dirty="0"/>
              <a:t> </a:t>
            </a:r>
            <a:r>
              <a:rPr lang="en-US" dirty="0" err="1"/>
              <a:t>nhận</a:t>
            </a:r>
            <a:r>
              <a:rPr lang="en-US" dirty="0"/>
              <a:t> </a:t>
            </a:r>
            <a:r>
              <a:rPr lang="en-US" dirty="0" err="1"/>
              <a:t>của</a:t>
            </a:r>
            <a:r>
              <a:rPr lang="en-US" dirty="0"/>
              <a:t> </a:t>
            </a:r>
            <a:r>
              <a:rPr lang="en-US" dirty="0" err="1"/>
              <a:t>cơ</a:t>
            </a:r>
            <a:r>
              <a:rPr lang="en-US" dirty="0"/>
              <a:t> </a:t>
            </a:r>
            <a:r>
              <a:rPr lang="en-US" dirty="0" err="1"/>
              <a:t>quan</a:t>
            </a:r>
            <a:r>
              <a:rPr lang="en-US" dirty="0"/>
              <a:t> </a:t>
            </a:r>
            <a:r>
              <a:rPr lang="en-US" dirty="0" err="1"/>
              <a:t>nghiên</a:t>
            </a:r>
            <a:r>
              <a:rPr lang="en-US" dirty="0"/>
              <a:t> </a:t>
            </a:r>
            <a:r>
              <a:rPr lang="en-US" dirty="0" err="1"/>
              <a:t>cứu</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52400" y="685800"/>
            <a:ext cx="88614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vi-VN" altLang="en-US" sz="2000" b="0" dirty="0">
                <a:solidFill>
                  <a:srgbClr val="0000FF"/>
                </a:solidFill>
              </a:rPr>
              <a:t> </a:t>
            </a:r>
            <a:r>
              <a:rPr lang="en-US" altLang="en-US" sz="2600" b="0" dirty="0">
                <a:solidFill>
                  <a:srgbClr val="006666"/>
                </a:solidFill>
              </a:rPr>
              <a:t>   </a:t>
            </a:r>
            <a:r>
              <a:rPr lang="vi-VN" altLang="en-US" sz="2600" b="0" dirty="0">
                <a:solidFill>
                  <a:srgbClr val="006666"/>
                </a:solidFill>
              </a:rPr>
              <a:t>1. Khuyến khích học sinh trung học NCKH; sáng tạo k</a:t>
            </a:r>
            <a:r>
              <a:rPr lang="en-US" altLang="en-US" sz="2600" b="0" dirty="0">
                <a:solidFill>
                  <a:srgbClr val="006666"/>
                </a:solidFill>
              </a:rPr>
              <a:t>ỹ</a:t>
            </a:r>
            <a:r>
              <a:rPr lang="vi-VN" altLang="en-US" sz="2600" b="0" dirty="0">
                <a:solidFill>
                  <a:srgbClr val="006666"/>
                </a:solidFill>
              </a:rPr>
              <a:t> thuật, công nghệ và vận dụng kiến thức của các môn học vào giải quyết những vấn đề thực tiễn.</a:t>
            </a:r>
          </a:p>
          <a:p>
            <a:pPr algn="just" eaLnBrk="1" hangingPunct="1">
              <a:spcBef>
                <a:spcPct val="0"/>
              </a:spcBef>
              <a:buFontTx/>
              <a:buNone/>
            </a:pPr>
            <a:r>
              <a:rPr lang="vi-VN" altLang="en-US" sz="2600" b="0" dirty="0">
                <a:solidFill>
                  <a:srgbClr val="006666"/>
                </a:solidFill>
              </a:rPr>
              <a:t>    </a:t>
            </a:r>
            <a:endParaRPr lang="vi-VN" altLang="en-US" sz="2000" b="0" dirty="0">
              <a:solidFill>
                <a:srgbClr val="006666"/>
              </a:solidFill>
            </a:endParaRPr>
          </a:p>
        </p:txBody>
      </p:sp>
      <p:sp>
        <p:nvSpPr>
          <p:cNvPr id="59395" name="Rectangle 4"/>
          <p:cNvSpPr>
            <a:spLocks noChangeArrowheads="1"/>
          </p:cNvSpPr>
          <p:nvPr/>
        </p:nvSpPr>
        <p:spPr bwMode="auto">
          <a:xfrm>
            <a:off x="304800" y="161925"/>
            <a:ext cx="2689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15000"/>
              </a:spcBef>
              <a:spcAft>
                <a:spcPct val="15000"/>
              </a:spcAft>
              <a:buFontTx/>
              <a:buNone/>
            </a:pPr>
            <a:r>
              <a:rPr lang="en-US" altLang="en-US" sz="2800" i="1">
                <a:solidFill>
                  <a:srgbClr val="990000"/>
                </a:solidFill>
                <a:sym typeface="Wingdings" pitchFamily="2" charset="2"/>
              </a:rPr>
              <a:t> 1. </a:t>
            </a:r>
            <a:r>
              <a:rPr lang="en-US" altLang="en-US" sz="2800" i="1">
                <a:solidFill>
                  <a:srgbClr val="990000"/>
                </a:solidFill>
              </a:rPr>
              <a:t>Mục đích:</a:t>
            </a:r>
          </a:p>
        </p:txBody>
      </p:sp>
      <p:sp>
        <p:nvSpPr>
          <p:cNvPr id="59396" name="Rectangle 1"/>
          <p:cNvSpPr>
            <a:spLocks noChangeArrowheads="1"/>
          </p:cNvSpPr>
          <p:nvPr/>
        </p:nvSpPr>
        <p:spPr bwMode="auto">
          <a:xfrm>
            <a:off x="152400" y="2133600"/>
            <a:ext cx="8763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vi-VN" altLang="en-US" sz="2800" b="0" dirty="0">
                <a:solidFill>
                  <a:srgbClr val="006666"/>
                </a:solidFill>
              </a:rPr>
              <a:t>    </a:t>
            </a:r>
            <a:r>
              <a:rPr lang="vi-VN" altLang="en-US" sz="2600" b="0" dirty="0">
                <a:solidFill>
                  <a:srgbClr val="006666"/>
                </a:solidFill>
              </a:rPr>
              <a:t>2. Góp phần đổi mới hình thức tổ chức dạy học; đổi mới hình thức và phương pháp đánh giá kết quả học tập; phát triển năng lực và phẩm chất của học sinh; thúc đẩy giáo viên tự bồi dưỡng nâng cao năng lực chuyên môn, nghiệp vụ; nâng cao chất lượng dạy học trong các cơ sở giáo dục trung học.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7" name="Google Shape;57;p5"/>
          <p:cNvSpPr txBox="1"/>
          <p:nvPr/>
        </p:nvSpPr>
        <p:spPr>
          <a:xfrm>
            <a:off x="1279028" y="1295400"/>
            <a:ext cx="4893172" cy="4524315"/>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1600"/>
              <a:buFont typeface="Arial"/>
              <a:buAutoNum type="arabicPeriod"/>
            </a:pPr>
            <a:r>
              <a:rPr lang="en-US" sz="1600" b="1" i="0" u="none" strike="noStrike" cap="none" dirty="0" err="1">
                <a:solidFill>
                  <a:srgbClr val="FF0000"/>
                </a:solidFill>
                <a:latin typeface="Constantia"/>
                <a:ea typeface="Constantia"/>
                <a:cs typeface="Constantia"/>
                <a:sym typeface="Constantia"/>
              </a:rPr>
              <a:t>Phiếu</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học</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sinh</a:t>
            </a:r>
            <a:r>
              <a:rPr lang="en-US" sz="1600" b="1" i="0" u="none" strike="noStrike" cap="none" dirty="0">
                <a:solidFill>
                  <a:srgbClr val="FF0000"/>
                </a:solidFill>
                <a:latin typeface="Constantia"/>
                <a:ea typeface="Constantia"/>
                <a:cs typeface="Constantia"/>
                <a:sym typeface="Constantia"/>
              </a:rPr>
              <a:t> (1a) </a:t>
            </a:r>
            <a:r>
              <a:rPr lang="en-US" sz="1600" b="1" i="1" u="none" strike="noStrike" cap="none" dirty="0">
                <a:solidFill>
                  <a:srgbClr val="FF0000"/>
                </a:solidFill>
                <a:latin typeface="Constantia"/>
                <a:ea typeface="Constantia"/>
                <a:cs typeface="Constantia"/>
                <a:sym typeface="Constantia"/>
              </a:rPr>
              <a:t>(</a:t>
            </a:r>
            <a:r>
              <a:rPr lang="en-US" sz="1600" b="1" i="1" strike="noStrike" cap="none" dirty="0" err="1">
                <a:solidFill>
                  <a:srgbClr val="FF0000"/>
                </a:solidFill>
                <a:latin typeface="Constantia"/>
                <a:ea typeface="Constantia"/>
                <a:cs typeface="Constantia"/>
                <a:sym typeface="Constantia"/>
              </a:rPr>
              <a:t>bắt</a:t>
            </a:r>
            <a:r>
              <a:rPr lang="en-US" sz="1600" b="1" i="1" strike="noStrike" cap="none" dirty="0">
                <a:solidFill>
                  <a:srgbClr val="FF0000"/>
                </a:solidFill>
                <a:latin typeface="Constantia"/>
                <a:ea typeface="Constantia"/>
                <a:cs typeface="Constantia"/>
                <a:sym typeface="Constantia"/>
              </a:rPr>
              <a:t> </a:t>
            </a:r>
            <a:r>
              <a:rPr lang="en-US" sz="1600" b="1" i="1" strike="noStrike" cap="none" dirty="0" err="1">
                <a:solidFill>
                  <a:srgbClr val="FF0000"/>
                </a:solidFill>
                <a:latin typeface="Constantia"/>
                <a:ea typeface="Constantia"/>
                <a:cs typeface="Constantia"/>
                <a:sym typeface="Constantia"/>
              </a:rPr>
              <a:t>buộc</a:t>
            </a:r>
            <a:r>
              <a:rPr lang="en-US" sz="1600" b="1" i="1" u="none" strike="noStrike" cap="none" dirty="0">
                <a:solidFill>
                  <a:srgbClr val="FF0000"/>
                </a:solidFill>
                <a:latin typeface="Constantia"/>
                <a:ea typeface="Constantia"/>
                <a:cs typeface="Constantia"/>
                <a:sym typeface="Constantia"/>
              </a:rPr>
              <a:t>) </a:t>
            </a:r>
            <a:endParaRPr dirty="0"/>
          </a:p>
          <a:p>
            <a:pPr marL="342900" marR="0" lvl="0" indent="-342900" algn="l" rtl="0">
              <a:spcBef>
                <a:spcPts val="0"/>
              </a:spcBef>
              <a:spcAft>
                <a:spcPts val="0"/>
              </a:spcAft>
              <a:buClr>
                <a:srgbClr val="FF0000"/>
              </a:buClr>
              <a:buSzPts val="1600"/>
              <a:buFont typeface="Arial"/>
              <a:buAutoNum type="arabicPeriod"/>
            </a:pPr>
            <a:r>
              <a:rPr lang="en-US" sz="1600" b="1" i="0" u="none" strike="noStrike" cap="none" dirty="0" err="1">
                <a:solidFill>
                  <a:srgbClr val="FF0000"/>
                </a:solidFill>
                <a:latin typeface="Constantia"/>
                <a:ea typeface="Constantia"/>
                <a:cs typeface="Constantia"/>
                <a:sym typeface="Constantia"/>
              </a:rPr>
              <a:t>Phiếu</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phê</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duyệt</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dự</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án</a:t>
            </a:r>
            <a:r>
              <a:rPr lang="en-US" sz="1600" b="1" i="0" u="none" strike="noStrike" cap="none" dirty="0">
                <a:solidFill>
                  <a:srgbClr val="FF0000"/>
                </a:solidFill>
                <a:latin typeface="Constantia"/>
                <a:ea typeface="Constantia"/>
                <a:cs typeface="Constantia"/>
                <a:sym typeface="Constantia"/>
              </a:rPr>
              <a:t> (1b) </a:t>
            </a:r>
            <a:r>
              <a:rPr lang="en-US" sz="1600" b="1" i="1" u="none" strike="noStrike" cap="none" dirty="0">
                <a:solidFill>
                  <a:srgbClr val="FF0000"/>
                </a:solidFill>
                <a:latin typeface="Constantia"/>
                <a:ea typeface="Constantia"/>
                <a:cs typeface="Constantia"/>
                <a:sym typeface="Constantia"/>
              </a:rPr>
              <a:t>(</a:t>
            </a:r>
            <a:r>
              <a:rPr lang="en-US" sz="1600" b="1" i="1" strike="noStrike" cap="none" dirty="0" err="1">
                <a:solidFill>
                  <a:srgbClr val="FF0000"/>
                </a:solidFill>
                <a:latin typeface="Constantia"/>
                <a:ea typeface="Constantia"/>
                <a:cs typeface="Constantia"/>
                <a:sym typeface="Constantia"/>
              </a:rPr>
              <a:t>bắt</a:t>
            </a:r>
            <a:r>
              <a:rPr lang="en-US" sz="1600" b="1" i="1" strike="noStrike" cap="none" dirty="0">
                <a:solidFill>
                  <a:srgbClr val="FF0000"/>
                </a:solidFill>
                <a:latin typeface="Constantia"/>
                <a:ea typeface="Constantia"/>
                <a:cs typeface="Constantia"/>
                <a:sym typeface="Constantia"/>
              </a:rPr>
              <a:t> </a:t>
            </a:r>
            <a:r>
              <a:rPr lang="en-US" sz="1600" b="1" i="1" strike="noStrike" cap="none" dirty="0" err="1">
                <a:solidFill>
                  <a:srgbClr val="FF0000"/>
                </a:solidFill>
                <a:latin typeface="Constantia"/>
                <a:ea typeface="Constantia"/>
                <a:cs typeface="Constantia"/>
                <a:sym typeface="Constantia"/>
              </a:rPr>
              <a:t>buộc</a:t>
            </a:r>
            <a:r>
              <a:rPr lang="en-US" sz="1600" b="1" i="1" u="none" strike="noStrike" cap="none" dirty="0">
                <a:solidFill>
                  <a:srgbClr val="FF0000"/>
                </a:solidFill>
                <a:latin typeface="Constantia"/>
                <a:ea typeface="Constantia"/>
                <a:cs typeface="Constantia"/>
                <a:sym typeface="Constantia"/>
              </a:rPr>
              <a:t>)</a:t>
            </a:r>
            <a:endParaRPr sz="1600" b="1" i="0" u="none" strike="noStrike" cap="none" dirty="0">
              <a:solidFill>
                <a:srgbClr val="FF0000"/>
              </a:solidFill>
              <a:latin typeface="Constantia"/>
              <a:ea typeface="Constantia"/>
              <a:cs typeface="Constantia"/>
              <a:sym typeface="Constantia"/>
            </a:endParaRPr>
          </a:p>
          <a:p>
            <a:pPr marL="342900" marR="0" lvl="0" indent="-342900" algn="l" rtl="0">
              <a:spcBef>
                <a:spcPts val="0"/>
              </a:spcBef>
              <a:spcAft>
                <a:spcPts val="0"/>
              </a:spcAft>
              <a:buClr>
                <a:srgbClr val="FF0000"/>
              </a:buClr>
              <a:buSzPts val="1600"/>
              <a:buFont typeface="Arial"/>
              <a:buAutoNum type="arabicPeriod"/>
            </a:pPr>
            <a:r>
              <a:rPr lang="en-US" sz="1600" b="1" i="0" u="none" strike="noStrike" cap="none" dirty="0" err="1">
                <a:solidFill>
                  <a:srgbClr val="FF0000"/>
                </a:solidFill>
                <a:latin typeface="Constantia"/>
                <a:ea typeface="Constantia"/>
                <a:cs typeface="Constantia"/>
                <a:sym typeface="Constantia"/>
              </a:rPr>
              <a:t>Phiếu</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người</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hướng</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dẫn</a:t>
            </a:r>
            <a:r>
              <a:rPr lang="en-US" sz="1600" b="1" i="0" u="none" strike="noStrike" cap="none" dirty="0">
                <a:solidFill>
                  <a:srgbClr val="FF0000"/>
                </a:solidFill>
                <a:latin typeface="Constantia"/>
                <a:ea typeface="Constantia"/>
                <a:cs typeface="Constantia"/>
                <a:sym typeface="Constantia"/>
              </a:rPr>
              <a:t>/</a:t>
            </a:r>
            <a:r>
              <a:rPr lang="en-US" sz="1600" b="1" i="0" u="none" strike="noStrike" cap="none" dirty="0" err="1">
                <a:solidFill>
                  <a:srgbClr val="FF0000"/>
                </a:solidFill>
                <a:latin typeface="Constantia"/>
                <a:ea typeface="Constantia"/>
                <a:cs typeface="Constantia"/>
                <a:sym typeface="Constantia"/>
              </a:rPr>
              <a:t>bảo</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trợ</a:t>
            </a:r>
            <a:r>
              <a:rPr lang="en-US" sz="1600" b="1" i="0" u="none" strike="noStrike" cap="none" dirty="0">
                <a:solidFill>
                  <a:srgbClr val="FF0000"/>
                </a:solidFill>
                <a:latin typeface="Constantia"/>
                <a:ea typeface="Constantia"/>
                <a:cs typeface="Constantia"/>
                <a:sym typeface="Constantia"/>
              </a:rPr>
              <a:t> </a:t>
            </a:r>
            <a:r>
              <a:rPr lang="en-US" sz="1600" b="1" i="1" u="none" strike="noStrike" cap="none" dirty="0">
                <a:solidFill>
                  <a:srgbClr val="FF0000"/>
                </a:solidFill>
                <a:latin typeface="Constantia"/>
                <a:ea typeface="Constantia"/>
                <a:cs typeface="Constantia"/>
                <a:sym typeface="Constantia"/>
              </a:rPr>
              <a:t>(</a:t>
            </a:r>
            <a:r>
              <a:rPr lang="en-US" sz="1600" b="1" i="1" strike="noStrike" cap="none" dirty="0" err="1">
                <a:solidFill>
                  <a:srgbClr val="FF0000"/>
                </a:solidFill>
                <a:latin typeface="Constantia"/>
                <a:ea typeface="Constantia"/>
                <a:cs typeface="Constantia"/>
                <a:sym typeface="Constantia"/>
              </a:rPr>
              <a:t>bắt</a:t>
            </a:r>
            <a:r>
              <a:rPr lang="en-US" sz="1600" b="1" i="1" strike="noStrike" cap="none" dirty="0">
                <a:solidFill>
                  <a:srgbClr val="FF0000"/>
                </a:solidFill>
                <a:latin typeface="Constantia"/>
                <a:ea typeface="Constantia"/>
                <a:cs typeface="Constantia"/>
                <a:sym typeface="Constantia"/>
              </a:rPr>
              <a:t> </a:t>
            </a:r>
            <a:r>
              <a:rPr lang="en-US" sz="1600" b="1" i="1" strike="noStrike" cap="none" dirty="0" err="1">
                <a:solidFill>
                  <a:srgbClr val="FF0000"/>
                </a:solidFill>
                <a:latin typeface="Constantia"/>
                <a:ea typeface="Constantia"/>
                <a:cs typeface="Constantia"/>
                <a:sym typeface="Constantia"/>
              </a:rPr>
              <a:t>buộc</a:t>
            </a:r>
            <a:r>
              <a:rPr lang="en-US" sz="1600" b="1" i="1" u="none" strike="noStrike" cap="none" dirty="0">
                <a:solidFill>
                  <a:srgbClr val="FF0000"/>
                </a:solidFill>
                <a:latin typeface="Constantia"/>
                <a:ea typeface="Constantia"/>
                <a:cs typeface="Constantia"/>
                <a:sym typeface="Constantia"/>
              </a:rPr>
              <a:t>)</a:t>
            </a:r>
            <a:endParaRPr sz="1600" b="1" i="0" u="none" strike="noStrike" cap="none" dirty="0">
              <a:solidFill>
                <a:srgbClr val="FF0000"/>
              </a:solidFill>
              <a:latin typeface="Constantia"/>
              <a:ea typeface="Constantia"/>
              <a:cs typeface="Constantia"/>
              <a:sym typeface="Constantia"/>
            </a:endParaRPr>
          </a:p>
          <a:p>
            <a:pPr marL="342900" marR="0" lvl="0" indent="-342900" algn="l" rtl="0">
              <a:spcBef>
                <a:spcPts val="0"/>
              </a:spcBef>
              <a:spcAft>
                <a:spcPts val="0"/>
              </a:spcAft>
              <a:buClr>
                <a:srgbClr val="FF0000"/>
              </a:buClr>
              <a:buSzPts val="1600"/>
              <a:buFont typeface="Arial"/>
              <a:buAutoNum type="arabicPeriod"/>
            </a:pPr>
            <a:r>
              <a:rPr lang="en-US" sz="1600" b="1" i="0" u="none" strike="noStrike" cap="none" dirty="0" err="1">
                <a:solidFill>
                  <a:srgbClr val="FF0000"/>
                </a:solidFill>
                <a:latin typeface="Constantia"/>
                <a:ea typeface="Constantia"/>
                <a:cs typeface="Constantia"/>
                <a:sym typeface="Constantia"/>
              </a:rPr>
              <a:t>Kế</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hoạch</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nghiên</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cứu</a:t>
            </a:r>
            <a:r>
              <a:rPr lang="en-US" sz="1600" b="1" i="0" u="none" strike="noStrike" cap="none" dirty="0">
                <a:solidFill>
                  <a:srgbClr val="FF0000"/>
                </a:solidFill>
                <a:latin typeface="Constantia"/>
                <a:ea typeface="Constantia"/>
                <a:cs typeface="Constantia"/>
                <a:sym typeface="Constantia"/>
              </a:rPr>
              <a:t> </a:t>
            </a:r>
            <a:r>
              <a:rPr lang="en-US" sz="1600" b="1" i="1" u="none" strike="noStrike" cap="none" dirty="0">
                <a:solidFill>
                  <a:srgbClr val="FF0000"/>
                </a:solidFill>
                <a:latin typeface="Constantia"/>
                <a:ea typeface="Constantia"/>
                <a:cs typeface="Constantia"/>
                <a:sym typeface="Constantia"/>
              </a:rPr>
              <a:t>(</a:t>
            </a:r>
            <a:r>
              <a:rPr lang="en-US" sz="1600" b="1" i="1" strike="noStrike" cap="none" dirty="0" err="1">
                <a:solidFill>
                  <a:srgbClr val="FF0000"/>
                </a:solidFill>
                <a:latin typeface="Constantia"/>
                <a:ea typeface="Constantia"/>
                <a:cs typeface="Constantia"/>
                <a:sym typeface="Constantia"/>
              </a:rPr>
              <a:t>bắt</a:t>
            </a:r>
            <a:r>
              <a:rPr lang="en-US" sz="1600" b="1" i="1" strike="noStrike" cap="none" dirty="0">
                <a:solidFill>
                  <a:srgbClr val="FF0000"/>
                </a:solidFill>
                <a:latin typeface="Constantia"/>
                <a:ea typeface="Constantia"/>
                <a:cs typeface="Constantia"/>
                <a:sym typeface="Constantia"/>
              </a:rPr>
              <a:t> </a:t>
            </a:r>
            <a:r>
              <a:rPr lang="en-US" sz="1600" b="1" i="1" strike="noStrike" cap="none" dirty="0" err="1">
                <a:solidFill>
                  <a:srgbClr val="FF0000"/>
                </a:solidFill>
                <a:latin typeface="Constantia"/>
                <a:ea typeface="Constantia"/>
                <a:cs typeface="Constantia"/>
                <a:sym typeface="Constantia"/>
              </a:rPr>
              <a:t>buộc</a:t>
            </a:r>
            <a:r>
              <a:rPr lang="en-US" sz="1600" b="1" i="1" u="none" strike="noStrike" cap="none" dirty="0">
                <a:solidFill>
                  <a:srgbClr val="FF0000"/>
                </a:solidFill>
                <a:latin typeface="Constantia"/>
                <a:ea typeface="Constantia"/>
                <a:cs typeface="Constantia"/>
                <a:sym typeface="Constantia"/>
              </a:rPr>
              <a:t>)</a:t>
            </a:r>
            <a:br>
              <a:rPr lang="en-US" sz="1600" b="1" i="1" u="none" strike="noStrike" cap="none" dirty="0">
                <a:solidFill>
                  <a:srgbClr val="FF0000"/>
                </a:solidFill>
                <a:latin typeface="Constantia"/>
                <a:ea typeface="Constantia"/>
                <a:cs typeface="Constantia"/>
                <a:sym typeface="Constantia"/>
              </a:rPr>
            </a:br>
            <a:r>
              <a:rPr lang="en-US" sz="1600" b="1" i="1" strike="noStrike" cap="none" dirty="0">
                <a:solidFill>
                  <a:srgbClr val="FF0000"/>
                </a:solidFill>
                <a:latin typeface="Constantia"/>
                <a:ea typeface="Constantia"/>
                <a:cs typeface="Constantia"/>
                <a:sym typeface="Constantia"/>
              </a:rPr>
              <a:t>(</a:t>
            </a:r>
            <a:r>
              <a:rPr lang="en-US" sz="1600" b="1" i="1" strike="noStrike" cap="none" dirty="0" err="1">
                <a:solidFill>
                  <a:srgbClr val="FF0000"/>
                </a:solidFill>
                <a:latin typeface="Constantia"/>
                <a:ea typeface="Constantia"/>
                <a:cs typeface="Constantia"/>
                <a:sym typeface="Constantia"/>
              </a:rPr>
              <a:t>Hướng</a:t>
            </a:r>
            <a:r>
              <a:rPr lang="en-US" sz="1600" b="1" i="1" strike="noStrike" cap="none" dirty="0">
                <a:solidFill>
                  <a:srgbClr val="FF0000"/>
                </a:solidFill>
                <a:latin typeface="Constantia"/>
                <a:ea typeface="Constantia"/>
                <a:cs typeface="Constantia"/>
                <a:sym typeface="Constantia"/>
              </a:rPr>
              <a:t> </a:t>
            </a:r>
            <a:r>
              <a:rPr lang="en-US" sz="1600" b="1" i="1" strike="noStrike" cap="none" dirty="0" err="1">
                <a:solidFill>
                  <a:srgbClr val="FF0000"/>
                </a:solidFill>
                <a:latin typeface="Constantia"/>
                <a:ea typeface="Constantia"/>
                <a:cs typeface="Constantia"/>
                <a:sym typeface="Constantia"/>
              </a:rPr>
              <a:t>dẫn</a:t>
            </a:r>
            <a:r>
              <a:rPr lang="en-US" sz="1600" b="1" i="1" strike="noStrike" cap="none" dirty="0">
                <a:solidFill>
                  <a:srgbClr val="FF0000"/>
                </a:solidFill>
                <a:latin typeface="Constantia"/>
                <a:ea typeface="Constantia"/>
                <a:cs typeface="Constantia"/>
                <a:sym typeface="Constantia"/>
              </a:rPr>
              <a:t> </a:t>
            </a:r>
            <a:r>
              <a:rPr lang="en-US" sz="1600" b="1" i="1" strike="noStrike" cap="none" dirty="0" err="1">
                <a:solidFill>
                  <a:srgbClr val="FF0000"/>
                </a:solidFill>
                <a:latin typeface="Constantia"/>
                <a:ea typeface="Constantia"/>
                <a:cs typeface="Constantia"/>
                <a:sym typeface="Constantia"/>
              </a:rPr>
              <a:t>viết</a:t>
            </a:r>
            <a:r>
              <a:rPr lang="en-US" sz="1600" b="1" i="1" strike="noStrike" cap="none" dirty="0">
                <a:solidFill>
                  <a:srgbClr val="FF0000"/>
                </a:solidFill>
                <a:latin typeface="Constantia"/>
                <a:ea typeface="Constantia"/>
                <a:cs typeface="Constantia"/>
                <a:sym typeface="Constantia"/>
              </a:rPr>
              <a:t> </a:t>
            </a:r>
            <a:r>
              <a:rPr lang="en-US" sz="1600" b="1" i="1" strike="noStrike" cap="none" dirty="0" err="1">
                <a:solidFill>
                  <a:srgbClr val="FF0000"/>
                </a:solidFill>
                <a:latin typeface="Constantia"/>
                <a:ea typeface="Constantia"/>
                <a:cs typeface="Constantia"/>
                <a:sym typeface="Constantia"/>
              </a:rPr>
              <a:t>kế</a:t>
            </a:r>
            <a:r>
              <a:rPr lang="en-US" sz="1600" b="1" i="1" strike="noStrike" cap="none" dirty="0">
                <a:solidFill>
                  <a:srgbClr val="FF0000"/>
                </a:solidFill>
                <a:latin typeface="Constantia"/>
                <a:ea typeface="Constantia"/>
                <a:cs typeface="Constantia"/>
                <a:sym typeface="Constantia"/>
              </a:rPr>
              <a:t> </a:t>
            </a:r>
            <a:r>
              <a:rPr lang="en-US" sz="1600" b="1" i="1" strike="noStrike" cap="none" dirty="0" err="1">
                <a:solidFill>
                  <a:srgbClr val="FF0000"/>
                </a:solidFill>
                <a:latin typeface="Constantia"/>
                <a:ea typeface="Constantia"/>
                <a:cs typeface="Constantia"/>
                <a:sym typeface="Constantia"/>
              </a:rPr>
              <a:t>hoạch</a:t>
            </a:r>
            <a:r>
              <a:rPr lang="en-US" sz="1600" b="1" i="1" strike="noStrike" cap="none" dirty="0">
                <a:solidFill>
                  <a:srgbClr val="FF0000"/>
                </a:solidFill>
                <a:latin typeface="Constantia"/>
                <a:ea typeface="Constantia"/>
                <a:cs typeface="Constantia"/>
                <a:sym typeface="Constantia"/>
              </a:rPr>
              <a:t>)</a:t>
            </a:r>
            <a:endParaRPr sz="1600" b="1" i="0" u="none" strike="noStrike" cap="none" dirty="0">
              <a:solidFill>
                <a:srgbClr val="FF0000"/>
              </a:solidFill>
              <a:latin typeface="Constantia"/>
              <a:ea typeface="Constantia"/>
              <a:cs typeface="Constantia"/>
              <a:sym typeface="Constantia"/>
            </a:endParaRPr>
          </a:p>
          <a:p>
            <a:pPr marL="342900" marR="0" lvl="0" indent="-342900" algn="l" rtl="0">
              <a:spcBef>
                <a:spcPts val="0"/>
              </a:spcBef>
              <a:spcAft>
                <a:spcPts val="0"/>
              </a:spcAft>
              <a:buClr>
                <a:srgbClr val="FF0000"/>
              </a:buClr>
              <a:buSzPts val="1600"/>
              <a:buFont typeface="Arial"/>
              <a:buAutoNum type="arabicPeriod"/>
            </a:pPr>
            <a:r>
              <a:rPr lang="en-US" sz="1600" b="1" i="0" u="none" strike="noStrike" cap="none" dirty="0" err="1">
                <a:solidFill>
                  <a:srgbClr val="FF0000"/>
                </a:solidFill>
                <a:latin typeface="Constantia"/>
                <a:ea typeface="Constantia"/>
                <a:cs typeface="Constantia"/>
                <a:sym typeface="Constantia"/>
              </a:rPr>
              <a:t>Báo</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cáo</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kết</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quả</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nghiên</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cứu</a:t>
            </a:r>
            <a:r>
              <a:rPr lang="en-US" sz="1600" b="1" i="0" u="none" strike="noStrike" cap="none" dirty="0">
                <a:solidFill>
                  <a:srgbClr val="FF0000"/>
                </a:solidFill>
                <a:latin typeface="Constantia"/>
                <a:ea typeface="Constantia"/>
                <a:cs typeface="Constantia"/>
                <a:sym typeface="Constantia"/>
              </a:rPr>
              <a:t> </a:t>
            </a:r>
            <a:r>
              <a:rPr lang="en-US" sz="1600" b="1" i="1" u="none" strike="noStrike" cap="none" dirty="0">
                <a:solidFill>
                  <a:srgbClr val="FF0000"/>
                </a:solidFill>
                <a:latin typeface="Constantia"/>
                <a:ea typeface="Constantia"/>
                <a:cs typeface="Constantia"/>
                <a:sym typeface="Constantia"/>
              </a:rPr>
              <a:t>(</a:t>
            </a:r>
            <a:r>
              <a:rPr lang="en-US" sz="1600" b="1" i="1" strike="noStrike" cap="none" dirty="0" err="1">
                <a:solidFill>
                  <a:srgbClr val="FF0000"/>
                </a:solidFill>
                <a:latin typeface="Constantia"/>
                <a:ea typeface="Constantia"/>
                <a:cs typeface="Constantia"/>
                <a:sym typeface="Constantia"/>
              </a:rPr>
              <a:t>bắt</a:t>
            </a:r>
            <a:r>
              <a:rPr lang="en-US" sz="1600" b="1" i="1" strike="noStrike" cap="none" dirty="0">
                <a:solidFill>
                  <a:srgbClr val="FF0000"/>
                </a:solidFill>
                <a:latin typeface="Constantia"/>
                <a:ea typeface="Constantia"/>
                <a:cs typeface="Constantia"/>
                <a:sym typeface="Constantia"/>
              </a:rPr>
              <a:t> </a:t>
            </a:r>
            <a:r>
              <a:rPr lang="en-US" sz="1600" b="1" i="1" strike="noStrike" cap="none" dirty="0" err="1">
                <a:solidFill>
                  <a:srgbClr val="FF0000"/>
                </a:solidFill>
                <a:latin typeface="Constantia"/>
                <a:ea typeface="Constantia"/>
                <a:cs typeface="Constantia"/>
                <a:sym typeface="Constantia"/>
              </a:rPr>
              <a:t>buộc</a:t>
            </a:r>
            <a:r>
              <a:rPr lang="en-US" sz="1600" b="1" i="1" u="none" strike="noStrike" cap="none" dirty="0">
                <a:solidFill>
                  <a:srgbClr val="FF0000"/>
                </a:solidFill>
                <a:latin typeface="Constantia"/>
                <a:ea typeface="Constantia"/>
                <a:cs typeface="Constantia"/>
                <a:sym typeface="Constantia"/>
              </a:rPr>
              <a:t>)</a:t>
            </a:r>
            <a:br>
              <a:rPr lang="en-US" sz="1600" b="1" i="0" u="none" strike="noStrike" cap="none" dirty="0">
                <a:solidFill>
                  <a:srgbClr val="FF0000"/>
                </a:solidFill>
                <a:latin typeface="Constantia"/>
                <a:ea typeface="Constantia"/>
                <a:cs typeface="Constantia"/>
                <a:sym typeface="Constantia"/>
              </a:rPr>
            </a:br>
            <a:r>
              <a:rPr lang="en-US" sz="1600" b="1" i="1" strike="noStrike" cap="none" dirty="0">
                <a:solidFill>
                  <a:srgbClr val="FF0000"/>
                </a:solidFill>
                <a:latin typeface="Constantia"/>
                <a:ea typeface="Constantia"/>
                <a:cs typeface="Constantia"/>
                <a:sym typeface="Constantia"/>
              </a:rPr>
              <a:t>(</a:t>
            </a:r>
            <a:r>
              <a:rPr lang="en-US" sz="1600" b="1" i="1" strike="noStrike" cap="none" dirty="0" err="1">
                <a:solidFill>
                  <a:srgbClr val="FF0000"/>
                </a:solidFill>
                <a:latin typeface="Constantia"/>
                <a:ea typeface="Constantia"/>
                <a:cs typeface="Constantia"/>
                <a:sym typeface="Constantia"/>
              </a:rPr>
              <a:t>Cấu</a:t>
            </a:r>
            <a:r>
              <a:rPr lang="en-US" sz="1600" b="1" i="1" strike="noStrike" cap="none" dirty="0">
                <a:solidFill>
                  <a:srgbClr val="FF0000"/>
                </a:solidFill>
                <a:latin typeface="Constantia"/>
                <a:ea typeface="Constantia"/>
                <a:cs typeface="Constantia"/>
                <a:sym typeface="Constantia"/>
              </a:rPr>
              <a:t> </a:t>
            </a:r>
            <a:r>
              <a:rPr lang="en-US" sz="1600" b="1" i="1" strike="noStrike" cap="none" dirty="0" err="1">
                <a:solidFill>
                  <a:srgbClr val="FF0000"/>
                </a:solidFill>
                <a:latin typeface="Constantia"/>
                <a:ea typeface="Constantia"/>
                <a:cs typeface="Constantia"/>
                <a:sym typeface="Constantia"/>
              </a:rPr>
              <a:t>trúc</a:t>
            </a:r>
            <a:r>
              <a:rPr lang="en-US" sz="1600" b="1" i="1" strike="noStrike" cap="none" dirty="0">
                <a:solidFill>
                  <a:srgbClr val="FF0000"/>
                </a:solidFill>
                <a:latin typeface="Constantia"/>
                <a:ea typeface="Constantia"/>
                <a:cs typeface="Constantia"/>
                <a:sym typeface="Constantia"/>
              </a:rPr>
              <a:t> </a:t>
            </a:r>
            <a:r>
              <a:rPr lang="en-US" sz="1600" b="1" i="1" strike="noStrike" cap="none" dirty="0" err="1">
                <a:solidFill>
                  <a:srgbClr val="FF0000"/>
                </a:solidFill>
                <a:latin typeface="Constantia"/>
                <a:ea typeface="Constantia"/>
                <a:cs typeface="Constantia"/>
                <a:sym typeface="Constantia"/>
              </a:rPr>
              <a:t>báo</a:t>
            </a:r>
            <a:r>
              <a:rPr lang="en-US" sz="1600" b="1" i="1" strike="noStrike" cap="none" dirty="0">
                <a:solidFill>
                  <a:srgbClr val="FF0000"/>
                </a:solidFill>
                <a:latin typeface="Constantia"/>
                <a:ea typeface="Constantia"/>
                <a:cs typeface="Constantia"/>
                <a:sym typeface="Constantia"/>
              </a:rPr>
              <a:t> </a:t>
            </a:r>
            <a:r>
              <a:rPr lang="en-US" sz="1600" b="1" i="1" strike="noStrike" cap="none" dirty="0" err="1">
                <a:solidFill>
                  <a:srgbClr val="FF0000"/>
                </a:solidFill>
                <a:latin typeface="Constantia"/>
                <a:ea typeface="Constantia"/>
                <a:cs typeface="Constantia"/>
                <a:sym typeface="Constantia"/>
              </a:rPr>
              <a:t>cáo</a:t>
            </a:r>
            <a:r>
              <a:rPr lang="en-US" sz="1600" b="1" i="1" strike="noStrike" cap="none" dirty="0">
                <a:solidFill>
                  <a:srgbClr val="FF0000"/>
                </a:solidFill>
                <a:latin typeface="Constantia"/>
                <a:ea typeface="Constantia"/>
                <a:cs typeface="Constantia"/>
                <a:sym typeface="Constantia"/>
              </a:rPr>
              <a:t>)</a:t>
            </a:r>
            <a:endParaRPr sz="1600" b="1" i="1" u="none" strike="noStrike" cap="none" dirty="0">
              <a:solidFill>
                <a:srgbClr val="FF0000"/>
              </a:solidFill>
              <a:latin typeface="Constantia"/>
              <a:ea typeface="Constantia"/>
              <a:cs typeface="Constantia"/>
              <a:sym typeface="Constantia"/>
            </a:endParaRPr>
          </a:p>
          <a:p>
            <a:pPr marL="342900" marR="0" lvl="0" indent="-342900" algn="l" rtl="0">
              <a:spcBef>
                <a:spcPts val="0"/>
              </a:spcBef>
              <a:spcAft>
                <a:spcPts val="0"/>
              </a:spcAft>
              <a:buClr>
                <a:srgbClr val="FF0000"/>
              </a:buClr>
              <a:buSzPts val="1600"/>
              <a:buFont typeface="Arial"/>
              <a:buAutoNum type="arabicPeriod"/>
            </a:pPr>
            <a:r>
              <a:rPr lang="en-US" sz="1600" b="1" i="0" u="none" strike="noStrike" cap="none" dirty="0" err="1">
                <a:solidFill>
                  <a:srgbClr val="FF0000"/>
                </a:solidFill>
                <a:latin typeface="Constantia"/>
                <a:ea typeface="Constantia"/>
                <a:cs typeface="Constantia"/>
                <a:sym typeface="Constantia"/>
              </a:rPr>
              <a:t>Tóm</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tắt</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dự</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án</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bắt</a:t>
            </a:r>
            <a:r>
              <a:rPr lang="en-US" sz="1600" b="1" i="0" u="none" strike="noStrike" cap="none" dirty="0">
                <a:solidFill>
                  <a:srgbClr val="FF0000"/>
                </a:solidFill>
                <a:latin typeface="Constantia"/>
                <a:ea typeface="Constantia"/>
                <a:cs typeface="Constantia"/>
                <a:sym typeface="Constantia"/>
              </a:rPr>
              <a:t> </a:t>
            </a:r>
            <a:r>
              <a:rPr lang="en-US" sz="1600" b="1" i="0" u="none" strike="noStrike" cap="none" dirty="0" err="1">
                <a:solidFill>
                  <a:srgbClr val="FF0000"/>
                </a:solidFill>
                <a:latin typeface="Constantia"/>
                <a:ea typeface="Constantia"/>
                <a:cs typeface="Constantia"/>
                <a:sym typeface="Constantia"/>
              </a:rPr>
              <a:t>buộc</a:t>
            </a:r>
            <a:r>
              <a:rPr lang="en-US" sz="1600" b="1" i="0" u="none" strike="noStrike" cap="none" dirty="0">
                <a:solidFill>
                  <a:srgbClr val="FF0000"/>
                </a:solidFill>
                <a:latin typeface="Constantia"/>
                <a:ea typeface="Constantia"/>
                <a:cs typeface="Constantia"/>
                <a:sym typeface="Constantia"/>
              </a:rPr>
              <a:t>)</a:t>
            </a:r>
            <a:endParaRPr dirty="0"/>
          </a:p>
          <a:p>
            <a:pPr marL="342900" marR="0" lvl="0" indent="-241300" algn="l" rtl="0">
              <a:spcBef>
                <a:spcPts val="0"/>
              </a:spcBef>
              <a:spcAft>
                <a:spcPts val="0"/>
              </a:spcAft>
              <a:buClr>
                <a:schemeClr val="dk1"/>
              </a:buClr>
              <a:buSzPts val="1600"/>
              <a:buFont typeface="Arial"/>
              <a:buNone/>
            </a:pPr>
            <a:endParaRPr sz="1600" b="1" i="0" u="none" strike="noStrike" cap="none" dirty="0">
              <a:solidFill>
                <a:srgbClr val="0070C0"/>
              </a:solidFill>
              <a:latin typeface="Constantia"/>
              <a:ea typeface="Constantia"/>
              <a:cs typeface="Constantia"/>
              <a:sym typeface="Constantia"/>
            </a:endParaRPr>
          </a:p>
          <a:p>
            <a:pPr marL="342900" marR="0" lvl="0" indent="-342900" algn="l" rtl="0">
              <a:spcBef>
                <a:spcPts val="0"/>
              </a:spcBef>
              <a:spcAft>
                <a:spcPts val="0"/>
              </a:spcAft>
              <a:buClr>
                <a:srgbClr val="0070C0"/>
              </a:buClr>
              <a:buSzPts val="1600"/>
              <a:buFont typeface="Arial"/>
              <a:buAutoNum type="arabicPeriod"/>
            </a:pPr>
            <a:r>
              <a:rPr lang="en-US" sz="1600" b="1" i="0" u="none" strike="noStrike" cap="none" dirty="0" err="1">
                <a:solidFill>
                  <a:srgbClr val="0070C0"/>
                </a:solidFill>
                <a:latin typeface="Constantia"/>
                <a:ea typeface="Constantia"/>
                <a:cs typeface="Constantia"/>
                <a:sym typeface="Constantia"/>
              </a:rPr>
              <a:t>Phiếu</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xác</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nhận</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cơ</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quan</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nghiên</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cứu</a:t>
            </a:r>
            <a:endParaRPr sz="1600" b="1" i="0" u="none" strike="noStrike" cap="none" dirty="0">
              <a:solidFill>
                <a:srgbClr val="0070C0"/>
              </a:solidFill>
              <a:latin typeface="Constantia"/>
              <a:ea typeface="Constantia"/>
              <a:cs typeface="Constantia"/>
              <a:sym typeface="Constantia"/>
            </a:endParaRPr>
          </a:p>
          <a:p>
            <a:pPr marL="342900" marR="0" lvl="0" indent="-342900" algn="l" rtl="0">
              <a:spcBef>
                <a:spcPts val="0"/>
              </a:spcBef>
              <a:spcAft>
                <a:spcPts val="0"/>
              </a:spcAft>
              <a:buClr>
                <a:srgbClr val="0070C0"/>
              </a:buClr>
              <a:buSzPts val="1600"/>
              <a:buFont typeface="Arial"/>
              <a:buAutoNum type="arabicPeriod"/>
            </a:pPr>
            <a:r>
              <a:rPr lang="en-US" sz="1600" b="1" i="0" u="none" strike="noStrike" cap="none" dirty="0" err="1">
                <a:solidFill>
                  <a:srgbClr val="0070C0"/>
                </a:solidFill>
                <a:latin typeface="Constantia"/>
                <a:ea typeface="Constantia"/>
                <a:cs typeface="Constantia"/>
                <a:sym typeface="Constantia"/>
              </a:rPr>
              <a:t>Phiếu</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xác</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nhận</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nhà</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khoa</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học</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chuyên</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ngành</a:t>
            </a:r>
            <a:endParaRPr sz="1600" b="1" i="0" u="none" strike="noStrike" cap="none" dirty="0">
              <a:solidFill>
                <a:srgbClr val="0070C0"/>
              </a:solidFill>
              <a:latin typeface="Constantia"/>
              <a:ea typeface="Constantia"/>
              <a:cs typeface="Constantia"/>
              <a:sym typeface="Constantia"/>
            </a:endParaRPr>
          </a:p>
          <a:p>
            <a:pPr marL="342900" marR="0" lvl="0" indent="-342900" algn="l" rtl="0">
              <a:spcBef>
                <a:spcPts val="0"/>
              </a:spcBef>
              <a:spcAft>
                <a:spcPts val="0"/>
              </a:spcAft>
              <a:buClr>
                <a:srgbClr val="0070C0"/>
              </a:buClr>
              <a:buSzPts val="1600"/>
              <a:buFont typeface="Arial"/>
              <a:buAutoNum type="arabicPeriod"/>
            </a:pPr>
            <a:r>
              <a:rPr lang="en-US" sz="1600" b="1" i="0" u="none" strike="noStrike" cap="none" dirty="0" err="1">
                <a:solidFill>
                  <a:srgbClr val="0070C0"/>
                </a:solidFill>
                <a:latin typeface="Constantia"/>
                <a:ea typeface="Constantia"/>
                <a:cs typeface="Constantia"/>
                <a:sym typeface="Constantia"/>
              </a:rPr>
              <a:t>Phiếu</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đánh</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giá</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rủi</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ro</a:t>
            </a:r>
            <a:endParaRPr sz="1600" b="1" i="0" u="none" strike="noStrike" cap="none" dirty="0">
              <a:solidFill>
                <a:srgbClr val="0070C0"/>
              </a:solidFill>
              <a:latin typeface="Constantia"/>
              <a:ea typeface="Constantia"/>
              <a:cs typeface="Constantia"/>
              <a:sym typeface="Constantia"/>
            </a:endParaRPr>
          </a:p>
          <a:p>
            <a:pPr marL="342900" marR="0" lvl="0" indent="-342900" algn="l" rtl="0">
              <a:spcBef>
                <a:spcPts val="0"/>
              </a:spcBef>
              <a:spcAft>
                <a:spcPts val="0"/>
              </a:spcAft>
              <a:buClr>
                <a:srgbClr val="0070C0"/>
              </a:buClr>
              <a:buSzPts val="1600"/>
              <a:buFont typeface="Arial"/>
              <a:buAutoNum type="arabicPeriod"/>
            </a:pPr>
            <a:r>
              <a:rPr lang="en-US" sz="1600" b="1" i="0" u="none" strike="noStrike" cap="none" dirty="0" err="1">
                <a:solidFill>
                  <a:srgbClr val="0070C0"/>
                </a:solidFill>
                <a:latin typeface="Constantia"/>
                <a:ea typeface="Constantia"/>
                <a:cs typeface="Constantia"/>
                <a:sym typeface="Constantia"/>
              </a:rPr>
              <a:t>Phiếu</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dự</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án</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tiếp</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tục</a:t>
            </a:r>
            <a:endParaRPr sz="1600" b="1" i="0" u="none" strike="noStrike" cap="none" dirty="0">
              <a:solidFill>
                <a:srgbClr val="0070C0"/>
              </a:solidFill>
              <a:latin typeface="Constantia"/>
              <a:ea typeface="Constantia"/>
              <a:cs typeface="Constantia"/>
              <a:sym typeface="Constantia"/>
            </a:endParaRPr>
          </a:p>
          <a:p>
            <a:pPr marL="342900" marR="0" lvl="0" indent="-342900" algn="l" rtl="0">
              <a:spcBef>
                <a:spcPts val="0"/>
              </a:spcBef>
              <a:spcAft>
                <a:spcPts val="0"/>
              </a:spcAft>
              <a:buClr>
                <a:srgbClr val="0070C0"/>
              </a:buClr>
              <a:buSzPts val="1600"/>
              <a:buFont typeface="Arial"/>
              <a:buAutoNum type="arabicPeriod"/>
            </a:pPr>
            <a:r>
              <a:rPr lang="en-US" sz="1600" b="1" i="0" u="none" strike="noStrike" cap="none" dirty="0" err="1">
                <a:solidFill>
                  <a:srgbClr val="0070C0"/>
                </a:solidFill>
                <a:latin typeface="Constantia"/>
                <a:ea typeface="Constantia"/>
                <a:cs typeface="Constantia"/>
                <a:sym typeface="Constantia"/>
              </a:rPr>
              <a:t>Phiếu</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tham</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dự</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của</a:t>
            </a:r>
            <a:r>
              <a:rPr lang="en-US" sz="1600" b="1" i="0" u="none" strike="noStrike" cap="none" dirty="0">
                <a:solidFill>
                  <a:srgbClr val="0070C0"/>
                </a:solidFill>
                <a:latin typeface="Constantia"/>
                <a:ea typeface="Constantia"/>
                <a:cs typeface="Constantia"/>
                <a:sym typeface="Constantia"/>
              </a:rPr>
              <a:t> con </a:t>
            </a:r>
            <a:r>
              <a:rPr lang="en-US" sz="1600" b="1" i="0" u="none" strike="noStrike" cap="none" dirty="0" err="1">
                <a:solidFill>
                  <a:srgbClr val="0070C0"/>
                </a:solidFill>
                <a:latin typeface="Constantia"/>
                <a:ea typeface="Constantia"/>
                <a:cs typeface="Constantia"/>
                <a:sym typeface="Constantia"/>
              </a:rPr>
              <a:t>người</a:t>
            </a:r>
            <a:endParaRPr sz="1600" b="1" i="0" u="none" strike="noStrike" cap="none" dirty="0">
              <a:solidFill>
                <a:srgbClr val="0070C0"/>
              </a:solidFill>
              <a:latin typeface="Constantia"/>
              <a:ea typeface="Constantia"/>
              <a:cs typeface="Constantia"/>
              <a:sym typeface="Constantia"/>
            </a:endParaRPr>
          </a:p>
          <a:p>
            <a:pPr marL="342900" marR="0" lvl="0" indent="-342900" algn="l" rtl="0">
              <a:spcBef>
                <a:spcPts val="0"/>
              </a:spcBef>
              <a:spcAft>
                <a:spcPts val="0"/>
              </a:spcAft>
              <a:buClr>
                <a:srgbClr val="0070C0"/>
              </a:buClr>
              <a:buSzPts val="1600"/>
              <a:buFont typeface="Arial"/>
              <a:buAutoNum type="arabicPeriod"/>
            </a:pPr>
            <a:r>
              <a:rPr lang="en-US" sz="1600" b="1" i="0" u="none" strike="noStrike" cap="none" dirty="0" err="1">
                <a:solidFill>
                  <a:srgbClr val="0070C0"/>
                </a:solidFill>
                <a:latin typeface="Constantia"/>
                <a:ea typeface="Constantia"/>
                <a:cs typeface="Constantia"/>
                <a:sym typeface="Constantia"/>
              </a:rPr>
              <a:t>Phiếu</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cho</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phép</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thông</a:t>
            </a:r>
            <a:r>
              <a:rPr lang="en-US" sz="1600" b="1" i="0" u="none" strike="noStrike" cap="none" dirty="0">
                <a:solidFill>
                  <a:srgbClr val="0070C0"/>
                </a:solidFill>
                <a:latin typeface="Constantia"/>
                <a:ea typeface="Constantia"/>
                <a:cs typeface="Constantia"/>
                <a:sym typeface="Constantia"/>
              </a:rPr>
              <a:t> tin</a:t>
            </a:r>
            <a:endParaRPr dirty="0"/>
          </a:p>
          <a:p>
            <a:pPr marL="342900" marR="0" lvl="0" indent="-342900" algn="l" rtl="0">
              <a:spcBef>
                <a:spcPts val="0"/>
              </a:spcBef>
              <a:spcAft>
                <a:spcPts val="0"/>
              </a:spcAft>
              <a:buClr>
                <a:srgbClr val="0070C0"/>
              </a:buClr>
              <a:buSzPts val="1600"/>
              <a:buFont typeface="Arial"/>
              <a:buAutoNum type="arabicPeriod"/>
            </a:pPr>
            <a:r>
              <a:rPr lang="en-US" sz="1600" b="1" i="0" u="none" strike="noStrike" cap="none" dirty="0" err="1">
                <a:solidFill>
                  <a:srgbClr val="0070C0"/>
                </a:solidFill>
                <a:latin typeface="Constantia"/>
                <a:ea typeface="Constantia"/>
                <a:cs typeface="Constantia"/>
                <a:sym typeface="Constantia"/>
              </a:rPr>
              <a:t>Phiếu</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nghiên</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cứu</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động</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vật</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có</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xương</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sống</a:t>
            </a:r>
            <a:r>
              <a:rPr lang="en-US" sz="1600" b="1" i="0" u="none" strike="noStrike" cap="none" dirty="0">
                <a:solidFill>
                  <a:srgbClr val="0070C0"/>
                </a:solidFill>
                <a:latin typeface="Constantia"/>
                <a:ea typeface="Constantia"/>
                <a:cs typeface="Constantia"/>
                <a:sym typeface="Constantia"/>
              </a:rPr>
              <a:t> </a:t>
            </a:r>
            <a:endParaRPr sz="1600" b="1" i="0" u="none" strike="noStrike" cap="none" dirty="0">
              <a:solidFill>
                <a:srgbClr val="0070C0"/>
              </a:solidFill>
              <a:latin typeface="Constantia"/>
              <a:ea typeface="Constantia"/>
              <a:cs typeface="Constantia"/>
              <a:sym typeface="Constantia"/>
            </a:endParaRPr>
          </a:p>
          <a:p>
            <a:pPr marL="342900" marR="0" lvl="0" indent="-342900" algn="l" rtl="0">
              <a:spcBef>
                <a:spcPts val="0"/>
              </a:spcBef>
              <a:spcAft>
                <a:spcPts val="0"/>
              </a:spcAft>
              <a:buClr>
                <a:srgbClr val="0070C0"/>
              </a:buClr>
              <a:buSzPts val="1600"/>
              <a:buFont typeface="Arial"/>
              <a:buAutoNum type="arabicPeriod"/>
            </a:pPr>
            <a:r>
              <a:rPr lang="en-US" sz="1600" b="1" i="0" u="none" strike="noStrike" cap="none" dirty="0" err="1">
                <a:solidFill>
                  <a:srgbClr val="0070C0"/>
                </a:solidFill>
                <a:latin typeface="Constantia"/>
                <a:ea typeface="Constantia"/>
                <a:cs typeface="Constantia"/>
                <a:sym typeface="Constantia"/>
              </a:rPr>
              <a:t>Phiếu</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đánh</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giá</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rủi</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ro</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chất</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nguy</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hiểm</a:t>
            </a:r>
            <a:endParaRPr sz="1600" b="1" i="0" u="none" strike="noStrike" cap="none" dirty="0">
              <a:solidFill>
                <a:srgbClr val="0070C0"/>
              </a:solidFill>
              <a:latin typeface="Constantia"/>
              <a:ea typeface="Constantia"/>
              <a:cs typeface="Constantia"/>
              <a:sym typeface="Constantia"/>
            </a:endParaRPr>
          </a:p>
          <a:p>
            <a:pPr marL="342900" marR="0" lvl="0" indent="-342900" algn="l" rtl="0">
              <a:spcBef>
                <a:spcPts val="0"/>
              </a:spcBef>
              <a:spcAft>
                <a:spcPts val="0"/>
              </a:spcAft>
              <a:buClr>
                <a:srgbClr val="0070C0"/>
              </a:buClr>
              <a:buSzPts val="1600"/>
              <a:buFont typeface="Arial"/>
              <a:buAutoNum type="arabicPeriod"/>
            </a:pPr>
            <a:r>
              <a:rPr lang="en-US" sz="1600" b="1" i="0" u="none" strike="noStrike" cap="none" dirty="0" err="1">
                <a:solidFill>
                  <a:srgbClr val="0070C0"/>
                </a:solidFill>
                <a:latin typeface="Constantia"/>
                <a:ea typeface="Constantia"/>
                <a:cs typeface="Constantia"/>
                <a:sym typeface="Constantia"/>
              </a:rPr>
              <a:t>Phiếu</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sử</a:t>
            </a:r>
            <a:r>
              <a:rPr lang="en-US" sz="1600" b="1" i="0" u="none" strike="noStrike" cap="none" dirty="0">
                <a:solidFill>
                  <a:srgbClr val="0070C0"/>
                </a:solidFill>
                <a:latin typeface="Constantia"/>
                <a:ea typeface="Constantia"/>
                <a:cs typeface="Constantia"/>
                <a:sym typeface="Constantia"/>
              </a:rPr>
              <a:t> dung </a:t>
            </a:r>
            <a:r>
              <a:rPr lang="en-US" sz="1600" b="1" i="0" u="none" strike="noStrike" cap="none" dirty="0" err="1">
                <a:solidFill>
                  <a:srgbClr val="0070C0"/>
                </a:solidFill>
                <a:latin typeface="Constantia"/>
                <a:ea typeface="Constantia"/>
                <a:cs typeface="Constantia"/>
                <a:sym typeface="Constantia"/>
              </a:rPr>
              <a:t>mô</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người</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và</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động</a:t>
            </a:r>
            <a:r>
              <a:rPr lang="en-US" sz="1600" b="1" i="0" u="none" strike="noStrike" cap="none" dirty="0">
                <a:solidFill>
                  <a:srgbClr val="0070C0"/>
                </a:solidFill>
                <a:latin typeface="Constantia"/>
                <a:ea typeface="Constantia"/>
                <a:cs typeface="Constantia"/>
                <a:sym typeface="Constantia"/>
              </a:rPr>
              <a:t> </a:t>
            </a:r>
            <a:r>
              <a:rPr lang="en-US" sz="1600" b="1" i="0" u="none" strike="noStrike" cap="none" dirty="0" err="1">
                <a:solidFill>
                  <a:srgbClr val="0070C0"/>
                </a:solidFill>
                <a:latin typeface="Constantia"/>
                <a:ea typeface="Constantia"/>
                <a:cs typeface="Constantia"/>
                <a:sym typeface="Constantia"/>
              </a:rPr>
              <a:t>vật</a:t>
            </a:r>
            <a:r>
              <a:rPr lang="en-US" sz="1600" b="1" i="0" u="none" strike="noStrike" cap="none" dirty="0">
                <a:solidFill>
                  <a:srgbClr val="0070C0"/>
                </a:solidFill>
                <a:latin typeface="Constantia"/>
                <a:ea typeface="Constantia"/>
                <a:cs typeface="Constantia"/>
                <a:sym typeface="Constantia"/>
              </a:rPr>
              <a:t>.</a:t>
            </a:r>
            <a:endParaRPr sz="1600" b="1" i="0" u="none" strike="noStrike" cap="none" dirty="0">
              <a:solidFill>
                <a:srgbClr val="0070C0"/>
              </a:solidFill>
              <a:latin typeface="Constantia"/>
              <a:ea typeface="Constantia"/>
              <a:cs typeface="Constantia"/>
              <a:sym typeface="Constantia"/>
            </a:endParaRPr>
          </a:p>
        </p:txBody>
      </p:sp>
      <p:sp>
        <p:nvSpPr>
          <p:cNvPr id="58" name="Google Shape;58;p5"/>
          <p:cNvSpPr/>
          <p:nvPr/>
        </p:nvSpPr>
        <p:spPr>
          <a:xfrm>
            <a:off x="6217147" y="1295400"/>
            <a:ext cx="2698253" cy="4524315"/>
          </a:xfrm>
          <a:prstGeom prst="rect">
            <a:avLst/>
          </a:prstGeom>
          <a:solidFill>
            <a:srgbClr val="FFFF00"/>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a:solidFill>
                  <a:srgbClr val="000000"/>
                </a:solidFill>
                <a:latin typeface="Constantia"/>
                <a:ea typeface="Constantia"/>
                <a:cs typeface="Constantia"/>
                <a:sym typeface="Constantia"/>
              </a:rPr>
              <a:t>Lưu ý: </a:t>
            </a:r>
            <a:endParaRPr/>
          </a:p>
          <a:p>
            <a:pPr marL="182563" marR="0" lvl="0" indent="-155575" algn="l" rtl="0">
              <a:spcBef>
                <a:spcPts val="0"/>
              </a:spcBef>
              <a:spcAft>
                <a:spcPts val="0"/>
              </a:spcAft>
              <a:buClr>
                <a:srgbClr val="000000"/>
              </a:buClr>
              <a:buSzPts val="1600"/>
              <a:buFont typeface="Constantia"/>
              <a:buAutoNum type="arabicPeriod"/>
            </a:pPr>
            <a:r>
              <a:rPr lang="en-US" sz="1600" b="1">
                <a:solidFill>
                  <a:srgbClr val="000000"/>
                </a:solidFill>
                <a:latin typeface="Constantia"/>
                <a:ea typeface="Constantia"/>
                <a:cs typeface="Constantia"/>
                <a:sym typeface="Constantia"/>
              </a:rPr>
              <a:t>Hồ sơ phải kê khai trực tiếp trên file word.</a:t>
            </a:r>
            <a:endParaRPr/>
          </a:p>
          <a:p>
            <a:pPr marL="182563" marR="0" lvl="0" indent="-155575" algn="l" rtl="0">
              <a:spcBef>
                <a:spcPts val="0"/>
              </a:spcBef>
              <a:spcAft>
                <a:spcPts val="0"/>
              </a:spcAft>
              <a:buClr>
                <a:srgbClr val="000000"/>
              </a:buClr>
              <a:buSzPts val="1600"/>
              <a:buFont typeface="Constantia"/>
              <a:buAutoNum type="arabicPeriod"/>
            </a:pPr>
            <a:r>
              <a:rPr lang="en-US" sz="1600" b="1">
                <a:solidFill>
                  <a:srgbClr val="000000"/>
                </a:solidFill>
                <a:latin typeface="Constantia"/>
                <a:ea typeface="Constantia"/>
                <a:cs typeface="Constantia"/>
                <a:sym typeface="Constantia"/>
              </a:rPr>
              <a:t>Hồ sơ có chữ ký, đóng mộc phải scan thành file PDF</a:t>
            </a:r>
            <a:endParaRPr/>
          </a:p>
          <a:p>
            <a:pPr marL="182563" marR="0" lvl="0" indent="-155575" algn="l" rtl="0">
              <a:spcBef>
                <a:spcPts val="0"/>
              </a:spcBef>
              <a:spcAft>
                <a:spcPts val="0"/>
              </a:spcAft>
              <a:buClr>
                <a:srgbClr val="000000"/>
              </a:buClr>
              <a:buSzPts val="1600"/>
              <a:buFont typeface="Constantia"/>
              <a:buAutoNum type="arabicPeriod"/>
            </a:pPr>
            <a:r>
              <a:rPr lang="en-US" sz="1600" b="1">
                <a:solidFill>
                  <a:srgbClr val="000000"/>
                </a:solidFill>
                <a:latin typeface="Constantia"/>
                <a:ea typeface="Constantia"/>
                <a:cs typeface="Constantia"/>
                <a:sym typeface="Constantia"/>
              </a:rPr>
              <a:t>Thông thường các dự án cần chuẩn bị các mẫu từ 1 - 5</a:t>
            </a:r>
            <a:endParaRPr/>
          </a:p>
          <a:p>
            <a:pPr marL="182563" marR="0" lvl="0" indent="-155575" algn="l" rtl="0">
              <a:spcBef>
                <a:spcPts val="0"/>
              </a:spcBef>
              <a:spcAft>
                <a:spcPts val="0"/>
              </a:spcAft>
              <a:buClr>
                <a:srgbClr val="000000"/>
              </a:buClr>
              <a:buSzPts val="1600"/>
              <a:buFont typeface="Constantia"/>
              <a:buAutoNum type="arabicPeriod"/>
            </a:pPr>
            <a:r>
              <a:rPr lang="en-US" sz="1600" b="1">
                <a:solidFill>
                  <a:srgbClr val="000000"/>
                </a:solidFill>
                <a:latin typeface="Constantia"/>
                <a:ea typeface="Constantia"/>
                <a:cs typeface="Constantia"/>
                <a:sym typeface="Constantia"/>
              </a:rPr>
              <a:t>Các file nộp phải có dung lượng dưới </a:t>
            </a:r>
            <a:r>
              <a:rPr lang="en-US" sz="1600" b="1">
                <a:solidFill>
                  <a:srgbClr val="000000"/>
                </a:solidFill>
                <a:latin typeface="Tahoma"/>
                <a:ea typeface="Tahoma"/>
                <a:cs typeface="Tahoma"/>
                <a:sym typeface="Tahoma"/>
              </a:rPr>
              <a:t>1</a:t>
            </a:r>
            <a:r>
              <a:rPr lang="en-US" sz="1600" b="1">
                <a:solidFill>
                  <a:srgbClr val="000000"/>
                </a:solidFill>
                <a:latin typeface="Constantia"/>
                <a:ea typeface="Constantia"/>
                <a:cs typeface="Constantia"/>
                <a:sym typeface="Constantia"/>
              </a:rPr>
              <a:t>MB, riêng Báo cáo nghiên cứu có thể tối đa </a:t>
            </a:r>
            <a:r>
              <a:rPr lang="en-US" sz="1600" b="1">
                <a:solidFill>
                  <a:srgbClr val="000000"/>
                </a:solidFill>
                <a:latin typeface="Tahoma"/>
                <a:ea typeface="Tahoma"/>
                <a:cs typeface="Tahoma"/>
                <a:sym typeface="Tahoma"/>
              </a:rPr>
              <a:t>5</a:t>
            </a:r>
            <a:r>
              <a:rPr lang="en-US" sz="1600" b="1">
                <a:solidFill>
                  <a:srgbClr val="000000"/>
                </a:solidFill>
                <a:latin typeface="Constantia"/>
                <a:ea typeface="Constantia"/>
                <a:cs typeface="Constantia"/>
                <a:sym typeface="Constantia"/>
              </a:rPr>
              <a:t>MB</a:t>
            </a:r>
            <a:endParaRPr/>
          </a:p>
          <a:p>
            <a:pPr marL="182563" marR="0" lvl="0" indent="-155575" algn="l" rtl="0">
              <a:spcBef>
                <a:spcPts val="0"/>
              </a:spcBef>
              <a:spcAft>
                <a:spcPts val="0"/>
              </a:spcAft>
              <a:buClr>
                <a:srgbClr val="000000"/>
              </a:buClr>
              <a:buSzPts val="1600"/>
              <a:buFont typeface="Constantia"/>
              <a:buAutoNum type="arabicPeriod"/>
            </a:pPr>
            <a:r>
              <a:rPr lang="en-US" sz="1600" b="1">
                <a:solidFill>
                  <a:srgbClr val="000000"/>
                </a:solidFill>
                <a:latin typeface="Constantia"/>
                <a:ea typeface="Constantia"/>
                <a:cs typeface="Constantia"/>
                <a:sym typeface="Constantia"/>
              </a:rPr>
              <a:t>Khi nộp có yêu cầu tóm tắt dự án khoảng 3000 ký tự (chỉ văn bản thuần, không hình ảnh, sơ đồ,..)</a:t>
            </a:r>
            <a:endParaRPr/>
          </a:p>
        </p:txBody>
      </p:sp>
      <p:sp>
        <p:nvSpPr>
          <p:cNvPr id="59" name="Google Shape;59;p5"/>
          <p:cNvSpPr/>
          <p:nvPr/>
        </p:nvSpPr>
        <p:spPr>
          <a:xfrm>
            <a:off x="0" y="1449352"/>
            <a:ext cx="1219200" cy="830997"/>
          </a:xfrm>
          <a:prstGeom prst="rect">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0000"/>
                </a:solidFill>
                <a:latin typeface="Constantia"/>
                <a:ea typeface="Constantia"/>
                <a:cs typeface="Constantia"/>
                <a:sym typeface="Constantia"/>
              </a:rPr>
              <a:t>BƯỚC 1</a:t>
            </a:r>
            <a:endParaRPr sz="2400" b="1">
              <a:solidFill>
                <a:srgbClr val="FF0000"/>
              </a:solidFill>
              <a:latin typeface="Constantia"/>
              <a:ea typeface="Constantia"/>
              <a:cs typeface="Constantia"/>
              <a:sym typeface="Constantia"/>
            </a:endParaRPr>
          </a:p>
        </p:txBody>
      </p:sp>
      <p:sp>
        <p:nvSpPr>
          <p:cNvPr id="60" name="Google Shape;60;p5"/>
          <p:cNvSpPr txBox="1"/>
          <p:nvPr/>
        </p:nvSpPr>
        <p:spPr>
          <a:xfrm>
            <a:off x="76200" y="2438400"/>
            <a:ext cx="1066800" cy="2246769"/>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FF0000"/>
                </a:solidFill>
                <a:latin typeface="Constantia"/>
                <a:ea typeface="Constantia"/>
                <a:cs typeface="Constantia"/>
                <a:sym typeface="Constantia"/>
              </a:rPr>
              <a:t>Chuẩn </a:t>
            </a:r>
            <a:endParaRPr/>
          </a:p>
          <a:p>
            <a:pPr marL="0" marR="0" lvl="0" indent="0" algn="ctr" rtl="0">
              <a:spcBef>
                <a:spcPts val="0"/>
              </a:spcBef>
              <a:spcAft>
                <a:spcPts val="0"/>
              </a:spcAft>
              <a:buNone/>
            </a:pPr>
            <a:r>
              <a:rPr lang="en-US" sz="2000" b="1">
                <a:solidFill>
                  <a:srgbClr val="FF0000"/>
                </a:solidFill>
                <a:latin typeface="Constantia"/>
                <a:ea typeface="Constantia"/>
                <a:cs typeface="Constantia"/>
                <a:sym typeface="Constantia"/>
              </a:rPr>
              <a:t>bị </a:t>
            </a:r>
            <a:endParaRPr/>
          </a:p>
          <a:p>
            <a:pPr marL="0" marR="0" lvl="0" indent="0" algn="ctr" rtl="0">
              <a:spcBef>
                <a:spcPts val="0"/>
              </a:spcBef>
              <a:spcAft>
                <a:spcPts val="0"/>
              </a:spcAft>
              <a:buNone/>
            </a:pPr>
            <a:r>
              <a:rPr lang="en-US" sz="2000" b="1">
                <a:solidFill>
                  <a:srgbClr val="FF0000"/>
                </a:solidFill>
                <a:latin typeface="Constantia"/>
                <a:ea typeface="Constantia"/>
                <a:cs typeface="Constantia"/>
                <a:sym typeface="Constantia"/>
              </a:rPr>
              <a:t>Hồ sơ dự thi</a:t>
            </a:r>
            <a:endParaRPr sz="2000" b="1">
              <a:solidFill>
                <a:srgbClr val="FF0000"/>
              </a:solidFill>
              <a:latin typeface="Constantia"/>
              <a:ea typeface="Constantia"/>
              <a:cs typeface="Constantia"/>
              <a:sym typeface="Constantia"/>
            </a:endParaRPr>
          </a:p>
          <a:p>
            <a:pPr marL="0" marR="0" lvl="0" indent="0" algn="ctr" rtl="0">
              <a:spcBef>
                <a:spcPts val="0"/>
              </a:spcBef>
              <a:spcAft>
                <a:spcPts val="0"/>
              </a:spcAft>
              <a:buNone/>
            </a:pPr>
            <a:r>
              <a:rPr lang="en-US" sz="2000" b="1">
                <a:solidFill>
                  <a:srgbClr val="FF0000"/>
                </a:solidFill>
                <a:latin typeface="Constantia"/>
                <a:ea typeface="Constantia"/>
                <a:cs typeface="Constantia"/>
                <a:sym typeface="Constantia"/>
              </a:rPr>
              <a:t>NỘP TRỰC TUYẾN</a:t>
            </a:r>
            <a:endParaRPr/>
          </a:p>
        </p:txBody>
      </p:sp>
      <p:sp>
        <p:nvSpPr>
          <p:cNvPr id="61" name="Google Shape;61;p5"/>
          <p:cNvSpPr/>
          <p:nvPr/>
        </p:nvSpPr>
        <p:spPr>
          <a:xfrm>
            <a:off x="5410200" y="1601752"/>
            <a:ext cx="228600" cy="227048"/>
          </a:xfrm>
          <a:custGeom>
            <a:avLst/>
            <a:gdLst/>
            <a:ahLst/>
            <a:cxnLst/>
            <a:rect l="0" t="0" r="0" b="0"/>
            <a:pathLst>
              <a:path w="120000" h="120000" extrusionOk="0">
                <a:moveTo>
                  <a:pt x="0" y="0"/>
                </a:moveTo>
                <a:lnTo>
                  <a:pt x="120000" y="0"/>
                </a:lnTo>
                <a:lnTo>
                  <a:pt x="120000" y="120000"/>
                </a:lnTo>
                <a:lnTo>
                  <a:pt x="0" y="120000"/>
                </a:lnTo>
                <a:close/>
                <a:moveTo>
                  <a:pt x="26479" y="15000"/>
                </a:moveTo>
                <a:lnTo>
                  <a:pt x="71174" y="15000"/>
                </a:lnTo>
                <a:lnTo>
                  <a:pt x="93521" y="37500"/>
                </a:lnTo>
                <a:lnTo>
                  <a:pt x="93521" y="105000"/>
                </a:lnTo>
                <a:lnTo>
                  <a:pt x="26479" y="105000"/>
                </a:lnTo>
                <a:close/>
              </a:path>
              <a:path w="120000" h="120000" fill="darkenLess" extrusionOk="0">
                <a:moveTo>
                  <a:pt x="26479" y="15000"/>
                </a:moveTo>
                <a:lnTo>
                  <a:pt x="71174" y="15000"/>
                </a:lnTo>
                <a:lnTo>
                  <a:pt x="71174" y="37500"/>
                </a:lnTo>
                <a:lnTo>
                  <a:pt x="93521" y="37500"/>
                </a:lnTo>
                <a:lnTo>
                  <a:pt x="93521" y="105000"/>
                </a:lnTo>
                <a:lnTo>
                  <a:pt x="26479" y="105000"/>
                </a:lnTo>
                <a:close/>
              </a:path>
              <a:path w="120000" h="120000" fill="darken" extrusionOk="0">
                <a:moveTo>
                  <a:pt x="71174" y="15000"/>
                </a:moveTo>
                <a:lnTo>
                  <a:pt x="71174" y="37500"/>
                </a:lnTo>
                <a:lnTo>
                  <a:pt x="93521" y="37500"/>
                </a:lnTo>
                <a:close/>
              </a:path>
              <a:path w="120000" h="120000" fill="none" extrusionOk="0">
                <a:moveTo>
                  <a:pt x="26479" y="15000"/>
                </a:moveTo>
                <a:lnTo>
                  <a:pt x="71174" y="15000"/>
                </a:lnTo>
                <a:lnTo>
                  <a:pt x="93521" y="37500"/>
                </a:lnTo>
                <a:lnTo>
                  <a:pt x="93521" y="105000"/>
                </a:lnTo>
                <a:lnTo>
                  <a:pt x="26479" y="105000"/>
                </a:lnTo>
                <a:close/>
                <a:moveTo>
                  <a:pt x="93521" y="37500"/>
                </a:moveTo>
                <a:lnTo>
                  <a:pt x="71174" y="37500"/>
                </a:lnTo>
                <a:lnTo>
                  <a:pt x="71174" y="15000"/>
                </a:lnTo>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a:ea typeface="Tahoma"/>
              <a:cs typeface="Tahoma"/>
              <a:sym typeface="Tahoma"/>
            </a:endParaRPr>
          </a:p>
        </p:txBody>
      </p:sp>
      <p:sp>
        <p:nvSpPr>
          <p:cNvPr id="62" name="Google Shape;62;p5"/>
          <p:cNvSpPr/>
          <p:nvPr/>
        </p:nvSpPr>
        <p:spPr>
          <a:xfrm>
            <a:off x="5918200" y="1828800"/>
            <a:ext cx="228600" cy="227048"/>
          </a:xfrm>
          <a:custGeom>
            <a:avLst/>
            <a:gdLst/>
            <a:ahLst/>
            <a:cxnLst/>
            <a:rect l="0" t="0" r="0" b="0"/>
            <a:pathLst>
              <a:path w="120000" h="120000" extrusionOk="0">
                <a:moveTo>
                  <a:pt x="0" y="0"/>
                </a:moveTo>
                <a:lnTo>
                  <a:pt x="120000" y="0"/>
                </a:lnTo>
                <a:lnTo>
                  <a:pt x="120000" y="120000"/>
                </a:lnTo>
                <a:lnTo>
                  <a:pt x="0" y="120000"/>
                </a:lnTo>
                <a:close/>
                <a:moveTo>
                  <a:pt x="26479" y="15000"/>
                </a:moveTo>
                <a:lnTo>
                  <a:pt x="71174" y="15000"/>
                </a:lnTo>
                <a:lnTo>
                  <a:pt x="93521" y="37500"/>
                </a:lnTo>
                <a:lnTo>
                  <a:pt x="93521" y="105000"/>
                </a:lnTo>
                <a:lnTo>
                  <a:pt x="26479" y="105000"/>
                </a:lnTo>
                <a:close/>
              </a:path>
              <a:path w="120000" h="120000" fill="darkenLess" extrusionOk="0">
                <a:moveTo>
                  <a:pt x="26479" y="15000"/>
                </a:moveTo>
                <a:lnTo>
                  <a:pt x="71174" y="15000"/>
                </a:lnTo>
                <a:lnTo>
                  <a:pt x="71174" y="37500"/>
                </a:lnTo>
                <a:lnTo>
                  <a:pt x="93521" y="37500"/>
                </a:lnTo>
                <a:lnTo>
                  <a:pt x="93521" y="105000"/>
                </a:lnTo>
                <a:lnTo>
                  <a:pt x="26479" y="105000"/>
                </a:lnTo>
                <a:close/>
              </a:path>
              <a:path w="120000" h="120000" fill="darken" extrusionOk="0">
                <a:moveTo>
                  <a:pt x="71174" y="15000"/>
                </a:moveTo>
                <a:lnTo>
                  <a:pt x="71174" y="37500"/>
                </a:lnTo>
                <a:lnTo>
                  <a:pt x="93521" y="37500"/>
                </a:lnTo>
                <a:close/>
              </a:path>
              <a:path w="120000" h="120000" fill="none" extrusionOk="0">
                <a:moveTo>
                  <a:pt x="26479" y="15000"/>
                </a:moveTo>
                <a:lnTo>
                  <a:pt x="71174" y="15000"/>
                </a:lnTo>
                <a:lnTo>
                  <a:pt x="93521" y="37500"/>
                </a:lnTo>
                <a:lnTo>
                  <a:pt x="93521" y="105000"/>
                </a:lnTo>
                <a:lnTo>
                  <a:pt x="26479" y="105000"/>
                </a:lnTo>
                <a:close/>
                <a:moveTo>
                  <a:pt x="93521" y="37500"/>
                </a:moveTo>
                <a:lnTo>
                  <a:pt x="71174" y="37500"/>
                </a:lnTo>
                <a:lnTo>
                  <a:pt x="71174" y="15000"/>
                </a:lnTo>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a:ea typeface="Tahoma"/>
              <a:cs typeface="Tahoma"/>
              <a:sym typeface="Tahoma"/>
            </a:endParaRPr>
          </a:p>
        </p:txBody>
      </p:sp>
      <p:sp>
        <p:nvSpPr>
          <p:cNvPr id="63" name="Google Shape;63;p5"/>
          <p:cNvSpPr/>
          <p:nvPr/>
        </p:nvSpPr>
        <p:spPr>
          <a:xfrm>
            <a:off x="4876800" y="2135152"/>
            <a:ext cx="228600" cy="227048"/>
          </a:xfrm>
          <a:custGeom>
            <a:avLst/>
            <a:gdLst/>
            <a:ahLst/>
            <a:cxnLst/>
            <a:rect l="0" t="0" r="0" b="0"/>
            <a:pathLst>
              <a:path w="120000" h="120000" extrusionOk="0">
                <a:moveTo>
                  <a:pt x="0" y="0"/>
                </a:moveTo>
                <a:lnTo>
                  <a:pt x="120000" y="0"/>
                </a:lnTo>
                <a:lnTo>
                  <a:pt x="120000" y="120000"/>
                </a:lnTo>
                <a:lnTo>
                  <a:pt x="0" y="120000"/>
                </a:lnTo>
                <a:close/>
                <a:moveTo>
                  <a:pt x="26479" y="15000"/>
                </a:moveTo>
                <a:lnTo>
                  <a:pt x="71174" y="15000"/>
                </a:lnTo>
                <a:lnTo>
                  <a:pt x="93521" y="37500"/>
                </a:lnTo>
                <a:lnTo>
                  <a:pt x="93521" y="105000"/>
                </a:lnTo>
                <a:lnTo>
                  <a:pt x="26479" y="105000"/>
                </a:lnTo>
                <a:close/>
              </a:path>
              <a:path w="120000" h="120000" fill="darkenLess" extrusionOk="0">
                <a:moveTo>
                  <a:pt x="26479" y="15000"/>
                </a:moveTo>
                <a:lnTo>
                  <a:pt x="71174" y="15000"/>
                </a:lnTo>
                <a:lnTo>
                  <a:pt x="71174" y="37500"/>
                </a:lnTo>
                <a:lnTo>
                  <a:pt x="93521" y="37500"/>
                </a:lnTo>
                <a:lnTo>
                  <a:pt x="93521" y="105000"/>
                </a:lnTo>
                <a:lnTo>
                  <a:pt x="26479" y="105000"/>
                </a:lnTo>
                <a:close/>
              </a:path>
              <a:path w="120000" h="120000" fill="darken" extrusionOk="0">
                <a:moveTo>
                  <a:pt x="71174" y="15000"/>
                </a:moveTo>
                <a:lnTo>
                  <a:pt x="71174" y="37500"/>
                </a:lnTo>
                <a:lnTo>
                  <a:pt x="93521" y="37500"/>
                </a:lnTo>
                <a:close/>
              </a:path>
              <a:path w="120000" h="120000" fill="none" extrusionOk="0">
                <a:moveTo>
                  <a:pt x="26479" y="15000"/>
                </a:moveTo>
                <a:lnTo>
                  <a:pt x="71174" y="15000"/>
                </a:lnTo>
                <a:lnTo>
                  <a:pt x="93521" y="37500"/>
                </a:lnTo>
                <a:lnTo>
                  <a:pt x="93521" y="105000"/>
                </a:lnTo>
                <a:lnTo>
                  <a:pt x="26479" y="105000"/>
                </a:lnTo>
                <a:close/>
                <a:moveTo>
                  <a:pt x="93521" y="37500"/>
                </a:moveTo>
                <a:lnTo>
                  <a:pt x="71174" y="37500"/>
                </a:lnTo>
                <a:lnTo>
                  <a:pt x="71174" y="15000"/>
                </a:lnTo>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a:ea typeface="Tahoma"/>
              <a:cs typeface="Tahoma"/>
              <a:sym typeface="Tahoma"/>
            </a:endParaRPr>
          </a:p>
        </p:txBody>
      </p:sp>
      <p:sp>
        <p:nvSpPr>
          <p:cNvPr id="64" name="Google Shape;64;p5"/>
          <p:cNvSpPr/>
          <p:nvPr/>
        </p:nvSpPr>
        <p:spPr>
          <a:xfrm>
            <a:off x="5422900" y="2592352"/>
            <a:ext cx="228600" cy="227048"/>
          </a:xfrm>
          <a:custGeom>
            <a:avLst/>
            <a:gdLst/>
            <a:ahLst/>
            <a:cxnLst/>
            <a:rect l="0" t="0" r="0" b="0"/>
            <a:pathLst>
              <a:path w="120000" h="120000" extrusionOk="0">
                <a:moveTo>
                  <a:pt x="0" y="0"/>
                </a:moveTo>
                <a:lnTo>
                  <a:pt x="120000" y="0"/>
                </a:lnTo>
                <a:lnTo>
                  <a:pt x="120000" y="120000"/>
                </a:lnTo>
                <a:lnTo>
                  <a:pt x="0" y="120000"/>
                </a:lnTo>
                <a:close/>
                <a:moveTo>
                  <a:pt x="26479" y="15000"/>
                </a:moveTo>
                <a:lnTo>
                  <a:pt x="71174" y="15000"/>
                </a:lnTo>
                <a:lnTo>
                  <a:pt x="93521" y="37500"/>
                </a:lnTo>
                <a:lnTo>
                  <a:pt x="93521" y="105000"/>
                </a:lnTo>
                <a:lnTo>
                  <a:pt x="26479" y="105000"/>
                </a:lnTo>
                <a:close/>
              </a:path>
              <a:path w="120000" h="120000" fill="darkenLess" extrusionOk="0">
                <a:moveTo>
                  <a:pt x="26479" y="15000"/>
                </a:moveTo>
                <a:lnTo>
                  <a:pt x="71174" y="15000"/>
                </a:lnTo>
                <a:lnTo>
                  <a:pt x="71174" y="37500"/>
                </a:lnTo>
                <a:lnTo>
                  <a:pt x="93521" y="37500"/>
                </a:lnTo>
                <a:lnTo>
                  <a:pt x="93521" y="105000"/>
                </a:lnTo>
                <a:lnTo>
                  <a:pt x="26479" y="105000"/>
                </a:lnTo>
                <a:close/>
              </a:path>
              <a:path w="120000" h="120000" fill="darken" extrusionOk="0">
                <a:moveTo>
                  <a:pt x="71174" y="15000"/>
                </a:moveTo>
                <a:lnTo>
                  <a:pt x="71174" y="37500"/>
                </a:lnTo>
                <a:lnTo>
                  <a:pt x="93521" y="37500"/>
                </a:lnTo>
                <a:close/>
              </a:path>
              <a:path w="120000" h="120000" fill="none" extrusionOk="0">
                <a:moveTo>
                  <a:pt x="26479" y="15000"/>
                </a:moveTo>
                <a:lnTo>
                  <a:pt x="71174" y="15000"/>
                </a:lnTo>
                <a:lnTo>
                  <a:pt x="93521" y="37500"/>
                </a:lnTo>
                <a:lnTo>
                  <a:pt x="93521" y="105000"/>
                </a:lnTo>
                <a:lnTo>
                  <a:pt x="26479" y="105000"/>
                </a:lnTo>
                <a:close/>
                <a:moveTo>
                  <a:pt x="93521" y="37500"/>
                </a:moveTo>
                <a:lnTo>
                  <a:pt x="71174" y="37500"/>
                </a:lnTo>
                <a:lnTo>
                  <a:pt x="71174" y="15000"/>
                </a:lnTo>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a:ea typeface="Tahoma"/>
              <a:cs typeface="Tahoma"/>
              <a:sym typeface="Tahoma"/>
            </a:endParaRPr>
          </a:p>
        </p:txBody>
      </p:sp>
      <p:sp>
        <p:nvSpPr>
          <p:cNvPr id="65" name="Google Shape;65;p5"/>
          <p:cNvSpPr/>
          <p:nvPr/>
        </p:nvSpPr>
        <p:spPr>
          <a:xfrm>
            <a:off x="4642104" y="1295400"/>
            <a:ext cx="234696" cy="223653"/>
          </a:xfrm>
          <a:custGeom>
            <a:avLst/>
            <a:gdLst/>
            <a:ahLst/>
            <a:cxnLst/>
            <a:rect l="0" t="0" r="0" b="0"/>
            <a:pathLst>
              <a:path w="120000" h="120000" extrusionOk="0">
                <a:moveTo>
                  <a:pt x="0" y="0"/>
                </a:moveTo>
                <a:lnTo>
                  <a:pt x="120000" y="0"/>
                </a:lnTo>
                <a:lnTo>
                  <a:pt x="120000" y="120000"/>
                </a:lnTo>
                <a:lnTo>
                  <a:pt x="0" y="120000"/>
                </a:lnTo>
                <a:close/>
                <a:moveTo>
                  <a:pt x="27838" y="15000"/>
                </a:moveTo>
                <a:lnTo>
                  <a:pt x="70721" y="15000"/>
                </a:lnTo>
                <a:lnTo>
                  <a:pt x="92162" y="37500"/>
                </a:lnTo>
                <a:lnTo>
                  <a:pt x="92162" y="105000"/>
                </a:lnTo>
                <a:lnTo>
                  <a:pt x="27838" y="105000"/>
                </a:lnTo>
                <a:close/>
              </a:path>
              <a:path w="120000" h="120000" fill="darkenLess" extrusionOk="0">
                <a:moveTo>
                  <a:pt x="27838" y="15000"/>
                </a:moveTo>
                <a:lnTo>
                  <a:pt x="70721" y="15000"/>
                </a:lnTo>
                <a:lnTo>
                  <a:pt x="70721" y="37500"/>
                </a:lnTo>
                <a:lnTo>
                  <a:pt x="92162" y="37500"/>
                </a:lnTo>
                <a:lnTo>
                  <a:pt x="92162" y="105000"/>
                </a:lnTo>
                <a:lnTo>
                  <a:pt x="27838" y="105000"/>
                </a:lnTo>
                <a:close/>
              </a:path>
              <a:path w="120000" h="120000" fill="darken" extrusionOk="0">
                <a:moveTo>
                  <a:pt x="70721" y="15000"/>
                </a:moveTo>
                <a:lnTo>
                  <a:pt x="70721" y="37500"/>
                </a:lnTo>
                <a:lnTo>
                  <a:pt x="92162" y="37500"/>
                </a:lnTo>
                <a:close/>
              </a:path>
              <a:path w="120000" h="120000" fill="none" extrusionOk="0">
                <a:moveTo>
                  <a:pt x="27838" y="15000"/>
                </a:moveTo>
                <a:lnTo>
                  <a:pt x="70721" y="15000"/>
                </a:lnTo>
                <a:lnTo>
                  <a:pt x="92162" y="37500"/>
                </a:lnTo>
                <a:lnTo>
                  <a:pt x="92162" y="105000"/>
                </a:lnTo>
                <a:lnTo>
                  <a:pt x="27838" y="105000"/>
                </a:lnTo>
                <a:close/>
                <a:moveTo>
                  <a:pt x="92162" y="37500"/>
                </a:moveTo>
                <a:lnTo>
                  <a:pt x="70721" y="37500"/>
                </a:lnTo>
                <a:lnTo>
                  <a:pt x="70721" y="15000"/>
                </a:lnTo>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a:ea typeface="Tahoma"/>
              <a:cs typeface="Tahoma"/>
              <a:sym typeface="Tahoma"/>
            </a:endParaRPr>
          </a:p>
        </p:txBody>
      </p:sp>
      <p:sp>
        <p:nvSpPr>
          <p:cNvPr id="66" name="Google Shape;66;p5"/>
          <p:cNvSpPr/>
          <p:nvPr/>
        </p:nvSpPr>
        <p:spPr>
          <a:xfrm>
            <a:off x="4114800" y="3049552"/>
            <a:ext cx="228600" cy="227048"/>
          </a:xfrm>
          <a:custGeom>
            <a:avLst/>
            <a:gdLst/>
            <a:ahLst/>
            <a:cxnLst/>
            <a:rect l="0" t="0" r="0" b="0"/>
            <a:pathLst>
              <a:path w="120000" h="120000" extrusionOk="0">
                <a:moveTo>
                  <a:pt x="0" y="0"/>
                </a:moveTo>
                <a:lnTo>
                  <a:pt x="120000" y="0"/>
                </a:lnTo>
                <a:lnTo>
                  <a:pt x="120000" y="120000"/>
                </a:lnTo>
                <a:lnTo>
                  <a:pt x="0" y="120000"/>
                </a:lnTo>
                <a:close/>
                <a:moveTo>
                  <a:pt x="26479" y="15000"/>
                </a:moveTo>
                <a:lnTo>
                  <a:pt x="71174" y="15000"/>
                </a:lnTo>
                <a:lnTo>
                  <a:pt x="93521" y="37500"/>
                </a:lnTo>
                <a:lnTo>
                  <a:pt x="93521" y="105000"/>
                </a:lnTo>
                <a:lnTo>
                  <a:pt x="26479" y="105000"/>
                </a:lnTo>
                <a:close/>
              </a:path>
              <a:path w="120000" h="120000" fill="darkenLess" extrusionOk="0">
                <a:moveTo>
                  <a:pt x="26479" y="15000"/>
                </a:moveTo>
                <a:lnTo>
                  <a:pt x="71174" y="15000"/>
                </a:lnTo>
                <a:lnTo>
                  <a:pt x="71174" y="37500"/>
                </a:lnTo>
                <a:lnTo>
                  <a:pt x="93521" y="37500"/>
                </a:lnTo>
                <a:lnTo>
                  <a:pt x="93521" y="105000"/>
                </a:lnTo>
                <a:lnTo>
                  <a:pt x="26479" y="105000"/>
                </a:lnTo>
                <a:close/>
              </a:path>
              <a:path w="120000" h="120000" fill="darken" extrusionOk="0">
                <a:moveTo>
                  <a:pt x="71174" y="15000"/>
                </a:moveTo>
                <a:lnTo>
                  <a:pt x="71174" y="37500"/>
                </a:lnTo>
                <a:lnTo>
                  <a:pt x="93521" y="37500"/>
                </a:lnTo>
                <a:close/>
              </a:path>
              <a:path w="120000" h="120000" fill="none" extrusionOk="0">
                <a:moveTo>
                  <a:pt x="26479" y="15000"/>
                </a:moveTo>
                <a:lnTo>
                  <a:pt x="71174" y="15000"/>
                </a:lnTo>
                <a:lnTo>
                  <a:pt x="93521" y="37500"/>
                </a:lnTo>
                <a:lnTo>
                  <a:pt x="93521" y="105000"/>
                </a:lnTo>
                <a:lnTo>
                  <a:pt x="26479" y="105000"/>
                </a:lnTo>
                <a:close/>
                <a:moveTo>
                  <a:pt x="93521" y="37500"/>
                </a:moveTo>
                <a:lnTo>
                  <a:pt x="71174" y="37500"/>
                </a:lnTo>
                <a:lnTo>
                  <a:pt x="71174" y="15000"/>
                </a:lnTo>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a:ea typeface="Tahoma"/>
              <a:cs typeface="Tahoma"/>
              <a:sym typeface="Tahoma"/>
            </a:endParaRPr>
          </a:p>
        </p:txBody>
      </p:sp>
      <p:sp>
        <p:nvSpPr>
          <p:cNvPr id="2" name="Rectangle 1"/>
          <p:cNvSpPr/>
          <p:nvPr/>
        </p:nvSpPr>
        <p:spPr>
          <a:xfrm>
            <a:off x="0" y="6324600"/>
            <a:ext cx="1279028"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78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p:tgtEl>
                                          <p:spTgt spid="62"/>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additive="base">
                                        <p:cTn id="14" dur="500"/>
                                        <p:tgtEl>
                                          <p:spTgt spid="61"/>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additive="base">
                                        <p:cTn id="17" dur="500"/>
                                        <p:tgtEl>
                                          <p:spTgt spid="63"/>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4"/>
                                        </p:tgtEl>
                                        <p:attrNameLst>
                                          <p:attrName>style.visibility</p:attrName>
                                        </p:attrNameLst>
                                      </p:cBhvr>
                                      <p:to>
                                        <p:strVal val="visible"/>
                                      </p:to>
                                    </p:set>
                                    <p:anim calcmode="lin" valueType="num">
                                      <p:cBhvr additive="base">
                                        <p:cTn id="20" dur="500"/>
                                        <p:tgtEl>
                                          <p:spTgt spid="6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2" presetClass="entr" presetSubtype="4"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p:tgtEl>
                                          <p:spTgt spid="6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additive="base">
                                        <p:cTn id="32" dur="500"/>
                                        <p:tgtEl>
                                          <p:spTgt spid="5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8">
                                            <p:txEl>
                                              <p:pRg st="0" end="0"/>
                                            </p:txEl>
                                          </p:spTgt>
                                        </p:tgtEl>
                                        <p:attrNameLst>
                                          <p:attrName>style.visibility</p:attrName>
                                        </p:attrNameLst>
                                      </p:cBhvr>
                                      <p:to>
                                        <p:strVal val="visible"/>
                                      </p:to>
                                    </p:set>
                                    <p:anim calcmode="lin" valueType="num">
                                      <p:cBhvr additive="base">
                                        <p:cTn id="37" dur="500"/>
                                        <p:tgtEl>
                                          <p:spTgt spid="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8">
                                            <p:txEl>
                                              <p:pRg st="1" end="1"/>
                                            </p:txEl>
                                          </p:spTgt>
                                        </p:tgtEl>
                                        <p:attrNameLst>
                                          <p:attrName>style.visibility</p:attrName>
                                        </p:attrNameLst>
                                      </p:cBhvr>
                                      <p:to>
                                        <p:strVal val="visible"/>
                                      </p:to>
                                    </p:set>
                                    <p:anim calcmode="lin" valueType="num">
                                      <p:cBhvr additive="base">
                                        <p:cTn id="42" dur="500"/>
                                        <p:tgtEl>
                                          <p:spTgt spid="5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8">
                                            <p:txEl>
                                              <p:pRg st="2" end="2"/>
                                            </p:txEl>
                                          </p:spTgt>
                                        </p:tgtEl>
                                        <p:attrNameLst>
                                          <p:attrName>style.visibility</p:attrName>
                                        </p:attrNameLst>
                                      </p:cBhvr>
                                      <p:to>
                                        <p:strVal val="visible"/>
                                      </p:to>
                                    </p:set>
                                    <p:anim calcmode="lin" valueType="num">
                                      <p:cBhvr additive="base">
                                        <p:cTn id="47" dur="500"/>
                                        <p:tgtEl>
                                          <p:spTgt spid="5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8">
                                            <p:txEl>
                                              <p:pRg st="3" end="3"/>
                                            </p:txEl>
                                          </p:spTgt>
                                        </p:tgtEl>
                                        <p:attrNameLst>
                                          <p:attrName>style.visibility</p:attrName>
                                        </p:attrNameLst>
                                      </p:cBhvr>
                                      <p:to>
                                        <p:strVal val="visible"/>
                                      </p:to>
                                    </p:set>
                                    <p:anim calcmode="lin" valueType="num">
                                      <p:cBhvr additive="base">
                                        <p:cTn id="52" dur="500"/>
                                        <p:tgtEl>
                                          <p:spTgt spid="5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8">
                                            <p:txEl>
                                              <p:pRg st="4" end="4"/>
                                            </p:txEl>
                                          </p:spTgt>
                                        </p:tgtEl>
                                        <p:attrNameLst>
                                          <p:attrName>style.visibility</p:attrName>
                                        </p:attrNameLst>
                                      </p:cBhvr>
                                      <p:to>
                                        <p:strVal val="visible"/>
                                      </p:to>
                                    </p:set>
                                    <p:anim calcmode="lin" valueType="num">
                                      <p:cBhvr additive="base">
                                        <p:cTn id="57" dur="500"/>
                                        <p:tgtEl>
                                          <p:spTgt spid="5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58">
                                            <p:txEl>
                                              <p:pRg st="5" end="5"/>
                                            </p:txEl>
                                          </p:spTgt>
                                        </p:tgtEl>
                                        <p:attrNameLst>
                                          <p:attrName>style.visibility</p:attrName>
                                        </p:attrNameLst>
                                      </p:cBhvr>
                                      <p:to>
                                        <p:strVal val="visible"/>
                                      </p:to>
                                    </p:set>
                                    <p:anim calcmode="lin" valueType="num">
                                      <p:cBhvr additive="base">
                                        <p:cTn id="62" dur="500"/>
                                        <p:tgtEl>
                                          <p:spTgt spid="5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6"/>
          <p:cNvSpPr txBox="1"/>
          <p:nvPr/>
        </p:nvSpPr>
        <p:spPr>
          <a:xfrm>
            <a:off x="1279028" y="1295400"/>
            <a:ext cx="4893172" cy="4031873"/>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rgbClr val="0070C0"/>
              </a:buClr>
              <a:buSzPts val="1600"/>
              <a:buFont typeface="Arial"/>
              <a:buAutoNum type="arabicPeriod"/>
            </a:pPr>
            <a:r>
              <a:rPr lang="en-US" sz="1600" b="1" dirty="0" err="1">
                <a:solidFill>
                  <a:srgbClr val="0070C0"/>
                </a:solidFill>
                <a:latin typeface="Constantia"/>
                <a:ea typeface="Constantia"/>
                <a:cs typeface="Constantia"/>
                <a:sym typeface="Constantia"/>
              </a:rPr>
              <a:t>Phiếu</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học</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sinh</a:t>
            </a:r>
            <a:r>
              <a:rPr lang="en-US" sz="1600" b="1" dirty="0">
                <a:solidFill>
                  <a:srgbClr val="0070C0"/>
                </a:solidFill>
                <a:latin typeface="Constantia"/>
                <a:ea typeface="Constantia"/>
                <a:cs typeface="Constantia"/>
                <a:sym typeface="Constantia"/>
              </a:rPr>
              <a:t> (1a)</a:t>
            </a:r>
            <a:endParaRPr dirty="0"/>
          </a:p>
          <a:p>
            <a:pPr marL="342900" marR="0" lvl="0" indent="-342900" algn="l" rtl="0">
              <a:spcBef>
                <a:spcPts val="0"/>
              </a:spcBef>
              <a:spcAft>
                <a:spcPts val="0"/>
              </a:spcAft>
              <a:buClr>
                <a:srgbClr val="0070C0"/>
              </a:buClr>
              <a:buSzPts val="1600"/>
              <a:buFont typeface="Arial"/>
              <a:buAutoNum type="arabicPeriod"/>
            </a:pPr>
            <a:r>
              <a:rPr lang="en-US" sz="1600" b="1" dirty="0" err="1">
                <a:solidFill>
                  <a:srgbClr val="0070C0"/>
                </a:solidFill>
                <a:latin typeface="Constantia"/>
                <a:ea typeface="Constantia"/>
                <a:cs typeface="Constantia"/>
                <a:sym typeface="Constantia"/>
              </a:rPr>
              <a:t>Phiếu</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phê</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duyệt</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dự</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án</a:t>
            </a:r>
            <a:r>
              <a:rPr lang="en-US" sz="1600" b="1" dirty="0">
                <a:solidFill>
                  <a:srgbClr val="0070C0"/>
                </a:solidFill>
                <a:latin typeface="Constantia"/>
                <a:ea typeface="Constantia"/>
                <a:cs typeface="Constantia"/>
                <a:sym typeface="Constantia"/>
              </a:rPr>
              <a:t> (1b)</a:t>
            </a:r>
            <a:endParaRPr dirty="0"/>
          </a:p>
          <a:p>
            <a:pPr marL="342900" marR="0" lvl="0" indent="-342900" algn="l" rtl="0">
              <a:spcBef>
                <a:spcPts val="0"/>
              </a:spcBef>
              <a:spcAft>
                <a:spcPts val="0"/>
              </a:spcAft>
              <a:buClr>
                <a:srgbClr val="0070C0"/>
              </a:buClr>
              <a:buSzPts val="1600"/>
              <a:buFont typeface="Arial"/>
              <a:buAutoNum type="arabicPeriod"/>
            </a:pPr>
            <a:r>
              <a:rPr lang="en-US" sz="1600" b="1" dirty="0" err="1">
                <a:solidFill>
                  <a:srgbClr val="0070C0"/>
                </a:solidFill>
                <a:latin typeface="Constantia"/>
                <a:ea typeface="Constantia"/>
                <a:cs typeface="Constantia"/>
                <a:sym typeface="Constantia"/>
              </a:rPr>
              <a:t>Phiếu</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người</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hướng</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dẫn</a:t>
            </a:r>
            <a:r>
              <a:rPr lang="en-US" sz="1600" b="1" dirty="0">
                <a:solidFill>
                  <a:srgbClr val="0070C0"/>
                </a:solidFill>
                <a:latin typeface="Constantia"/>
                <a:ea typeface="Constantia"/>
                <a:cs typeface="Constantia"/>
                <a:sym typeface="Constantia"/>
              </a:rPr>
              <a:t>/</a:t>
            </a:r>
            <a:r>
              <a:rPr lang="en-US" sz="1600" b="1" dirty="0" err="1">
                <a:solidFill>
                  <a:srgbClr val="0070C0"/>
                </a:solidFill>
                <a:latin typeface="Constantia"/>
                <a:ea typeface="Constantia"/>
                <a:cs typeface="Constantia"/>
                <a:sym typeface="Constantia"/>
              </a:rPr>
              <a:t>bảo</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trợ</a:t>
            </a:r>
            <a:r>
              <a:rPr lang="en-US" sz="1600" b="1" dirty="0">
                <a:solidFill>
                  <a:srgbClr val="0070C0"/>
                </a:solidFill>
                <a:latin typeface="Constantia"/>
                <a:ea typeface="Constantia"/>
                <a:cs typeface="Constantia"/>
                <a:sym typeface="Constantia"/>
              </a:rPr>
              <a:t>.</a:t>
            </a:r>
            <a:endParaRPr dirty="0"/>
          </a:p>
          <a:p>
            <a:pPr marL="342900" marR="0" lvl="0" indent="-342900" algn="l" rtl="0">
              <a:spcBef>
                <a:spcPts val="0"/>
              </a:spcBef>
              <a:spcAft>
                <a:spcPts val="0"/>
              </a:spcAft>
              <a:buClr>
                <a:srgbClr val="0070C0"/>
              </a:buClr>
              <a:buSzPts val="1600"/>
              <a:buFont typeface="Arial"/>
              <a:buAutoNum type="arabicPeriod"/>
            </a:pPr>
            <a:r>
              <a:rPr lang="en-US" sz="1600" b="1" dirty="0" err="1">
                <a:solidFill>
                  <a:srgbClr val="0070C0"/>
                </a:solidFill>
                <a:latin typeface="Constantia"/>
                <a:ea typeface="Constantia"/>
                <a:cs typeface="Constantia"/>
                <a:sym typeface="Constantia"/>
              </a:rPr>
              <a:t>Kế</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hoạch</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nghiên</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cứu</a:t>
            </a:r>
            <a:r>
              <a:rPr lang="en-US" sz="1600" b="1" dirty="0">
                <a:solidFill>
                  <a:srgbClr val="0070C0"/>
                </a:solidFill>
                <a:latin typeface="Constantia"/>
                <a:ea typeface="Constantia"/>
                <a:cs typeface="Constantia"/>
                <a:sym typeface="Constantia"/>
              </a:rPr>
              <a:t> </a:t>
            </a:r>
            <a:endParaRPr sz="1600" b="1" i="1" dirty="0">
              <a:solidFill>
                <a:srgbClr val="FF0000"/>
              </a:solidFill>
              <a:latin typeface="Constantia"/>
              <a:ea typeface="Constantia"/>
              <a:cs typeface="Constantia"/>
              <a:sym typeface="Constantia"/>
            </a:endParaRPr>
          </a:p>
          <a:p>
            <a:pPr marL="342900" marR="0" lvl="0" indent="-342900" algn="l" rtl="0">
              <a:spcBef>
                <a:spcPts val="0"/>
              </a:spcBef>
              <a:spcAft>
                <a:spcPts val="0"/>
              </a:spcAft>
              <a:buClr>
                <a:srgbClr val="0070C0"/>
              </a:buClr>
              <a:buSzPts val="1600"/>
              <a:buFont typeface="Arial"/>
              <a:buAutoNum type="arabicPeriod"/>
            </a:pPr>
            <a:r>
              <a:rPr lang="en-US" sz="1600" b="1" dirty="0" err="1">
                <a:solidFill>
                  <a:srgbClr val="0070C0"/>
                </a:solidFill>
                <a:latin typeface="Constantia"/>
                <a:ea typeface="Constantia"/>
                <a:cs typeface="Constantia"/>
                <a:sym typeface="Constantia"/>
              </a:rPr>
              <a:t>Báo</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cáo</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kết</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quả</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nghiên</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cứu</a:t>
            </a:r>
            <a:r>
              <a:rPr lang="en-US" sz="1600" b="1" dirty="0">
                <a:solidFill>
                  <a:srgbClr val="0070C0"/>
                </a:solidFill>
                <a:latin typeface="Constantia"/>
                <a:ea typeface="Constantia"/>
                <a:cs typeface="Constantia"/>
                <a:sym typeface="Constantia"/>
              </a:rPr>
              <a:t> </a:t>
            </a:r>
            <a:r>
              <a:rPr lang="en-US" sz="1600" b="1" i="1" dirty="0">
                <a:solidFill>
                  <a:srgbClr val="FF0000"/>
                </a:solidFill>
                <a:latin typeface="Constantia"/>
                <a:ea typeface="Constantia"/>
                <a:cs typeface="Constantia"/>
                <a:sym typeface="Constantia"/>
              </a:rPr>
              <a:t>(02 </a:t>
            </a:r>
            <a:r>
              <a:rPr lang="en-US" sz="1600" b="1" i="1" dirty="0" err="1">
                <a:solidFill>
                  <a:srgbClr val="FF0000"/>
                </a:solidFill>
                <a:latin typeface="Constantia"/>
                <a:ea typeface="Constantia"/>
                <a:cs typeface="Constantia"/>
                <a:sym typeface="Constantia"/>
              </a:rPr>
              <a:t>quyển</a:t>
            </a:r>
            <a:r>
              <a:rPr lang="en-US" sz="1600" b="1" i="1" dirty="0">
                <a:solidFill>
                  <a:srgbClr val="FF0000"/>
                </a:solidFill>
                <a:latin typeface="Constantia"/>
                <a:ea typeface="Constantia"/>
                <a:cs typeface="Constantia"/>
                <a:sym typeface="Constantia"/>
              </a:rPr>
              <a:t>)</a:t>
            </a:r>
            <a:endParaRPr sz="1600" b="1" dirty="0">
              <a:solidFill>
                <a:srgbClr val="0070C0"/>
              </a:solidFill>
              <a:latin typeface="Constantia"/>
              <a:ea typeface="Constantia"/>
              <a:cs typeface="Constantia"/>
              <a:sym typeface="Constantia"/>
            </a:endParaRPr>
          </a:p>
          <a:p>
            <a:pPr marL="342900" marR="0" lvl="0" indent="-342900" algn="l" rtl="0">
              <a:spcBef>
                <a:spcPts val="0"/>
              </a:spcBef>
              <a:spcAft>
                <a:spcPts val="0"/>
              </a:spcAft>
              <a:buClr>
                <a:srgbClr val="0070C0"/>
              </a:buClr>
              <a:buSzPts val="1600"/>
              <a:buFont typeface="Arial"/>
              <a:buAutoNum type="arabicPeriod"/>
            </a:pPr>
            <a:r>
              <a:rPr lang="en-US" sz="1600" b="1" dirty="0" err="1">
                <a:solidFill>
                  <a:srgbClr val="0070C0"/>
                </a:solidFill>
                <a:latin typeface="Constantia"/>
                <a:ea typeface="Constantia"/>
                <a:cs typeface="Constantia"/>
                <a:sym typeface="Constantia"/>
              </a:rPr>
              <a:t>Tóm</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tắt</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dự</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án</a:t>
            </a:r>
            <a:r>
              <a:rPr lang="en-US" sz="1600" b="1" dirty="0">
                <a:solidFill>
                  <a:srgbClr val="0070C0"/>
                </a:solidFill>
                <a:latin typeface="Constantia"/>
                <a:ea typeface="Constantia"/>
                <a:cs typeface="Constantia"/>
                <a:sym typeface="Constantia"/>
              </a:rPr>
              <a:t> (5 </a:t>
            </a:r>
            <a:r>
              <a:rPr lang="en-US" sz="1600" b="1" dirty="0" err="1">
                <a:solidFill>
                  <a:srgbClr val="0070C0"/>
                </a:solidFill>
                <a:latin typeface="Constantia"/>
                <a:ea typeface="Constantia"/>
                <a:cs typeface="Constantia"/>
                <a:sym typeface="Constantia"/>
              </a:rPr>
              <a:t>bản</a:t>
            </a:r>
            <a:r>
              <a:rPr lang="en-US" sz="1600" b="1" dirty="0">
                <a:solidFill>
                  <a:srgbClr val="0070C0"/>
                </a:solidFill>
                <a:latin typeface="Constantia"/>
                <a:ea typeface="Constantia"/>
                <a:cs typeface="Constantia"/>
                <a:sym typeface="Constantia"/>
              </a:rPr>
              <a:t> - </a:t>
            </a:r>
            <a:r>
              <a:rPr lang="en-US" sz="1600" b="1" dirty="0" err="1">
                <a:solidFill>
                  <a:srgbClr val="0070C0"/>
                </a:solidFill>
                <a:latin typeface="Constantia"/>
                <a:ea typeface="Constantia"/>
                <a:cs typeface="Constantia"/>
                <a:sym typeface="Constantia"/>
              </a:rPr>
              <a:t>nếu</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viết</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gọn</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như</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hướng</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dẫn</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trên</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thì</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là</a:t>
            </a:r>
            <a:r>
              <a:rPr lang="en-US" sz="1600" b="1" dirty="0">
                <a:solidFill>
                  <a:srgbClr val="0070C0"/>
                </a:solidFill>
                <a:latin typeface="Constantia"/>
                <a:ea typeface="Constantia"/>
                <a:cs typeface="Constantia"/>
                <a:sym typeface="Constantia"/>
              </a:rPr>
              <a:t> 5 </a:t>
            </a:r>
            <a:r>
              <a:rPr lang="en-US" sz="1600" b="1" dirty="0" err="1">
                <a:solidFill>
                  <a:srgbClr val="0070C0"/>
                </a:solidFill>
                <a:latin typeface="Constantia"/>
                <a:ea typeface="Constantia"/>
                <a:cs typeface="Constantia"/>
                <a:sym typeface="Constantia"/>
              </a:rPr>
              <a:t>tờ</a:t>
            </a:r>
            <a:r>
              <a:rPr lang="en-US" sz="1600" b="1" dirty="0">
                <a:solidFill>
                  <a:srgbClr val="0070C0"/>
                </a:solidFill>
                <a:latin typeface="Constantia"/>
                <a:ea typeface="Constantia"/>
                <a:cs typeface="Constantia"/>
                <a:sym typeface="Constantia"/>
              </a:rPr>
              <a:t>)</a:t>
            </a:r>
            <a:endParaRPr dirty="0"/>
          </a:p>
          <a:p>
            <a:pPr marL="342900" marR="0" lvl="0" indent="-342900" algn="l" rtl="0">
              <a:spcBef>
                <a:spcPts val="0"/>
              </a:spcBef>
              <a:spcAft>
                <a:spcPts val="0"/>
              </a:spcAft>
              <a:buClr>
                <a:srgbClr val="0070C0"/>
              </a:buClr>
              <a:buSzPts val="1600"/>
              <a:buFont typeface="Arial"/>
              <a:buAutoNum type="arabicPeriod"/>
            </a:pPr>
            <a:r>
              <a:rPr lang="en-US" sz="1600" b="1" dirty="0" err="1">
                <a:latin typeface="Constantia"/>
                <a:ea typeface="Constantia"/>
                <a:cs typeface="Constantia"/>
                <a:sym typeface="Constantia"/>
              </a:rPr>
              <a:t>Quyết</a:t>
            </a:r>
            <a:r>
              <a:rPr lang="en-US" sz="1600" b="1" dirty="0">
                <a:latin typeface="Constantia"/>
                <a:ea typeface="Constantia"/>
                <a:cs typeface="Constantia"/>
                <a:sym typeface="Constantia"/>
              </a:rPr>
              <a:t> </a:t>
            </a:r>
            <a:r>
              <a:rPr lang="en-US" sz="1600" b="1" dirty="0" err="1">
                <a:latin typeface="Constantia"/>
                <a:ea typeface="Constantia"/>
                <a:cs typeface="Constantia"/>
                <a:sym typeface="Constantia"/>
              </a:rPr>
              <a:t>định</a:t>
            </a:r>
            <a:r>
              <a:rPr lang="en-US" sz="1600" b="1" dirty="0">
                <a:latin typeface="Constantia"/>
                <a:ea typeface="Constantia"/>
                <a:cs typeface="Constantia"/>
                <a:sym typeface="Constantia"/>
              </a:rPr>
              <a:t> </a:t>
            </a:r>
            <a:r>
              <a:rPr lang="en-US" sz="1600" b="1" dirty="0" err="1">
                <a:latin typeface="Constantia"/>
                <a:ea typeface="Constantia"/>
                <a:cs typeface="Constantia"/>
                <a:sym typeface="Constantia"/>
              </a:rPr>
              <a:t>cử</a:t>
            </a:r>
            <a:r>
              <a:rPr lang="en-US" sz="1600" b="1" dirty="0">
                <a:latin typeface="Constantia"/>
                <a:ea typeface="Constantia"/>
                <a:cs typeface="Constantia"/>
                <a:sym typeface="Constantia"/>
              </a:rPr>
              <a:t> </a:t>
            </a:r>
            <a:r>
              <a:rPr lang="en-US" sz="1600" b="1" dirty="0" err="1">
                <a:latin typeface="Constantia"/>
                <a:ea typeface="Constantia"/>
                <a:cs typeface="Constantia"/>
                <a:sym typeface="Constantia"/>
              </a:rPr>
              <a:t>dự</a:t>
            </a:r>
            <a:r>
              <a:rPr lang="en-US" sz="1600" b="1" dirty="0">
                <a:latin typeface="Constantia"/>
                <a:ea typeface="Constantia"/>
                <a:cs typeface="Constantia"/>
                <a:sym typeface="Constantia"/>
              </a:rPr>
              <a:t> </a:t>
            </a:r>
            <a:r>
              <a:rPr lang="en-US" sz="1600" b="1" dirty="0" err="1">
                <a:latin typeface="Constantia"/>
                <a:ea typeface="Constantia"/>
                <a:cs typeface="Constantia"/>
                <a:sym typeface="Constantia"/>
              </a:rPr>
              <a:t>án</a:t>
            </a:r>
            <a:r>
              <a:rPr lang="en-US" sz="1600" b="1" dirty="0">
                <a:latin typeface="Constantia"/>
                <a:ea typeface="Constantia"/>
                <a:cs typeface="Constantia"/>
                <a:sym typeface="Constantia"/>
              </a:rPr>
              <a:t> </a:t>
            </a:r>
            <a:r>
              <a:rPr lang="en-US" sz="1600" b="1" dirty="0" err="1">
                <a:latin typeface="Constantia"/>
                <a:ea typeface="Constantia"/>
                <a:cs typeface="Constantia"/>
                <a:sym typeface="Constantia"/>
              </a:rPr>
              <a:t>tham</a:t>
            </a:r>
            <a:r>
              <a:rPr lang="en-US" sz="1600" b="1" dirty="0">
                <a:latin typeface="Constantia"/>
                <a:ea typeface="Constantia"/>
                <a:cs typeface="Constantia"/>
                <a:sym typeface="Constantia"/>
              </a:rPr>
              <a:t> </a:t>
            </a:r>
            <a:r>
              <a:rPr lang="en-US" sz="1600" b="1" dirty="0" err="1">
                <a:latin typeface="Constantia"/>
                <a:ea typeface="Constantia"/>
                <a:cs typeface="Constantia"/>
                <a:sym typeface="Constantia"/>
              </a:rPr>
              <a:t>gia</a:t>
            </a:r>
            <a:r>
              <a:rPr lang="en-US" sz="1600" b="1" dirty="0">
                <a:latin typeface="Constantia"/>
                <a:ea typeface="Constantia"/>
                <a:cs typeface="Constantia"/>
                <a:sym typeface="Constantia"/>
              </a:rPr>
              <a:t> </a:t>
            </a:r>
            <a:r>
              <a:rPr lang="en-US" sz="1600" b="1" dirty="0" err="1">
                <a:latin typeface="Constantia"/>
                <a:ea typeface="Constantia"/>
                <a:cs typeface="Constantia"/>
                <a:sym typeface="Constantia"/>
              </a:rPr>
              <a:t>dự</a:t>
            </a:r>
            <a:r>
              <a:rPr lang="en-US" sz="1600" b="1" dirty="0">
                <a:latin typeface="Constantia"/>
                <a:ea typeface="Constantia"/>
                <a:cs typeface="Constantia"/>
                <a:sym typeface="Constantia"/>
              </a:rPr>
              <a:t> </a:t>
            </a:r>
            <a:r>
              <a:rPr lang="en-US" sz="1600" b="1" dirty="0" err="1">
                <a:latin typeface="Constantia"/>
                <a:ea typeface="Constantia"/>
                <a:cs typeface="Constantia"/>
                <a:sym typeface="Constantia"/>
              </a:rPr>
              <a:t>thi</a:t>
            </a:r>
            <a:r>
              <a:rPr lang="en-US" sz="1600" b="1" dirty="0">
                <a:latin typeface="Constantia"/>
                <a:ea typeface="Constantia"/>
                <a:cs typeface="Constantia"/>
                <a:sym typeface="Constantia"/>
              </a:rPr>
              <a:t> KHK</a:t>
            </a:r>
            <a:endParaRPr sz="1600" b="1" dirty="0">
              <a:solidFill>
                <a:srgbClr val="0070C0"/>
              </a:solidFill>
              <a:latin typeface="Constantia"/>
              <a:ea typeface="Constantia"/>
              <a:cs typeface="Constantia"/>
              <a:sym typeface="Constantia"/>
            </a:endParaRPr>
          </a:p>
          <a:p>
            <a:pPr marL="342900" marR="0" lvl="0" indent="-342900" algn="l" rtl="0">
              <a:spcBef>
                <a:spcPts val="0"/>
              </a:spcBef>
              <a:spcAft>
                <a:spcPts val="0"/>
              </a:spcAft>
              <a:buClr>
                <a:srgbClr val="0070C0"/>
              </a:buClr>
              <a:buSzPts val="1600"/>
              <a:buFont typeface="Arial"/>
              <a:buAutoNum type="arabicPeriod"/>
            </a:pPr>
            <a:r>
              <a:rPr lang="en-US" sz="1600" b="1" dirty="0" err="1">
                <a:solidFill>
                  <a:srgbClr val="0070C0"/>
                </a:solidFill>
                <a:latin typeface="Constantia"/>
                <a:ea typeface="Constantia"/>
                <a:cs typeface="Constantia"/>
                <a:sym typeface="Constantia"/>
              </a:rPr>
              <a:t>Bản</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sao</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học</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bạ</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của</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học</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sinh</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kết</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quả</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học</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kỳ</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năm</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học</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gần</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nhất</a:t>
            </a:r>
            <a:r>
              <a:rPr lang="en-US" sz="1600" b="1" dirty="0">
                <a:solidFill>
                  <a:srgbClr val="0070C0"/>
                </a:solidFill>
                <a:latin typeface="Constantia"/>
                <a:ea typeface="Constantia"/>
                <a:cs typeface="Constantia"/>
                <a:sym typeface="Constantia"/>
              </a:rPr>
              <a:t> - </a:t>
            </a:r>
            <a:r>
              <a:rPr lang="en-US" sz="1600" b="1" dirty="0" err="1">
                <a:solidFill>
                  <a:srgbClr val="0070C0"/>
                </a:solidFill>
                <a:latin typeface="Constantia"/>
                <a:ea typeface="Constantia"/>
                <a:cs typeface="Constantia"/>
                <a:sym typeface="Constantia"/>
              </a:rPr>
              <a:t>Học</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lực</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Hạnh</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kiểm</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Khá</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trở</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lên</a:t>
            </a:r>
            <a:r>
              <a:rPr lang="en-US" sz="1600" b="1" dirty="0">
                <a:solidFill>
                  <a:srgbClr val="0070C0"/>
                </a:solidFill>
                <a:latin typeface="Constantia"/>
                <a:ea typeface="Constantia"/>
                <a:cs typeface="Constantia"/>
                <a:sym typeface="Constantia"/>
              </a:rPr>
              <a:t>)</a:t>
            </a:r>
            <a:endParaRPr dirty="0"/>
          </a:p>
          <a:p>
            <a:pPr marL="342900" marR="0" lvl="0" indent="-342900" algn="l" rtl="0">
              <a:spcBef>
                <a:spcPts val="0"/>
              </a:spcBef>
              <a:spcAft>
                <a:spcPts val="0"/>
              </a:spcAft>
              <a:buClr>
                <a:srgbClr val="0070C0"/>
              </a:buClr>
              <a:buSzPts val="1600"/>
              <a:buFont typeface="Arial"/>
              <a:buAutoNum type="arabicPeriod"/>
            </a:pPr>
            <a:r>
              <a:rPr lang="en-US" sz="1600" b="1" dirty="0" err="1">
                <a:solidFill>
                  <a:srgbClr val="0070C0"/>
                </a:solidFill>
                <a:latin typeface="Constantia"/>
                <a:ea typeface="Constantia"/>
                <a:cs typeface="Constantia"/>
                <a:sym typeface="Constantia"/>
              </a:rPr>
              <a:t>Mỗi</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học</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sinh</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nộp</a:t>
            </a:r>
            <a:r>
              <a:rPr lang="en-US" sz="1600" b="1" dirty="0">
                <a:solidFill>
                  <a:srgbClr val="0070C0"/>
                </a:solidFill>
                <a:latin typeface="Constantia"/>
                <a:ea typeface="Constantia"/>
                <a:cs typeface="Constantia"/>
                <a:sym typeface="Constantia"/>
              </a:rPr>
              <a:t> 2 </a:t>
            </a:r>
            <a:r>
              <a:rPr lang="en-US" sz="1600" b="1" dirty="0" err="1">
                <a:solidFill>
                  <a:srgbClr val="0070C0"/>
                </a:solidFill>
                <a:latin typeface="Constantia"/>
                <a:ea typeface="Constantia"/>
                <a:cs typeface="Constantia"/>
                <a:sym typeface="Constantia"/>
              </a:rPr>
              <a:t>tấm</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hình</a:t>
            </a:r>
            <a:r>
              <a:rPr lang="en-US" sz="1600" b="1" dirty="0">
                <a:solidFill>
                  <a:srgbClr val="0070C0"/>
                </a:solidFill>
                <a:latin typeface="Constantia"/>
                <a:ea typeface="Constantia"/>
                <a:cs typeface="Constantia"/>
                <a:sym typeface="Constantia"/>
              </a:rPr>
              <a:t> 3x4 (</a:t>
            </a:r>
            <a:r>
              <a:rPr lang="en-US" sz="1600" b="1" dirty="0" err="1">
                <a:solidFill>
                  <a:srgbClr val="0070C0"/>
                </a:solidFill>
                <a:latin typeface="Constantia"/>
                <a:ea typeface="Constantia"/>
                <a:cs typeface="Constantia"/>
                <a:sym typeface="Constantia"/>
              </a:rPr>
              <a:t>đồng</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phục</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học</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sinh</a:t>
            </a:r>
            <a:r>
              <a:rPr lang="en-US" sz="1600" b="1" dirty="0">
                <a:solidFill>
                  <a:srgbClr val="0070C0"/>
                </a:solidFill>
                <a:latin typeface="Constantia"/>
                <a:ea typeface="Constantia"/>
                <a:cs typeface="Constantia"/>
                <a:sym typeface="Constantia"/>
              </a:rPr>
              <a:t>)</a:t>
            </a:r>
            <a:br>
              <a:rPr lang="en-US" sz="1600" b="1" dirty="0">
                <a:solidFill>
                  <a:srgbClr val="0070C0"/>
                </a:solidFill>
                <a:latin typeface="Constantia"/>
                <a:ea typeface="Constantia"/>
                <a:cs typeface="Constantia"/>
                <a:sym typeface="Constantia"/>
              </a:rPr>
            </a:br>
            <a:endParaRPr sz="1600" b="1" dirty="0">
              <a:solidFill>
                <a:srgbClr val="0070C0"/>
              </a:solidFill>
              <a:latin typeface="Constantia"/>
              <a:ea typeface="Constantia"/>
              <a:cs typeface="Constantia"/>
              <a:sym typeface="Constantia"/>
            </a:endParaRPr>
          </a:p>
          <a:p>
            <a:pPr marL="342900" marR="0" lvl="0" indent="-342900" algn="l" rtl="0">
              <a:spcBef>
                <a:spcPts val="0"/>
              </a:spcBef>
              <a:spcAft>
                <a:spcPts val="0"/>
              </a:spcAft>
              <a:buClr>
                <a:srgbClr val="0070C0"/>
              </a:buClr>
              <a:buSzPts val="1600"/>
              <a:buFont typeface="Arial"/>
              <a:buAutoNum type="arabicPeriod"/>
            </a:pPr>
            <a:r>
              <a:rPr lang="en-US" sz="1600" b="1" dirty="0" err="1">
                <a:solidFill>
                  <a:srgbClr val="0070C0"/>
                </a:solidFill>
                <a:latin typeface="Constantia"/>
                <a:ea typeface="Constantia"/>
                <a:cs typeface="Constantia"/>
                <a:sym typeface="Constantia"/>
              </a:rPr>
              <a:t>Các</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loại</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hồ</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sơ</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khác</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nếu</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có</a:t>
            </a:r>
            <a:r>
              <a:rPr lang="en-US" sz="1600" b="1" dirty="0">
                <a:solidFill>
                  <a:srgbClr val="0070C0"/>
                </a:solidFill>
                <a:latin typeface="Constantia"/>
                <a:ea typeface="Constantia"/>
                <a:cs typeface="Constantia"/>
                <a:sym typeface="Constantia"/>
              </a:rPr>
              <a:t> </a:t>
            </a:r>
            <a:r>
              <a:rPr lang="en-US" sz="1600" b="1" dirty="0" err="1">
                <a:solidFill>
                  <a:srgbClr val="0070C0"/>
                </a:solidFill>
                <a:latin typeface="Constantia"/>
                <a:ea typeface="Constantia"/>
                <a:cs typeface="Constantia"/>
                <a:sym typeface="Constantia"/>
              </a:rPr>
              <a:t>mẫu</a:t>
            </a:r>
            <a:r>
              <a:rPr lang="en-US" sz="1600" b="1" dirty="0">
                <a:solidFill>
                  <a:srgbClr val="0070C0"/>
                </a:solidFill>
                <a:latin typeface="Constantia"/>
                <a:ea typeface="Constantia"/>
                <a:cs typeface="Constantia"/>
                <a:sym typeface="Constantia"/>
              </a:rPr>
              <a:t> 7-&gt;15)</a:t>
            </a:r>
            <a:endParaRPr dirty="0"/>
          </a:p>
          <a:p>
            <a:pPr marL="342900" marR="0" lvl="0" indent="-241300" algn="l" rtl="0">
              <a:spcBef>
                <a:spcPts val="0"/>
              </a:spcBef>
              <a:spcAft>
                <a:spcPts val="0"/>
              </a:spcAft>
              <a:buClr>
                <a:schemeClr val="dk1"/>
              </a:buClr>
              <a:buSzPts val="1600"/>
              <a:buFont typeface="Arial"/>
              <a:buNone/>
            </a:pPr>
            <a:endParaRPr sz="1600" b="1" dirty="0">
              <a:solidFill>
                <a:srgbClr val="0070C0"/>
              </a:solidFill>
              <a:latin typeface="Constantia"/>
              <a:ea typeface="Constantia"/>
              <a:cs typeface="Constantia"/>
              <a:sym typeface="Constantia"/>
            </a:endParaRPr>
          </a:p>
        </p:txBody>
      </p:sp>
      <p:sp>
        <p:nvSpPr>
          <p:cNvPr id="75" name="Google Shape;75;p6"/>
          <p:cNvSpPr/>
          <p:nvPr/>
        </p:nvSpPr>
        <p:spPr>
          <a:xfrm>
            <a:off x="6217147" y="1295400"/>
            <a:ext cx="2698253" cy="3385542"/>
          </a:xfrm>
          <a:prstGeom prst="rect">
            <a:avLst/>
          </a:prstGeom>
          <a:solidFill>
            <a:srgbClr val="FFFF00"/>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a:solidFill>
                  <a:srgbClr val="000000"/>
                </a:solidFill>
                <a:latin typeface="Constantia"/>
                <a:ea typeface="Constantia"/>
                <a:cs typeface="Constantia"/>
                <a:sym typeface="Constantia"/>
              </a:rPr>
              <a:t>Ngoài việc nộp hồ sơ trực tuyến còn phải gửi một bộ hồ sơ dạng văn bản về ban tổ chức </a:t>
            </a:r>
            <a:endParaRPr/>
          </a:p>
          <a:p>
            <a:pPr marL="0" marR="0" lvl="0" indent="0" algn="ctr" rtl="0">
              <a:spcBef>
                <a:spcPts val="0"/>
              </a:spcBef>
              <a:spcAft>
                <a:spcPts val="0"/>
              </a:spcAft>
              <a:buNone/>
            </a:pPr>
            <a:r>
              <a:rPr lang="en-US" sz="2200" b="1">
                <a:solidFill>
                  <a:srgbClr val="000000"/>
                </a:solidFill>
                <a:latin typeface="Constantia"/>
                <a:ea typeface="Constantia"/>
                <a:cs typeface="Constantia"/>
                <a:sym typeface="Constantia"/>
              </a:rPr>
              <a:t>(các loại hồ sơ này có thể thay đổi theo quy định hàng năm)</a:t>
            </a:r>
            <a:endParaRPr/>
          </a:p>
          <a:p>
            <a:pPr marL="0" marR="0" lvl="0" indent="0" algn="ctr" rtl="0">
              <a:spcBef>
                <a:spcPts val="0"/>
              </a:spcBef>
              <a:spcAft>
                <a:spcPts val="0"/>
              </a:spcAft>
              <a:buNone/>
            </a:pPr>
            <a:endParaRPr sz="1600" b="1">
              <a:solidFill>
                <a:srgbClr val="000000"/>
              </a:solidFill>
              <a:latin typeface="Constantia"/>
              <a:ea typeface="Constantia"/>
              <a:cs typeface="Constantia"/>
              <a:sym typeface="Constantia"/>
            </a:endParaRPr>
          </a:p>
        </p:txBody>
      </p:sp>
      <p:sp>
        <p:nvSpPr>
          <p:cNvPr id="76" name="Google Shape;76;p6"/>
          <p:cNvSpPr/>
          <p:nvPr/>
        </p:nvSpPr>
        <p:spPr>
          <a:xfrm>
            <a:off x="0" y="1449352"/>
            <a:ext cx="1219200" cy="830997"/>
          </a:xfrm>
          <a:prstGeom prst="rect">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0000"/>
                </a:solidFill>
                <a:latin typeface="Constantia"/>
                <a:ea typeface="Constantia"/>
                <a:cs typeface="Constantia"/>
                <a:sym typeface="Constantia"/>
              </a:rPr>
              <a:t>BƯỚC 1</a:t>
            </a:r>
            <a:endParaRPr sz="2400" b="1">
              <a:solidFill>
                <a:srgbClr val="FF0000"/>
              </a:solidFill>
              <a:latin typeface="Constantia"/>
              <a:ea typeface="Constantia"/>
              <a:cs typeface="Constantia"/>
              <a:sym typeface="Constantia"/>
            </a:endParaRPr>
          </a:p>
        </p:txBody>
      </p:sp>
      <p:sp>
        <p:nvSpPr>
          <p:cNvPr id="77" name="Google Shape;77;p6"/>
          <p:cNvSpPr txBox="1"/>
          <p:nvPr/>
        </p:nvSpPr>
        <p:spPr>
          <a:xfrm>
            <a:off x="76200" y="2438400"/>
            <a:ext cx="1066800" cy="2246769"/>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FF0000"/>
                </a:solidFill>
                <a:latin typeface="Constantia"/>
                <a:ea typeface="Constantia"/>
                <a:cs typeface="Constantia"/>
                <a:sym typeface="Constantia"/>
              </a:rPr>
              <a:t>Chuẩn </a:t>
            </a:r>
            <a:endParaRPr/>
          </a:p>
          <a:p>
            <a:pPr marL="0" marR="0" lvl="0" indent="0" algn="ctr" rtl="0">
              <a:spcBef>
                <a:spcPts val="0"/>
              </a:spcBef>
              <a:spcAft>
                <a:spcPts val="0"/>
              </a:spcAft>
              <a:buNone/>
            </a:pPr>
            <a:r>
              <a:rPr lang="en-US" sz="2000" b="1">
                <a:solidFill>
                  <a:srgbClr val="FF0000"/>
                </a:solidFill>
                <a:latin typeface="Constantia"/>
                <a:ea typeface="Constantia"/>
                <a:cs typeface="Constantia"/>
                <a:sym typeface="Constantia"/>
              </a:rPr>
              <a:t>bị </a:t>
            </a:r>
            <a:endParaRPr/>
          </a:p>
          <a:p>
            <a:pPr marL="0" marR="0" lvl="0" indent="0" algn="ctr" rtl="0">
              <a:spcBef>
                <a:spcPts val="0"/>
              </a:spcBef>
              <a:spcAft>
                <a:spcPts val="0"/>
              </a:spcAft>
              <a:buNone/>
            </a:pPr>
            <a:r>
              <a:rPr lang="en-US" sz="2000" b="1">
                <a:solidFill>
                  <a:srgbClr val="FF0000"/>
                </a:solidFill>
                <a:latin typeface="Constantia"/>
                <a:ea typeface="Constantia"/>
                <a:cs typeface="Constantia"/>
                <a:sym typeface="Constantia"/>
              </a:rPr>
              <a:t>Hồ sơ dự thi</a:t>
            </a:r>
            <a:endParaRPr sz="2000" b="1">
              <a:solidFill>
                <a:srgbClr val="FF0000"/>
              </a:solidFill>
              <a:latin typeface="Constantia"/>
              <a:ea typeface="Constantia"/>
              <a:cs typeface="Constantia"/>
              <a:sym typeface="Constantia"/>
            </a:endParaRPr>
          </a:p>
          <a:p>
            <a:pPr marL="0" marR="0" lvl="0" indent="0" algn="ctr" rtl="0">
              <a:spcBef>
                <a:spcPts val="0"/>
              </a:spcBef>
              <a:spcAft>
                <a:spcPts val="0"/>
              </a:spcAft>
              <a:buNone/>
            </a:pPr>
            <a:r>
              <a:rPr lang="en-US" sz="2000" b="1">
                <a:solidFill>
                  <a:srgbClr val="FF0000"/>
                </a:solidFill>
                <a:latin typeface="Constantia"/>
                <a:ea typeface="Constantia"/>
                <a:cs typeface="Constantia"/>
                <a:sym typeface="Constantia"/>
              </a:rPr>
              <a:t>NỘP VĂN BẢN</a:t>
            </a:r>
            <a:endParaRPr/>
          </a:p>
        </p:txBody>
      </p:sp>
      <p:sp>
        <p:nvSpPr>
          <p:cNvPr id="8" name="Rectangle 7"/>
          <p:cNvSpPr/>
          <p:nvPr/>
        </p:nvSpPr>
        <p:spPr>
          <a:xfrm>
            <a:off x="0" y="6324600"/>
            <a:ext cx="1279028"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61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p:tgtEl>
                                          <p:spTgt spid="7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5">
                                            <p:txEl>
                                              <p:pRg st="0" end="0"/>
                                            </p:txEl>
                                          </p:spTgt>
                                        </p:tgtEl>
                                        <p:attrNameLst>
                                          <p:attrName>style.visibility</p:attrName>
                                        </p:attrNameLst>
                                      </p:cBhvr>
                                      <p:to>
                                        <p:strVal val="visible"/>
                                      </p:to>
                                    </p:set>
                                    <p:anim calcmode="lin" valueType="num">
                                      <p:cBhvr additive="base">
                                        <p:cTn id="17" dur="500"/>
                                        <p:tgtEl>
                                          <p:spTgt spid="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5">
                                            <p:txEl>
                                              <p:pRg st="1" end="1"/>
                                            </p:txEl>
                                          </p:spTgt>
                                        </p:tgtEl>
                                        <p:attrNameLst>
                                          <p:attrName>style.visibility</p:attrName>
                                        </p:attrNameLst>
                                      </p:cBhvr>
                                      <p:to>
                                        <p:strVal val="visible"/>
                                      </p:to>
                                    </p:set>
                                    <p:anim calcmode="lin" valueType="num">
                                      <p:cBhvr additive="base">
                                        <p:cTn id="22" dur="500"/>
                                        <p:tgtEl>
                                          <p:spTgt spid="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5">
                                            <p:txEl>
                                              <p:pRg st="2" end="2"/>
                                            </p:txEl>
                                          </p:spTgt>
                                        </p:tgtEl>
                                        <p:attrNameLst>
                                          <p:attrName>style.visibility</p:attrName>
                                        </p:attrNameLst>
                                      </p:cBhvr>
                                      <p:to>
                                        <p:strVal val="visible"/>
                                      </p:to>
                                    </p:set>
                                    <p:anim calcmode="lin" valueType="num">
                                      <p:cBhvr additive="base">
                                        <p:cTn id="27" dur="500"/>
                                        <p:tgtEl>
                                          <p:spTgt spid="7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AutoShape 3"/>
          <p:cNvSpPr>
            <a:spLocks noChangeAspect="1" noChangeArrowheads="1"/>
          </p:cNvSpPr>
          <p:nvPr/>
        </p:nvSpPr>
        <p:spPr bwMode="auto">
          <a:xfrm>
            <a:off x="304800" y="685800"/>
            <a:ext cx="4648200" cy="58007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 typeface="Wingdings" pitchFamily="2" charset="2"/>
              <a:buNone/>
            </a:pPr>
            <a:r>
              <a:rPr lang="en-US" altLang="en-US" sz="2800">
                <a:latin typeface="Times New Roman" pitchFamily="18" charset="0"/>
                <a:cs typeface="Times New Roman" pitchFamily="18" charset="0"/>
              </a:rPr>
              <a:t>Trang bìa </a:t>
            </a:r>
          </a:p>
          <a:p>
            <a:pPr eaLnBrk="1" hangingPunct="1">
              <a:buFont typeface="Wingdings" pitchFamily="2" charset="2"/>
              <a:buNone/>
            </a:pPr>
            <a:r>
              <a:rPr lang="en-US" altLang="en-US" sz="2800">
                <a:latin typeface="Times New Roman" pitchFamily="18" charset="0"/>
                <a:cs typeface="Times New Roman" pitchFamily="18" charset="0"/>
              </a:rPr>
              <a:t>Mục lục</a:t>
            </a:r>
          </a:p>
          <a:p>
            <a:pPr eaLnBrk="1" hangingPunct="1">
              <a:buFont typeface="Wingdings" pitchFamily="2" charset="2"/>
              <a:buNone/>
            </a:pPr>
            <a:r>
              <a:rPr lang="en-US" altLang="en-US" sz="2800">
                <a:solidFill>
                  <a:srgbClr val="FF0000"/>
                </a:solidFill>
                <a:latin typeface="Times New Roman" pitchFamily="18" charset="0"/>
                <a:cs typeface="Times New Roman" pitchFamily="18" charset="0"/>
              </a:rPr>
              <a:t>I. Câu hỏi hay vấn đề đặt ra </a:t>
            </a:r>
          </a:p>
          <a:p>
            <a:pPr eaLnBrk="1" hangingPunct="1">
              <a:buFont typeface="Wingdings" pitchFamily="2" charset="2"/>
              <a:buNone/>
            </a:pPr>
            <a:r>
              <a:rPr lang="en-US" altLang="en-US" sz="2800">
                <a:solidFill>
                  <a:srgbClr val="FF0000"/>
                </a:solidFill>
                <a:latin typeface="Times New Roman" pitchFamily="18" charset="0"/>
                <a:cs typeface="Times New Roman" pitchFamily="18" charset="0"/>
              </a:rPr>
              <a:t>II. Mục tiêu của dự án</a:t>
            </a:r>
          </a:p>
          <a:p>
            <a:pPr eaLnBrk="1" hangingPunct="1">
              <a:buFont typeface="Wingdings" pitchFamily="2" charset="2"/>
              <a:buNone/>
            </a:pPr>
            <a:r>
              <a:rPr lang="en-US" altLang="en-US" sz="2800">
                <a:solidFill>
                  <a:srgbClr val="FF0000"/>
                </a:solidFill>
                <a:latin typeface="Times New Roman" pitchFamily="18" charset="0"/>
                <a:cs typeface="Times New Roman" pitchFamily="18" charset="0"/>
              </a:rPr>
              <a:t>III. Phương pháp nghiên cứu</a:t>
            </a:r>
          </a:p>
          <a:p>
            <a:pPr eaLnBrk="1" hangingPunct="1">
              <a:buFont typeface="Wingdings" pitchFamily="2" charset="2"/>
              <a:buNone/>
            </a:pPr>
            <a:r>
              <a:rPr lang="en-US" altLang="en-US" sz="2800">
                <a:latin typeface="Times New Roman" pitchFamily="18" charset="0"/>
                <a:cs typeface="Times New Roman" pitchFamily="18" charset="0"/>
              </a:rPr>
              <a:t>1. Đối tượng nghiên cứu</a:t>
            </a:r>
          </a:p>
          <a:p>
            <a:pPr eaLnBrk="1" hangingPunct="1">
              <a:buFont typeface="Wingdings" pitchFamily="2" charset="2"/>
              <a:buNone/>
            </a:pPr>
            <a:r>
              <a:rPr lang="en-US" altLang="en-US" sz="2800">
                <a:latin typeface="Times New Roman" pitchFamily="18" charset="0"/>
                <a:cs typeface="Times New Roman" pitchFamily="18" charset="0"/>
              </a:rPr>
              <a:t>2. Nguyên lý hoạt động</a:t>
            </a:r>
          </a:p>
          <a:p>
            <a:pPr eaLnBrk="1" hangingPunct="1">
              <a:buFont typeface="Wingdings" pitchFamily="2" charset="2"/>
              <a:buNone/>
            </a:pPr>
            <a:r>
              <a:rPr lang="en-US" altLang="en-US" sz="2800">
                <a:latin typeface="Times New Roman" pitchFamily="18" charset="0"/>
                <a:cs typeface="Times New Roman" pitchFamily="18" charset="0"/>
              </a:rPr>
              <a:t>3. Phân tích dữ liệu </a:t>
            </a:r>
          </a:p>
          <a:p>
            <a:pPr eaLnBrk="1" hangingPunct="1">
              <a:buFont typeface="Wingdings" pitchFamily="2" charset="2"/>
              <a:buNone/>
            </a:pPr>
            <a:r>
              <a:rPr lang="en-US" altLang="en-US">
                <a:latin typeface="Times New Roman" pitchFamily="18" charset="0"/>
                <a:cs typeface="Times New Roman" pitchFamily="18" charset="0"/>
              </a:rPr>
              <a:t>4. Lắp đặt</a:t>
            </a:r>
          </a:p>
          <a:p>
            <a:pPr eaLnBrk="1" hangingPunct="1">
              <a:buFont typeface="Wingdings" pitchFamily="2" charset="2"/>
              <a:buNone/>
            </a:pPr>
            <a:r>
              <a:rPr lang="en-US" altLang="en-US">
                <a:latin typeface="Times New Roman" pitchFamily="18" charset="0"/>
                <a:cs typeface="Times New Roman" pitchFamily="18" charset="0"/>
              </a:rPr>
              <a:t>5. Thử nghiệm</a:t>
            </a:r>
          </a:p>
        </p:txBody>
      </p:sp>
      <p:sp>
        <p:nvSpPr>
          <p:cNvPr id="11" name="Rectangle 10"/>
          <p:cNvSpPr>
            <a:spLocks noGrp="1" noChangeArrowheads="1"/>
          </p:cNvSpPr>
          <p:nvPr/>
        </p:nvSpPr>
        <p:spPr bwMode="auto">
          <a:xfrm>
            <a:off x="1600200" y="0"/>
            <a:ext cx="5867400" cy="577850"/>
          </a:xfrm>
          <a:prstGeom prst="rect">
            <a:avLst/>
          </a:prstGeom>
          <a:noFill/>
          <a:ln w="9525">
            <a:noFill/>
            <a:miter lim="800000"/>
            <a:headEnd/>
            <a:tailEnd/>
          </a:ln>
          <a:effec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altLang="en-US" sz="3000" dirty="0">
                <a:solidFill>
                  <a:srgbClr val="FF0000"/>
                </a:solidFill>
                <a:effectLst>
                  <a:outerShdw blurRad="38100" dist="38100" dir="2700000" algn="tl">
                    <a:srgbClr val="FFFFFF"/>
                  </a:outerShdw>
                </a:effectLst>
                <a:cs typeface="Times New Roman" panose="02020603050405020304" pitchFamily="18" charset="0"/>
              </a:rPr>
              <a:t>CẤU TRÚC </a:t>
            </a:r>
            <a:r>
              <a:rPr lang="en-US" altLang="en-US" sz="3000" dirty="0">
                <a:solidFill>
                  <a:schemeClr val="accent1"/>
                </a:solidFill>
                <a:effectLst>
                  <a:outerShdw blurRad="38100" dist="38100" dir="2700000" algn="tl">
                    <a:srgbClr val="FFFFFF"/>
                  </a:outerShdw>
                </a:effectLst>
                <a:cs typeface="Times New Roman" panose="02020603050405020304" pitchFamily="18" charset="0"/>
              </a:rPr>
              <a:t>KẾ HOẠCH DỰ ÁN</a:t>
            </a:r>
          </a:p>
        </p:txBody>
      </p:sp>
      <p:sp>
        <p:nvSpPr>
          <p:cNvPr id="90116" name="AutoShape 3"/>
          <p:cNvSpPr>
            <a:spLocks noChangeAspect="1" noChangeArrowheads="1"/>
          </p:cNvSpPr>
          <p:nvPr/>
        </p:nvSpPr>
        <p:spPr bwMode="auto">
          <a:xfrm>
            <a:off x="5029200" y="687388"/>
            <a:ext cx="3810000" cy="57991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 typeface="Wingdings" pitchFamily="2" charset="2"/>
              <a:buNone/>
            </a:pPr>
            <a:r>
              <a:rPr lang="en-US" altLang="en-US" sz="2800">
                <a:latin typeface="Times New Roman" pitchFamily="18" charset="0"/>
                <a:cs typeface="Times New Roman" pitchFamily="18" charset="0"/>
              </a:rPr>
              <a:t>6.Kinh phí của dự án </a:t>
            </a:r>
          </a:p>
          <a:p>
            <a:pPr eaLnBrk="1" hangingPunct="1">
              <a:buFont typeface="Wingdings" pitchFamily="2" charset="2"/>
              <a:buNone/>
            </a:pPr>
            <a:r>
              <a:rPr lang="en-US" altLang="en-US" sz="2800">
                <a:latin typeface="Times New Roman" pitchFamily="18" charset="0"/>
                <a:cs typeface="Times New Roman" pitchFamily="18" charset="0"/>
              </a:rPr>
              <a:t>7.Triển vọng dự án </a:t>
            </a:r>
          </a:p>
          <a:p>
            <a:pPr eaLnBrk="1" hangingPunct="1">
              <a:buFont typeface="Wingdings" pitchFamily="2" charset="2"/>
              <a:buNone/>
            </a:pPr>
            <a:r>
              <a:rPr lang="en-US" altLang="en-US" sz="2800">
                <a:latin typeface="Times New Roman" pitchFamily="18" charset="0"/>
                <a:cs typeface="Times New Roman" pitchFamily="18" charset="0"/>
              </a:rPr>
              <a:t>8. Hạn chế dự án</a:t>
            </a:r>
          </a:p>
          <a:p>
            <a:pPr eaLnBrk="1" hangingPunct="1">
              <a:buFont typeface="Wingdings" pitchFamily="2" charset="2"/>
              <a:buNone/>
            </a:pPr>
            <a:r>
              <a:rPr lang="en-US" altLang="en-US" sz="2800">
                <a:solidFill>
                  <a:srgbClr val="FF0000"/>
                </a:solidFill>
                <a:latin typeface="Times New Roman" pitchFamily="18" charset="0"/>
                <a:cs typeface="Times New Roman" pitchFamily="18" charset="0"/>
              </a:rPr>
              <a:t>IV. Kết quả - Kết luận</a:t>
            </a:r>
          </a:p>
          <a:p>
            <a:pPr eaLnBrk="1" hangingPunct="1">
              <a:buFont typeface="Wingdings" pitchFamily="2" charset="2"/>
              <a:buNone/>
            </a:pPr>
            <a:r>
              <a:rPr lang="en-US" altLang="en-US" sz="2800">
                <a:latin typeface="Times New Roman" pitchFamily="18" charset="0"/>
                <a:cs typeface="Times New Roman" pitchFamily="18" charset="0"/>
              </a:rPr>
              <a:t>1. Kết quả</a:t>
            </a:r>
          </a:p>
          <a:p>
            <a:pPr eaLnBrk="1" hangingPunct="1">
              <a:buFont typeface="Wingdings" pitchFamily="2" charset="2"/>
              <a:buNone/>
            </a:pPr>
            <a:r>
              <a:rPr lang="en-US" altLang="en-US" sz="2800">
                <a:latin typeface="Times New Roman" pitchFamily="18" charset="0"/>
                <a:cs typeface="Times New Roman" pitchFamily="18" charset="0"/>
              </a:rPr>
              <a:t>2. Kết luận</a:t>
            </a:r>
          </a:p>
          <a:p>
            <a:pPr eaLnBrk="1" hangingPunct="1">
              <a:buFont typeface="Wingdings" pitchFamily="2" charset="2"/>
              <a:buNone/>
            </a:pPr>
            <a:r>
              <a:rPr lang="en-US" altLang="en-US" sz="2800">
                <a:solidFill>
                  <a:srgbClr val="FF0000"/>
                </a:solidFill>
                <a:latin typeface="Times New Roman" pitchFamily="18" charset="0"/>
                <a:cs typeface="Times New Roman" pitchFamily="18" charset="0"/>
              </a:rPr>
              <a:t>V. Tài liệu tham khảo</a:t>
            </a:r>
          </a:p>
        </p:txBody>
      </p:sp>
    </p:spTree>
  </p:cSld>
  <p:clrMapOvr>
    <a:masterClrMapping/>
  </p:clrMapOvr>
  <p:transition spd="slow">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AutoShape 3"/>
          <p:cNvSpPr>
            <a:spLocks noChangeAspect="1" noChangeArrowheads="1"/>
          </p:cNvSpPr>
          <p:nvPr/>
        </p:nvSpPr>
        <p:spPr bwMode="auto">
          <a:xfrm>
            <a:off x="209550" y="577850"/>
            <a:ext cx="4343400" cy="60515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 typeface="Wingdings" pitchFamily="2" charset="2"/>
              <a:buNone/>
            </a:pPr>
            <a:r>
              <a:rPr lang="en-US" altLang="en-US" sz="2800">
                <a:solidFill>
                  <a:srgbClr val="000000"/>
                </a:solidFill>
                <a:latin typeface="Times New Roman" pitchFamily="18" charset="0"/>
                <a:cs typeface="Times New Roman" pitchFamily="18" charset="0"/>
              </a:rPr>
              <a:t>Trang bìa </a:t>
            </a:r>
          </a:p>
          <a:p>
            <a:pPr eaLnBrk="1" hangingPunct="1">
              <a:buFont typeface="Wingdings" pitchFamily="2" charset="2"/>
              <a:buNone/>
            </a:pPr>
            <a:r>
              <a:rPr lang="en-US" altLang="en-US" sz="2800">
                <a:solidFill>
                  <a:srgbClr val="000000"/>
                </a:solidFill>
                <a:latin typeface="Times New Roman" pitchFamily="18" charset="0"/>
                <a:cs typeface="Times New Roman" pitchFamily="18" charset="0"/>
              </a:rPr>
              <a:t>Mục lục</a:t>
            </a:r>
          </a:p>
          <a:p>
            <a:pPr eaLnBrk="1" hangingPunct="1">
              <a:buFont typeface="Wingdings" pitchFamily="2" charset="2"/>
              <a:buNone/>
            </a:pPr>
            <a:r>
              <a:rPr lang="en-US" altLang="en-US" sz="2800">
                <a:solidFill>
                  <a:srgbClr val="000000"/>
                </a:solidFill>
                <a:latin typeface="Times New Roman" pitchFamily="18" charset="0"/>
                <a:cs typeface="Times New Roman" pitchFamily="18" charset="0"/>
              </a:rPr>
              <a:t>Lời cảm ơn</a:t>
            </a:r>
          </a:p>
          <a:p>
            <a:pPr eaLnBrk="1" hangingPunct="1">
              <a:buFont typeface="Wingdings" pitchFamily="2" charset="2"/>
              <a:buNone/>
            </a:pPr>
            <a:r>
              <a:rPr lang="en-US" altLang="en-US" sz="2800">
                <a:solidFill>
                  <a:srgbClr val="FF0000"/>
                </a:solidFill>
                <a:latin typeface="Times New Roman" pitchFamily="18" charset="0"/>
                <a:cs typeface="Times New Roman" pitchFamily="18" charset="0"/>
              </a:rPr>
              <a:t>I. Giới thiệu dự án</a:t>
            </a:r>
          </a:p>
          <a:p>
            <a:pPr eaLnBrk="1" hangingPunct="1">
              <a:buFont typeface="Wingdings" pitchFamily="2" charset="2"/>
              <a:buNone/>
            </a:pPr>
            <a:r>
              <a:rPr lang="en-US" altLang="en-US" sz="2800">
                <a:solidFill>
                  <a:srgbClr val="FF0000"/>
                </a:solidFill>
                <a:latin typeface="Times New Roman" pitchFamily="18" charset="0"/>
                <a:cs typeface="Times New Roman" pitchFamily="18" charset="0"/>
              </a:rPr>
              <a:t>II. Lý do chọn dự án</a:t>
            </a:r>
          </a:p>
          <a:p>
            <a:pPr eaLnBrk="1" hangingPunct="1">
              <a:buFont typeface="Wingdings" pitchFamily="2" charset="2"/>
              <a:buNone/>
            </a:pPr>
            <a:r>
              <a:rPr lang="en-US" altLang="en-US" sz="2800">
                <a:solidFill>
                  <a:srgbClr val="FF0000"/>
                </a:solidFill>
                <a:latin typeface="Times New Roman" pitchFamily="18" charset="0"/>
                <a:cs typeface="Times New Roman" pitchFamily="18" charset="0"/>
              </a:rPr>
              <a:t>III. Mục tiêu của dự án</a:t>
            </a:r>
          </a:p>
          <a:p>
            <a:pPr eaLnBrk="1" hangingPunct="1">
              <a:buFont typeface="Wingdings" pitchFamily="2" charset="2"/>
              <a:buNone/>
            </a:pPr>
            <a:r>
              <a:rPr lang="en-US" altLang="en-US" sz="2800">
                <a:solidFill>
                  <a:srgbClr val="FF0000"/>
                </a:solidFill>
                <a:latin typeface="Times New Roman" pitchFamily="18" charset="0"/>
                <a:cs typeface="Times New Roman" pitchFamily="18" charset="0"/>
              </a:rPr>
              <a:t>IV. Mô tả dự án</a:t>
            </a:r>
          </a:p>
          <a:p>
            <a:pPr eaLnBrk="1" hangingPunct="1">
              <a:buFont typeface="Wingdings" pitchFamily="2" charset="2"/>
              <a:buNone/>
            </a:pPr>
            <a:r>
              <a:rPr lang="en-US" altLang="en-US" sz="2800">
                <a:solidFill>
                  <a:srgbClr val="000000"/>
                </a:solidFill>
                <a:latin typeface="Times New Roman" pitchFamily="18" charset="0"/>
                <a:cs typeface="Times New Roman" pitchFamily="18" charset="0"/>
              </a:rPr>
              <a:t>1. Đối tượng nghiên cứu</a:t>
            </a:r>
          </a:p>
          <a:p>
            <a:pPr eaLnBrk="1" hangingPunct="1">
              <a:buFont typeface="Wingdings" pitchFamily="2" charset="2"/>
              <a:buNone/>
            </a:pPr>
            <a:r>
              <a:rPr lang="en-US" altLang="en-US" sz="2800">
                <a:solidFill>
                  <a:srgbClr val="000000"/>
                </a:solidFill>
                <a:latin typeface="Times New Roman" pitchFamily="18" charset="0"/>
                <a:cs typeface="Times New Roman" pitchFamily="18" charset="0"/>
              </a:rPr>
              <a:t>2. Nguyên lý hoạt động</a:t>
            </a:r>
          </a:p>
          <a:p>
            <a:pPr eaLnBrk="1" hangingPunct="1">
              <a:buFont typeface="Wingdings" pitchFamily="2" charset="2"/>
              <a:buNone/>
            </a:pPr>
            <a:r>
              <a:rPr lang="en-US" altLang="en-US" sz="2800">
                <a:solidFill>
                  <a:srgbClr val="000000"/>
                </a:solidFill>
                <a:latin typeface="Times New Roman" pitchFamily="18" charset="0"/>
                <a:cs typeface="Times New Roman" pitchFamily="18" charset="0"/>
              </a:rPr>
              <a:t>3. Nhiệm vụ nghiên cứu</a:t>
            </a:r>
          </a:p>
          <a:p>
            <a:pPr eaLnBrk="1" hangingPunct="1">
              <a:buFont typeface="Wingdings" pitchFamily="2" charset="2"/>
              <a:buNone/>
            </a:pPr>
            <a:r>
              <a:rPr lang="en-US" altLang="en-US" sz="2800">
                <a:solidFill>
                  <a:srgbClr val="000000"/>
                </a:solidFill>
                <a:latin typeface="Times New Roman" pitchFamily="18" charset="0"/>
                <a:cs typeface="Times New Roman" pitchFamily="18" charset="0"/>
              </a:rPr>
              <a:t>4. Phương pháp nghiên cứu</a:t>
            </a:r>
          </a:p>
        </p:txBody>
      </p:sp>
      <p:sp>
        <p:nvSpPr>
          <p:cNvPr id="11" name="Rectangle 10"/>
          <p:cNvSpPr>
            <a:spLocks noGrp="1" noChangeArrowheads="1"/>
          </p:cNvSpPr>
          <p:nvPr/>
        </p:nvSpPr>
        <p:spPr bwMode="auto">
          <a:xfrm>
            <a:off x="1600200" y="0"/>
            <a:ext cx="5867400" cy="577850"/>
          </a:xfrm>
          <a:prstGeom prst="rect">
            <a:avLst/>
          </a:prstGeom>
          <a:noFill/>
          <a:ln w="9525">
            <a:noFill/>
            <a:miter lim="800000"/>
            <a:headEnd/>
            <a:tailEnd/>
          </a:ln>
          <a:effec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altLang="en-US" sz="3000" dirty="0">
                <a:solidFill>
                  <a:srgbClr val="FF0000"/>
                </a:solidFill>
                <a:effectLst>
                  <a:outerShdw blurRad="38100" dist="38100" dir="2700000" algn="tl">
                    <a:srgbClr val="FFFFFF"/>
                  </a:outerShdw>
                </a:effectLst>
                <a:cs typeface="Times New Roman" panose="02020603050405020304" pitchFamily="18" charset="0"/>
              </a:rPr>
              <a:t>CẤU TRÚC </a:t>
            </a:r>
            <a:r>
              <a:rPr lang="en-US" altLang="en-US" sz="3000" dirty="0">
                <a:solidFill>
                  <a:srgbClr val="4F81BD"/>
                </a:solidFill>
                <a:effectLst>
                  <a:outerShdw blurRad="38100" dist="38100" dir="2700000" algn="tl">
                    <a:srgbClr val="FFFFFF"/>
                  </a:outerShdw>
                </a:effectLst>
                <a:cs typeface="Times New Roman" panose="02020603050405020304" pitchFamily="18" charset="0"/>
              </a:rPr>
              <a:t>BÁO CÁO DỰ ÁN</a:t>
            </a:r>
          </a:p>
        </p:txBody>
      </p:sp>
      <p:sp>
        <p:nvSpPr>
          <p:cNvPr id="91140" name="AutoShape 3"/>
          <p:cNvSpPr>
            <a:spLocks noChangeAspect="1" noChangeArrowheads="1"/>
          </p:cNvSpPr>
          <p:nvPr/>
        </p:nvSpPr>
        <p:spPr bwMode="auto">
          <a:xfrm>
            <a:off x="4648200" y="577850"/>
            <a:ext cx="4343400" cy="60515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 typeface="Wingdings" pitchFamily="2" charset="2"/>
              <a:buNone/>
            </a:pPr>
            <a:r>
              <a:rPr lang="en-US" altLang="en-US" sz="2800">
                <a:solidFill>
                  <a:srgbClr val="000000"/>
                </a:solidFill>
                <a:latin typeface="Times New Roman" pitchFamily="18" charset="0"/>
                <a:cs typeface="Times New Roman" pitchFamily="18" charset="0"/>
              </a:rPr>
              <a:t>5. Môi trường thực nghiệm</a:t>
            </a:r>
          </a:p>
          <a:p>
            <a:pPr eaLnBrk="1" hangingPunct="1">
              <a:buFont typeface="Wingdings" pitchFamily="2" charset="2"/>
              <a:buNone/>
            </a:pPr>
            <a:r>
              <a:rPr lang="en-US" altLang="en-US" sz="2800">
                <a:solidFill>
                  <a:srgbClr val="000000"/>
                </a:solidFill>
                <a:latin typeface="Times New Roman" pitchFamily="18" charset="0"/>
                <a:cs typeface="Times New Roman" pitchFamily="18" charset="0"/>
              </a:rPr>
              <a:t>6.Quá trình thực nghiệm</a:t>
            </a:r>
          </a:p>
          <a:p>
            <a:pPr eaLnBrk="1" hangingPunct="1">
              <a:buFont typeface="Wingdings" pitchFamily="2" charset="2"/>
              <a:buNone/>
            </a:pPr>
            <a:r>
              <a:rPr lang="en-US" altLang="en-US" sz="2800">
                <a:solidFill>
                  <a:srgbClr val="000000"/>
                </a:solidFill>
                <a:latin typeface="Times New Roman" pitchFamily="18" charset="0"/>
                <a:cs typeface="Times New Roman" pitchFamily="18" charset="0"/>
              </a:rPr>
              <a:t>7.Kinh phí dự án</a:t>
            </a:r>
          </a:p>
          <a:p>
            <a:pPr eaLnBrk="1" hangingPunct="1">
              <a:buFont typeface="Wingdings" pitchFamily="2" charset="2"/>
              <a:buNone/>
            </a:pPr>
            <a:r>
              <a:rPr lang="en-US" altLang="en-US" sz="2800">
                <a:solidFill>
                  <a:srgbClr val="000000"/>
                </a:solidFill>
                <a:latin typeface="Times New Roman" pitchFamily="18" charset="0"/>
                <a:cs typeface="Times New Roman" pitchFamily="18" charset="0"/>
              </a:rPr>
              <a:t>8.Triển vọng dự án </a:t>
            </a:r>
          </a:p>
          <a:p>
            <a:pPr eaLnBrk="1" hangingPunct="1">
              <a:buFont typeface="Wingdings" pitchFamily="2" charset="2"/>
              <a:buNone/>
            </a:pPr>
            <a:r>
              <a:rPr lang="en-US" altLang="en-US" sz="2800">
                <a:solidFill>
                  <a:srgbClr val="000000"/>
                </a:solidFill>
                <a:latin typeface="Times New Roman" pitchFamily="18" charset="0"/>
                <a:cs typeface="Times New Roman" pitchFamily="18" charset="0"/>
              </a:rPr>
              <a:t>9. Hạn chế dự án</a:t>
            </a:r>
          </a:p>
          <a:p>
            <a:pPr eaLnBrk="1" hangingPunct="1">
              <a:buFont typeface="Wingdings" pitchFamily="2" charset="2"/>
              <a:buNone/>
            </a:pPr>
            <a:r>
              <a:rPr lang="en-US" altLang="en-US" sz="2800">
                <a:solidFill>
                  <a:srgbClr val="FF0000"/>
                </a:solidFill>
                <a:latin typeface="Times New Roman" pitchFamily="18" charset="0"/>
                <a:cs typeface="Times New Roman" pitchFamily="18" charset="0"/>
              </a:rPr>
              <a:t>V. Kết quả - Kết luận</a:t>
            </a:r>
          </a:p>
          <a:p>
            <a:pPr eaLnBrk="1" hangingPunct="1">
              <a:buFont typeface="Wingdings" pitchFamily="2" charset="2"/>
              <a:buNone/>
            </a:pPr>
            <a:r>
              <a:rPr lang="en-US" altLang="en-US" sz="2800">
                <a:solidFill>
                  <a:srgbClr val="000000"/>
                </a:solidFill>
                <a:latin typeface="Times New Roman" pitchFamily="18" charset="0"/>
                <a:cs typeface="Times New Roman" pitchFamily="18" charset="0"/>
              </a:rPr>
              <a:t>1. Kết quả</a:t>
            </a:r>
          </a:p>
          <a:p>
            <a:pPr eaLnBrk="1" hangingPunct="1">
              <a:buFont typeface="Wingdings" pitchFamily="2" charset="2"/>
              <a:buNone/>
            </a:pPr>
            <a:r>
              <a:rPr lang="en-US" altLang="en-US" sz="2800">
                <a:solidFill>
                  <a:srgbClr val="000000"/>
                </a:solidFill>
                <a:latin typeface="Times New Roman" pitchFamily="18" charset="0"/>
                <a:cs typeface="Times New Roman" pitchFamily="18" charset="0"/>
              </a:rPr>
              <a:t>2. Kết luận</a:t>
            </a:r>
          </a:p>
          <a:p>
            <a:pPr eaLnBrk="1" hangingPunct="1">
              <a:buFont typeface="Wingdings" pitchFamily="2" charset="2"/>
              <a:buNone/>
            </a:pPr>
            <a:r>
              <a:rPr lang="en-US" altLang="en-US" sz="2800">
                <a:solidFill>
                  <a:srgbClr val="FF0000"/>
                </a:solidFill>
                <a:latin typeface="Times New Roman" pitchFamily="18" charset="0"/>
                <a:cs typeface="Times New Roman" pitchFamily="18" charset="0"/>
              </a:rPr>
              <a:t>VI. Tài liệu tham khảo</a:t>
            </a:r>
          </a:p>
        </p:txBody>
      </p:sp>
    </p:spTree>
  </p:cSld>
  <p:clrMapOvr>
    <a:masterClrMapping/>
  </p:clrMapOvr>
  <p:transition spd="slow">
    <p:circl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eaLnBrk="1" hangingPunct="1"/>
            <a:r>
              <a:rPr lang="en-US" altLang="en-US"/>
              <a:t>4. Thiết kế poster</a:t>
            </a:r>
          </a:p>
        </p:txBody>
      </p:sp>
      <p:sp>
        <p:nvSpPr>
          <p:cNvPr id="6" name="Rectangle 5"/>
          <p:cNvSpPr/>
          <p:nvPr/>
        </p:nvSpPr>
        <p:spPr>
          <a:xfrm>
            <a:off x="533400" y="944563"/>
            <a:ext cx="8153400" cy="533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prstClr val="black"/>
                </a:solidFill>
                <a:latin typeface="Times New Roman" pitchFamily="18" charset="0"/>
                <a:cs typeface="Times New Roman" pitchFamily="18" charset="0"/>
              </a:rPr>
              <a:t>1. </a:t>
            </a:r>
            <a:r>
              <a:rPr lang="en-US" sz="3000" dirty="0" err="1">
                <a:solidFill>
                  <a:prstClr val="black"/>
                </a:solidFill>
                <a:latin typeface="Times New Roman" pitchFamily="18" charset="0"/>
                <a:cs typeface="Times New Roman" pitchFamily="18" charset="0"/>
              </a:rPr>
              <a:t>Không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gian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trưng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bày</a:t>
            </a:r>
            <a:endParaRPr lang="en-US" sz="3000" dirty="0">
              <a:solidFill>
                <a:prstClr val="black"/>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7409" r="32677" b="2722"/>
          <a:stretch>
            <a:fillRect/>
          </a:stretch>
        </p:blipFill>
        <p:spPr bwMode="auto">
          <a:xfrm>
            <a:off x="5257800" y="2362200"/>
            <a:ext cx="299243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l="28111" t="30209" r="32181" b="20833"/>
          <a:stretch>
            <a:fillRect/>
          </a:stretch>
        </p:blipFill>
        <p:spPr bwMode="auto">
          <a:xfrm>
            <a:off x="685800" y="4114800"/>
            <a:ext cx="3619500" cy="250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noChangeArrowheads="1"/>
          </p:cNvSpPr>
          <p:nvPr/>
        </p:nvSpPr>
        <p:spPr bwMode="auto">
          <a:xfrm>
            <a:off x="533400" y="1690688"/>
            <a:ext cx="8153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b="0">
                <a:solidFill>
                  <a:srgbClr val="000000"/>
                </a:solidFill>
                <a:latin typeface="Times New Roman" pitchFamily="18" charset="0"/>
                <a:cs typeface="Times New Roman" pitchFamily="18" charset="0"/>
              </a:rPr>
              <a:t>-Mọi trưng bày phải được gói gọn trong khoảng không của dự 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br>
              <a:rPr lang="en-US" dirty="0"/>
            </a:br>
            <a:r>
              <a:rPr lang="en-US" dirty="0" err="1"/>
              <a:t>Chú</a:t>
            </a:r>
            <a:r>
              <a:rPr lang="en-US" dirty="0"/>
              <a:t> ý: KHÔNG CHO PHÉP TRƯNG BÀY TRÊN POSTER VÀ TẠI GIAN HÀNG</a:t>
            </a:r>
            <a:br>
              <a:rPr lang="en-US" dirty="0"/>
            </a:br>
            <a:endParaRPr lang="en-US" dirty="0"/>
          </a:p>
        </p:txBody>
      </p:sp>
      <p:sp>
        <p:nvSpPr>
          <p:cNvPr id="3" name="Content Placeholder 2"/>
          <p:cNvSpPr>
            <a:spLocks noGrp="1"/>
          </p:cNvSpPr>
          <p:nvPr>
            <p:ph idx="1"/>
          </p:nvPr>
        </p:nvSpPr>
        <p:spPr>
          <a:xfrm>
            <a:off x="457200" y="1371600"/>
            <a:ext cx="8229600" cy="4754563"/>
          </a:xfrm>
        </p:spPr>
        <p:txBody>
          <a:bodyPr rtlCol="0">
            <a:normAutofit fontScale="92500" lnSpcReduction="20000"/>
          </a:bodyPr>
          <a:lstStyle/>
          <a:p>
            <a:pPr eaLnBrk="1" fontAlgn="auto" hangingPunct="1">
              <a:spcAft>
                <a:spcPts val="0"/>
              </a:spcAft>
              <a:defRPr/>
            </a:pPr>
            <a:r>
              <a:rPr lang="en-US" b="1" dirty="0" err="1">
                <a:solidFill>
                  <a:srgbClr val="0070C0"/>
                </a:solidFill>
              </a:rPr>
              <a:t>Bao</a:t>
            </a:r>
            <a:r>
              <a:rPr lang="en-US" b="1" dirty="0">
                <a:solidFill>
                  <a:srgbClr val="0070C0"/>
                </a:solidFill>
              </a:rPr>
              <a:t> </a:t>
            </a:r>
            <a:r>
              <a:rPr lang="en-US" b="1" dirty="0" err="1">
                <a:solidFill>
                  <a:srgbClr val="0070C0"/>
                </a:solidFill>
              </a:rPr>
              <a:t>gồm</a:t>
            </a:r>
            <a:r>
              <a:rPr lang="en-US" b="1" dirty="0">
                <a:solidFill>
                  <a:srgbClr val="0070C0"/>
                </a:solidFill>
              </a:rPr>
              <a:t>:</a:t>
            </a:r>
          </a:p>
          <a:p>
            <a:pPr eaLnBrk="1" fontAlgn="auto" hangingPunct="1">
              <a:spcAft>
                <a:spcPts val="0"/>
              </a:spcAft>
              <a:defRPr/>
            </a:pPr>
            <a:r>
              <a:rPr lang="en-US" dirty="0"/>
              <a:t>-</a:t>
            </a:r>
            <a:r>
              <a:rPr lang="en-US" dirty="0" err="1"/>
              <a:t>Sinh</a:t>
            </a:r>
            <a:r>
              <a:rPr lang="en-US" dirty="0"/>
              <a:t> </a:t>
            </a:r>
            <a:r>
              <a:rPr lang="en-US" dirty="0" err="1"/>
              <a:t>vật</a:t>
            </a:r>
            <a:r>
              <a:rPr lang="en-US" dirty="0"/>
              <a:t> </a:t>
            </a:r>
            <a:r>
              <a:rPr lang="en-US" dirty="0" err="1"/>
              <a:t>sống</a:t>
            </a:r>
            <a:r>
              <a:rPr lang="en-US" dirty="0"/>
              <a:t>, </a:t>
            </a:r>
            <a:r>
              <a:rPr lang="en-US" dirty="0" err="1"/>
              <a:t>kể</a:t>
            </a:r>
            <a:r>
              <a:rPr lang="en-US" dirty="0"/>
              <a:t> </a:t>
            </a:r>
            <a:r>
              <a:rPr lang="en-US" dirty="0" err="1"/>
              <a:t>cả</a:t>
            </a:r>
            <a:r>
              <a:rPr lang="en-US" dirty="0"/>
              <a:t> </a:t>
            </a:r>
            <a:r>
              <a:rPr lang="en-US" dirty="0" err="1"/>
              <a:t>thực</a:t>
            </a:r>
            <a:r>
              <a:rPr lang="en-US" dirty="0"/>
              <a:t> </a:t>
            </a:r>
            <a:r>
              <a:rPr lang="en-US" dirty="0" err="1"/>
              <a:t>vật</a:t>
            </a:r>
            <a:endParaRPr lang="en-US" dirty="0"/>
          </a:p>
          <a:p>
            <a:pPr eaLnBrk="1" fontAlgn="auto" hangingPunct="1">
              <a:spcAft>
                <a:spcPts val="0"/>
              </a:spcAft>
              <a:defRPr/>
            </a:pPr>
            <a:r>
              <a:rPr lang="en-US" dirty="0"/>
              <a:t>-</a:t>
            </a:r>
            <a:r>
              <a:rPr lang="en-US" dirty="0" err="1"/>
              <a:t>Thực</a:t>
            </a:r>
            <a:r>
              <a:rPr lang="en-US" dirty="0"/>
              <a:t> </a:t>
            </a:r>
            <a:r>
              <a:rPr lang="en-US" dirty="0" err="1"/>
              <a:t>phẩm</a:t>
            </a:r>
            <a:r>
              <a:rPr lang="en-US" dirty="0"/>
              <a:t> </a:t>
            </a:r>
            <a:r>
              <a:rPr lang="en-US" dirty="0" err="1"/>
              <a:t>cho</a:t>
            </a:r>
            <a:r>
              <a:rPr lang="en-US" dirty="0"/>
              <a:t> </a:t>
            </a:r>
            <a:r>
              <a:rPr lang="en-US" dirty="0" err="1"/>
              <a:t>người</a:t>
            </a:r>
            <a:r>
              <a:rPr lang="en-US" dirty="0"/>
              <a:t> hay </a:t>
            </a:r>
            <a:r>
              <a:rPr lang="en-US" dirty="0" err="1"/>
              <a:t>động</a:t>
            </a:r>
            <a:r>
              <a:rPr lang="en-US" dirty="0"/>
              <a:t> </a:t>
            </a:r>
            <a:r>
              <a:rPr lang="en-US" dirty="0" err="1"/>
              <a:t>vật</a:t>
            </a:r>
            <a:endParaRPr lang="en-US" dirty="0"/>
          </a:p>
          <a:p>
            <a:pPr eaLnBrk="1" fontAlgn="auto" hangingPunct="1">
              <a:spcAft>
                <a:spcPts val="0"/>
              </a:spcAft>
              <a:defRPr/>
            </a:pPr>
            <a:r>
              <a:rPr lang="en-US" dirty="0"/>
              <a:t>-</a:t>
            </a:r>
            <a:r>
              <a:rPr lang="en-US" dirty="0" err="1"/>
              <a:t>Các</a:t>
            </a:r>
            <a:r>
              <a:rPr lang="en-US" dirty="0"/>
              <a:t> </a:t>
            </a:r>
            <a:r>
              <a:rPr lang="en-US" dirty="0" err="1"/>
              <a:t>vật</a:t>
            </a:r>
            <a:r>
              <a:rPr lang="en-US" dirty="0"/>
              <a:t> </a:t>
            </a:r>
            <a:r>
              <a:rPr lang="en-US" dirty="0" err="1"/>
              <a:t>sắc</a:t>
            </a:r>
            <a:r>
              <a:rPr lang="en-US" dirty="0"/>
              <a:t> </a:t>
            </a:r>
            <a:r>
              <a:rPr lang="en-US" dirty="0" err="1"/>
              <a:t>nhọn</a:t>
            </a:r>
            <a:r>
              <a:rPr lang="en-US" dirty="0"/>
              <a:t> (</a:t>
            </a:r>
            <a:r>
              <a:rPr lang="en-US" dirty="0" err="1"/>
              <a:t>ống</a:t>
            </a:r>
            <a:r>
              <a:rPr lang="en-US" dirty="0"/>
              <a:t> </a:t>
            </a:r>
            <a:r>
              <a:rPr lang="en-US" dirty="0" err="1"/>
              <a:t>tiêm</a:t>
            </a:r>
            <a:r>
              <a:rPr lang="en-US" dirty="0"/>
              <a:t>, </a:t>
            </a:r>
            <a:r>
              <a:rPr lang="en-US" dirty="0" err="1"/>
              <a:t>kim</a:t>
            </a:r>
            <a:r>
              <a:rPr lang="en-US" dirty="0"/>
              <a:t>, </a:t>
            </a:r>
            <a:r>
              <a:rPr lang="en-US" dirty="0" err="1"/>
              <a:t>ống</a:t>
            </a:r>
            <a:r>
              <a:rPr lang="en-US" dirty="0"/>
              <a:t> </a:t>
            </a:r>
            <a:r>
              <a:rPr lang="en-US" dirty="0" err="1"/>
              <a:t>hút</a:t>
            </a:r>
            <a:r>
              <a:rPr lang="en-US" dirty="0"/>
              <a:t>…)</a:t>
            </a:r>
          </a:p>
          <a:p>
            <a:pPr eaLnBrk="1" fontAlgn="auto" hangingPunct="1">
              <a:spcAft>
                <a:spcPts val="0"/>
              </a:spcAft>
              <a:defRPr/>
            </a:pPr>
            <a:r>
              <a:rPr lang="en-US" dirty="0"/>
              <a:t>-</a:t>
            </a:r>
            <a:r>
              <a:rPr lang="en-US" dirty="0" err="1"/>
              <a:t>Các</a:t>
            </a:r>
            <a:r>
              <a:rPr lang="en-US" dirty="0"/>
              <a:t> </a:t>
            </a:r>
            <a:r>
              <a:rPr lang="en-US" dirty="0" err="1"/>
              <a:t>chất</a:t>
            </a:r>
            <a:r>
              <a:rPr lang="en-US" dirty="0"/>
              <a:t> </a:t>
            </a:r>
            <a:r>
              <a:rPr lang="en-US" dirty="0" err="1"/>
              <a:t>dễ</a:t>
            </a:r>
            <a:r>
              <a:rPr lang="en-US" dirty="0"/>
              <a:t> </a:t>
            </a:r>
            <a:r>
              <a:rPr lang="en-US" dirty="0" err="1"/>
              <a:t>cháy</a:t>
            </a:r>
            <a:endParaRPr lang="en-US" dirty="0"/>
          </a:p>
          <a:p>
            <a:pPr eaLnBrk="1" fontAlgn="auto" hangingPunct="1">
              <a:spcAft>
                <a:spcPts val="0"/>
              </a:spcAft>
              <a:defRPr/>
            </a:pPr>
            <a:r>
              <a:rPr lang="en-US" dirty="0"/>
              <a:t>-</a:t>
            </a:r>
            <a:r>
              <a:rPr lang="en-US" dirty="0" err="1"/>
              <a:t>Hóa</a:t>
            </a:r>
            <a:r>
              <a:rPr lang="en-US" dirty="0"/>
              <a:t> </a:t>
            </a:r>
            <a:r>
              <a:rPr lang="en-US" dirty="0" err="1"/>
              <a:t>chất</a:t>
            </a:r>
            <a:endParaRPr lang="en-US" dirty="0"/>
          </a:p>
          <a:p>
            <a:pPr eaLnBrk="1" fontAlgn="auto" hangingPunct="1">
              <a:spcAft>
                <a:spcPts val="0"/>
              </a:spcAft>
              <a:defRPr/>
            </a:pPr>
            <a:r>
              <a:rPr lang="en-US" dirty="0"/>
              <a:t>-</a:t>
            </a:r>
            <a:r>
              <a:rPr lang="en-US" dirty="0" err="1"/>
              <a:t>Bình</a:t>
            </a:r>
            <a:r>
              <a:rPr lang="en-US" dirty="0"/>
              <a:t> </a:t>
            </a:r>
            <a:r>
              <a:rPr lang="en-US" dirty="0" err="1"/>
              <a:t>ắc</a:t>
            </a:r>
            <a:r>
              <a:rPr lang="en-US" dirty="0"/>
              <a:t> </a:t>
            </a:r>
            <a:r>
              <a:rPr lang="en-US" dirty="0" err="1"/>
              <a:t>quy</a:t>
            </a:r>
            <a:r>
              <a:rPr lang="en-US" dirty="0"/>
              <a:t> </a:t>
            </a:r>
            <a:r>
              <a:rPr lang="en-US" dirty="0" err="1"/>
              <a:t>có</a:t>
            </a:r>
            <a:r>
              <a:rPr lang="en-US" dirty="0"/>
              <a:t> </a:t>
            </a:r>
            <a:r>
              <a:rPr lang="en-US" dirty="0" err="1"/>
              <a:t>phần</a:t>
            </a:r>
            <a:r>
              <a:rPr lang="en-US" dirty="0"/>
              <a:t> </a:t>
            </a:r>
            <a:r>
              <a:rPr lang="en-US" dirty="0" err="1"/>
              <a:t>trên</a:t>
            </a:r>
            <a:r>
              <a:rPr lang="en-US" dirty="0"/>
              <a:t> </a:t>
            </a:r>
            <a:r>
              <a:rPr lang="en-US" dirty="0" err="1"/>
              <a:t>mở</a:t>
            </a:r>
            <a:endParaRPr lang="en-US" dirty="0"/>
          </a:p>
          <a:p>
            <a:pPr eaLnBrk="1" fontAlgn="auto" hangingPunct="1">
              <a:spcAft>
                <a:spcPts val="0"/>
              </a:spcAft>
              <a:defRPr/>
            </a:pPr>
            <a:r>
              <a:rPr lang="en-US" dirty="0"/>
              <a:t>-</a:t>
            </a:r>
            <a:r>
              <a:rPr lang="en-US" dirty="0" err="1"/>
              <a:t>Bằng</a:t>
            </a:r>
            <a:r>
              <a:rPr lang="en-US" dirty="0"/>
              <a:t> </a:t>
            </a:r>
            <a:r>
              <a:rPr lang="en-US" dirty="0" err="1"/>
              <a:t>khen</a:t>
            </a:r>
            <a:r>
              <a:rPr lang="en-US" dirty="0"/>
              <a:t>, </a:t>
            </a:r>
            <a:r>
              <a:rPr lang="en-US" dirty="0" err="1"/>
              <a:t>huy</a:t>
            </a:r>
            <a:r>
              <a:rPr lang="en-US" dirty="0"/>
              <a:t> </a:t>
            </a:r>
            <a:r>
              <a:rPr lang="en-US" dirty="0" err="1"/>
              <a:t>chương</a:t>
            </a:r>
            <a:r>
              <a:rPr lang="en-US" dirty="0"/>
              <a:t>, </a:t>
            </a:r>
            <a:r>
              <a:rPr lang="en-US" dirty="0" err="1"/>
              <a:t>danh</a:t>
            </a:r>
            <a:r>
              <a:rPr lang="en-US" dirty="0"/>
              <a:t> </a:t>
            </a:r>
            <a:r>
              <a:rPr lang="en-US" dirty="0" err="1"/>
              <a:t>thiếp</a:t>
            </a:r>
            <a:endParaRPr lang="en-US" dirty="0"/>
          </a:p>
          <a:p>
            <a:pPr eaLnBrk="1" fontAlgn="auto" hangingPunct="1">
              <a:spcAft>
                <a:spcPts val="0"/>
              </a:spcAft>
              <a:defRPr/>
            </a:pPr>
            <a:r>
              <a:rPr lang="en-US" dirty="0"/>
              <a:t>-</a:t>
            </a:r>
            <a:r>
              <a:rPr lang="en-US" dirty="0" err="1"/>
              <a:t>Ảnh</a:t>
            </a:r>
            <a:r>
              <a:rPr lang="en-US" dirty="0"/>
              <a:t> </a:t>
            </a:r>
            <a:r>
              <a:rPr lang="en-US" dirty="0" err="1"/>
              <a:t>chụp</a:t>
            </a:r>
            <a:r>
              <a:rPr lang="en-US" dirty="0"/>
              <a:t> </a:t>
            </a:r>
            <a:r>
              <a:rPr lang="en-US" dirty="0" err="1"/>
              <a:t>không</a:t>
            </a:r>
            <a:r>
              <a:rPr lang="en-US" dirty="0"/>
              <a:t> </a:t>
            </a:r>
            <a:r>
              <a:rPr lang="en-US" dirty="0" err="1"/>
              <a:t>có</a:t>
            </a:r>
            <a:r>
              <a:rPr lang="en-US" dirty="0"/>
              <a:t> </a:t>
            </a:r>
            <a:r>
              <a:rPr lang="en-US" dirty="0" err="1"/>
              <a:t>thông</a:t>
            </a:r>
            <a:r>
              <a:rPr lang="en-US" dirty="0"/>
              <a:t> tin, </a:t>
            </a:r>
            <a:r>
              <a:rPr lang="en-US" dirty="0" err="1"/>
              <a:t>nguồn</a:t>
            </a:r>
            <a:r>
              <a:rPr lang="en-US" dirty="0"/>
              <a:t> </a:t>
            </a:r>
            <a:r>
              <a:rPr lang="en-US" dirty="0" err="1"/>
              <a:t>gốc</a:t>
            </a:r>
            <a:endParaRPr lang="en-US" dirty="0"/>
          </a:p>
          <a:p>
            <a:pPr eaLnBrk="1" fontAlgn="auto" hangingPunct="1">
              <a:spcAft>
                <a:spcPts val="0"/>
              </a:spcAft>
              <a:defRPr/>
            </a:pPr>
            <a:r>
              <a:rPr lang="en-US" dirty="0"/>
              <a:t>…</a:t>
            </a:r>
          </a:p>
          <a:p>
            <a:pPr eaLnBrk="1" fontAlgn="auto" hangingPunct="1">
              <a:spcAft>
                <a:spcPts val="0"/>
              </a:spcAft>
              <a:defRPr/>
            </a:pPr>
            <a:r>
              <a:rPr lang="en-US" dirty="0" err="1"/>
              <a:t>Và</a:t>
            </a:r>
            <a:r>
              <a:rPr lang="en-US" dirty="0"/>
              <a:t> </a:t>
            </a:r>
            <a:r>
              <a:rPr lang="en-US" dirty="0" err="1"/>
              <a:t>mọi</a:t>
            </a:r>
            <a:r>
              <a:rPr lang="en-US" dirty="0"/>
              <a:t> </a:t>
            </a:r>
            <a:r>
              <a:rPr lang="en-US" dirty="0" err="1"/>
              <a:t>danh</a:t>
            </a:r>
            <a:r>
              <a:rPr lang="en-US" dirty="0"/>
              <a:t> </a:t>
            </a:r>
            <a:r>
              <a:rPr lang="en-US" dirty="0" err="1"/>
              <a:t>mục</a:t>
            </a:r>
            <a:r>
              <a:rPr lang="en-US" dirty="0"/>
              <a:t> </a:t>
            </a:r>
            <a:r>
              <a:rPr lang="en-US" dirty="0" err="1"/>
              <a:t>được</a:t>
            </a:r>
            <a:r>
              <a:rPr lang="en-US" dirty="0"/>
              <a:t> </a:t>
            </a:r>
            <a:r>
              <a:rPr lang="en-US" dirty="0" err="1"/>
              <a:t>liệt</a:t>
            </a:r>
            <a:r>
              <a:rPr lang="en-US" dirty="0"/>
              <a:t> </a:t>
            </a:r>
            <a:r>
              <a:rPr lang="en-US" dirty="0" err="1"/>
              <a:t>kê</a:t>
            </a:r>
            <a:r>
              <a:rPr lang="en-US" dirty="0"/>
              <a:t> </a:t>
            </a:r>
            <a:r>
              <a:rPr lang="en-US" dirty="0" err="1"/>
              <a:t>trong</a:t>
            </a:r>
            <a:r>
              <a:rPr lang="en-US" dirty="0"/>
              <a:t> </a:t>
            </a:r>
            <a:r>
              <a:rPr lang="en-US" dirty="0" err="1"/>
              <a:t>Quy</a:t>
            </a:r>
            <a:r>
              <a:rPr lang="en-US" dirty="0"/>
              <a:t> </a:t>
            </a:r>
            <a:r>
              <a:rPr lang="en-US" dirty="0" err="1"/>
              <a:t>chế</a:t>
            </a:r>
            <a:r>
              <a:rPr lang="en-US" dirty="0"/>
              <a:t> Intel ISEF</a:t>
            </a:r>
          </a:p>
          <a:p>
            <a:pPr eaLnBrk="1" fontAlgn="auto" hangingPunct="1">
              <a:spcAft>
                <a:spcPts val="0"/>
              </a:spcAft>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wipe(down)">
                                      <p:cBhvr>
                                        <p:cTn id="52" dur="500"/>
                                        <p:tgtEl>
                                          <p:spTgt spid="3">
                                            <p:txEl>
                                              <p:pRg st="8" end="8"/>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wipe(down)">
                                      <p:cBhvr>
                                        <p:cTn id="57" dur="500"/>
                                        <p:tgtEl>
                                          <p:spTgt spid="3">
                                            <p:txEl>
                                              <p:pRg st="9" end="9"/>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wipe(down)">
                                      <p:cBhvr>
                                        <p:cTn id="6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152400"/>
            <a:ext cx="8229600" cy="1143000"/>
          </a:xfrm>
        </p:spPr>
        <p:txBody>
          <a:bodyPr/>
          <a:lstStyle/>
          <a:p>
            <a:pPr eaLnBrk="1" hangingPunct="1"/>
            <a:r>
              <a:rPr lang="en-US" altLang="en-US"/>
              <a:t>Thiết kế poster</a:t>
            </a:r>
          </a:p>
        </p:txBody>
      </p:sp>
      <p:sp>
        <p:nvSpPr>
          <p:cNvPr id="9" name="Content Placeholder 8"/>
          <p:cNvSpPr>
            <a:spLocks noGrp="1"/>
          </p:cNvSpPr>
          <p:nvPr>
            <p:ph idx="1"/>
          </p:nvPr>
        </p:nvSpPr>
        <p:spPr>
          <a:xfrm>
            <a:off x="457200" y="1295400"/>
            <a:ext cx="3505200" cy="3886200"/>
          </a:xfrm>
        </p:spPr>
        <p:txBody>
          <a:bodyPr rtlCol="0"/>
          <a:lstStyle/>
          <a:p>
            <a:pPr marL="457200" indent="-457200" eaLnBrk="1" fontAlgn="auto" hangingPunct="1">
              <a:spcAft>
                <a:spcPts val="0"/>
              </a:spcAft>
              <a:buFontTx/>
              <a:buChar char="-"/>
              <a:defRPr/>
            </a:pPr>
            <a:r>
              <a:rPr lang="en-US" dirty="0" err="1"/>
              <a:t>Gồm</a:t>
            </a:r>
            <a:r>
              <a:rPr lang="en-US" dirty="0"/>
              <a:t>:</a:t>
            </a:r>
          </a:p>
          <a:p>
            <a:pPr eaLnBrk="1" fontAlgn="auto" hangingPunct="1">
              <a:spcAft>
                <a:spcPts val="0"/>
              </a:spcAft>
              <a:defRPr/>
            </a:pPr>
            <a:r>
              <a:rPr lang="en-US" dirty="0"/>
              <a:t>+ 1 </a:t>
            </a:r>
            <a:r>
              <a:rPr lang="en-US" dirty="0" err="1"/>
              <a:t>tấm</a:t>
            </a:r>
            <a:r>
              <a:rPr lang="en-US" dirty="0"/>
              <a:t> poster ở </a:t>
            </a:r>
            <a:r>
              <a:rPr lang="en-US" dirty="0" err="1"/>
              <a:t>trung</a:t>
            </a:r>
            <a:r>
              <a:rPr lang="en-US" dirty="0"/>
              <a:t> </a:t>
            </a:r>
            <a:r>
              <a:rPr lang="en-US" dirty="0" err="1"/>
              <a:t>tâm</a:t>
            </a:r>
            <a:endParaRPr lang="en-US" dirty="0"/>
          </a:p>
          <a:p>
            <a:pPr eaLnBrk="1" fontAlgn="auto" hangingPunct="1">
              <a:spcAft>
                <a:spcPts val="0"/>
              </a:spcAft>
              <a:defRPr/>
            </a:pPr>
            <a:r>
              <a:rPr lang="en-US" dirty="0"/>
              <a:t>+ 2 </a:t>
            </a:r>
            <a:r>
              <a:rPr lang="en-US" dirty="0" err="1"/>
              <a:t>tấm</a:t>
            </a:r>
            <a:r>
              <a:rPr lang="en-US" dirty="0"/>
              <a:t> poster ở </a:t>
            </a:r>
            <a:r>
              <a:rPr lang="en-US" dirty="0" err="1"/>
              <a:t>hai</a:t>
            </a:r>
            <a:r>
              <a:rPr lang="en-US" dirty="0"/>
              <a:t> </a:t>
            </a:r>
            <a:r>
              <a:rPr lang="en-US" dirty="0" err="1"/>
              <a:t>bên</a:t>
            </a:r>
            <a:r>
              <a:rPr lang="en-US" dirty="0"/>
              <a:t> </a:t>
            </a:r>
            <a:r>
              <a:rPr lang="en-US" dirty="0" err="1"/>
              <a:t>có</a:t>
            </a:r>
            <a:r>
              <a:rPr lang="en-US" dirty="0"/>
              <a:t> </a:t>
            </a:r>
            <a:r>
              <a:rPr lang="en-US" dirty="0" err="1"/>
              <a:t>kích</a:t>
            </a:r>
            <a:r>
              <a:rPr lang="en-US" dirty="0"/>
              <a:t> </a:t>
            </a:r>
            <a:r>
              <a:rPr lang="en-US" dirty="0" err="1"/>
              <a:t>thước</a:t>
            </a:r>
            <a:r>
              <a:rPr lang="en-US" dirty="0"/>
              <a:t> </a:t>
            </a:r>
            <a:r>
              <a:rPr lang="en-US" dirty="0" err="1"/>
              <a:t>như</a:t>
            </a:r>
            <a:r>
              <a:rPr lang="en-US" dirty="0"/>
              <a:t> </a:t>
            </a:r>
            <a:r>
              <a:rPr lang="en-US" dirty="0" err="1"/>
              <a:t>nhau</a:t>
            </a:r>
            <a:r>
              <a:rPr lang="en-US" dirty="0"/>
              <a:t>. </a:t>
            </a:r>
          </a:p>
        </p:txBody>
      </p:sp>
      <p:sp>
        <p:nvSpPr>
          <p:cNvPr id="5" name="Rectangle 4"/>
          <p:cNvSpPr/>
          <p:nvPr/>
        </p:nvSpPr>
        <p:spPr>
          <a:xfrm>
            <a:off x="533400" y="762000"/>
            <a:ext cx="8153400" cy="533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prstClr val="black"/>
                </a:solidFill>
                <a:latin typeface="Times New Roman" pitchFamily="18" charset="0"/>
                <a:cs typeface="Times New Roman" pitchFamily="18" charset="0"/>
              </a:rPr>
              <a:t>2. </a:t>
            </a:r>
            <a:r>
              <a:rPr lang="en-US" sz="3000" dirty="0" err="1">
                <a:solidFill>
                  <a:prstClr val="black"/>
                </a:solidFill>
                <a:latin typeface="Times New Roman" pitchFamily="18" charset="0"/>
                <a:cs typeface="Times New Roman" pitchFamily="18" charset="0"/>
              </a:rPr>
              <a:t>Kích</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thước</a:t>
            </a:r>
            <a:r>
              <a:rPr lang="en-US" sz="3000" dirty="0">
                <a:solidFill>
                  <a:prstClr val="black"/>
                </a:solidFill>
                <a:latin typeface="Times New Roman" pitchFamily="18" charset="0"/>
                <a:cs typeface="Times New Roman" pitchFamily="18" charset="0"/>
              </a:rPr>
              <a:t> poster</a:t>
            </a:r>
          </a:p>
        </p:txBody>
      </p:sp>
      <p:pic>
        <p:nvPicPr>
          <p:cNvPr id="717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137" t="18750" r="22226" b="12500"/>
          <a:stretch>
            <a:fillRect/>
          </a:stretch>
        </p:blipFill>
        <p:spPr bwMode="auto">
          <a:xfrm>
            <a:off x="4038600" y="1295400"/>
            <a:ext cx="464820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a:spLocks noChangeArrowheads="1"/>
          </p:cNvSpPr>
          <p:nvPr/>
        </p:nvSpPr>
        <p:spPr bwMode="auto">
          <a:xfrm>
            <a:off x="2819400" y="5334000"/>
            <a:ext cx="6096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700" i="1">
                <a:solidFill>
                  <a:srgbClr val="0070C0"/>
                </a:solidFill>
                <a:latin typeface="Times New Roman" pitchFamily="18" charset="0"/>
                <a:cs typeface="Times New Roman" pitchFamily="18" charset="0"/>
              </a:rPr>
              <a:t>Kích thước và hình dạng poster qui định tại cuộc thi KHKT vòng tỉnh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7170"/>
                                        </p:tgtEl>
                                        <p:attrNameLst>
                                          <p:attrName>style.visibility</p:attrName>
                                        </p:attrNameLst>
                                      </p:cBhvr>
                                      <p:to>
                                        <p:strVal val="visible"/>
                                      </p:to>
                                    </p:set>
                                    <p:animEffect transition="in" filter="wipe(down)">
                                      <p:cBhvr>
                                        <p:cTn id="27" dur="500"/>
                                        <p:tgtEl>
                                          <p:spTgt spid="717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152400"/>
            <a:ext cx="8229600" cy="1143000"/>
          </a:xfrm>
        </p:spPr>
        <p:txBody>
          <a:bodyPr/>
          <a:lstStyle/>
          <a:p>
            <a:pPr eaLnBrk="1" hangingPunct="1"/>
            <a:r>
              <a:rPr lang="en-US" altLang="en-US"/>
              <a:t>Thiết kế poster</a:t>
            </a:r>
          </a:p>
        </p:txBody>
      </p:sp>
      <p:pic>
        <p:nvPicPr>
          <p:cNvPr id="7" name="Picture 2"/>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1970" t="18736" r="16107" b="11203"/>
          <a:stretch>
            <a:fillRect/>
          </a:stretch>
        </p:blipFill>
        <p:spPr>
          <a:xfrm>
            <a:off x="3810000" y="1400175"/>
            <a:ext cx="5170488" cy="41608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33400" y="884238"/>
            <a:ext cx="8153400" cy="533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prstClr val="black"/>
                </a:solidFill>
                <a:latin typeface="Times New Roman" pitchFamily="18" charset="0"/>
                <a:cs typeface="Times New Roman" pitchFamily="18" charset="0"/>
              </a:rPr>
              <a:t>2. </a:t>
            </a:r>
            <a:r>
              <a:rPr lang="en-US" sz="3000" dirty="0" err="1">
                <a:solidFill>
                  <a:prstClr val="black"/>
                </a:solidFill>
                <a:latin typeface="Times New Roman" pitchFamily="18" charset="0"/>
                <a:cs typeface="Times New Roman" pitchFamily="18" charset="0"/>
              </a:rPr>
              <a:t>Kích</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thước</a:t>
            </a:r>
            <a:r>
              <a:rPr lang="en-US" sz="3000" dirty="0">
                <a:solidFill>
                  <a:prstClr val="black"/>
                </a:solidFill>
                <a:latin typeface="Times New Roman" pitchFamily="18" charset="0"/>
                <a:cs typeface="Times New Roman" pitchFamily="18" charset="0"/>
              </a:rPr>
              <a:t> poster</a:t>
            </a:r>
          </a:p>
        </p:txBody>
      </p:sp>
      <p:sp>
        <p:nvSpPr>
          <p:cNvPr id="6" name="Content Placeholder 8"/>
          <p:cNvSpPr txBox="1">
            <a:spLocks/>
          </p:cNvSpPr>
          <p:nvPr/>
        </p:nvSpPr>
        <p:spPr>
          <a:xfrm>
            <a:off x="304800" y="1417638"/>
            <a:ext cx="3505200" cy="3886200"/>
          </a:xfrm>
          <a:prstGeom prst="rect">
            <a:avLst/>
          </a:prstGeom>
        </p:spPr>
        <p:txBody>
          <a:bodyPr>
            <a:normAutofit/>
          </a:bodyPr>
          <a:lstStyle>
            <a:lvl1pPr marL="0" indent="0" algn="l" defTabSz="914400" rtl="0" eaLnBrk="1" latinLnBrk="0" hangingPunct="1">
              <a:spcBef>
                <a:spcPts val="0"/>
              </a:spcBef>
              <a:buFontTx/>
              <a:buNone/>
              <a:defRPr sz="2800" kern="1200">
                <a:solidFill>
                  <a:schemeClr val="tx1"/>
                </a:solidFill>
                <a:latin typeface="Times New Roman" pitchFamily="18" charset="0"/>
                <a:ea typeface="+mn-ea"/>
                <a:cs typeface="Times New Roman" pitchFamily="18" charset="0"/>
              </a:defRPr>
            </a:lvl1pPr>
            <a:lvl2pPr marL="457200" indent="0" algn="l" defTabSz="914400" rtl="0" eaLnBrk="1" latinLnBrk="0" hangingPunct="1">
              <a:spcBef>
                <a:spcPts val="0"/>
              </a:spcBef>
              <a:buFontTx/>
              <a:buNone/>
              <a:defRPr sz="2800" kern="1200">
                <a:solidFill>
                  <a:schemeClr val="tx1"/>
                </a:solidFill>
                <a:latin typeface="Times New Roman" pitchFamily="18" charset="0"/>
                <a:ea typeface="+mn-ea"/>
                <a:cs typeface="Times New Roman" pitchFamily="18" charset="0"/>
              </a:defRPr>
            </a:lvl2pPr>
            <a:lvl3pPr marL="914400" indent="0" algn="l" defTabSz="914400" rtl="0" eaLnBrk="1" latinLnBrk="0" hangingPunct="1">
              <a:spcBef>
                <a:spcPts val="0"/>
              </a:spcBef>
              <a:buFontTx/>
              <a:buNone/>
              <a:defRPr sz="2800" kern="1200">
                <a:solidFill>
                  <a:schemeClr val="tx1"/>
                </a:solidFill>
                <a:latin typeface="Times New Roman" pitchFamily="18" charset="0"/>
                <a:ea typeface="+mn-ea"/>
                <a:cs typeface="Times New Roman" pitchFamily="18" charset="0"/>
              </a:defRPr>
            </a:lvl3pPr>
            <a:lvl4pPr marL="1371600" indent="0" algn="l" defTabSz="914400" rtl="0" eaLnBrk="1" latinLnBrk="0" hangingPunct="1">
              <a:spcBef>
                <a:spcPts val="0"/>
              </a:spcBef>
              <a:buFontTx/>
              <a:buNone/>
              <a:defRPr sz="2800" kern="1200">
                <a:solidFill>
                  <a:schemeClr val="tx1"/>
                </a:solidFill>
                <a:latin typeface="Times New Roman" pitchFamily="18" charset="0"/>
                <a:ea typeface="+mn-ea"/>
                <a:cs typeface="Times New Roman" pitchFamily="18" charset="0"/>
              </a:defRPr>
            </a:lvl4pPr>
            <a:lvl5pPr marL="1828800" indent="0" algn="l" defTabSz="914400" rtl="0" eaLnBrk="1" latinLnBrk="0" hangingPunct="1">
              <a:spcBef>
                <a:spcPts val="0"/>
              </a:spcBef>
              <a:buFontTx/>
              <a:buNone/>
              <a:defRPr sz="2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fontAlgn="auto">
              <a:spcAft>
                <a:spcPts val="0"/>
              </a:spcAft>
              <a:buFontTx/>
              <a:buChar char="-"/>
              <a:defRPr/>
            </a:pPr>
            <a:r>
              <a:rPr lang="en-US" b="0">
                <a:solidFill>
                  <a:prstClr val="black"/>
                </a:solidFill>
              </a:rPr>
              <a:t>Gồm:</a:t>
            </a:r>
          </a:p>
          <a:p>
            <a:pPr fontAlgn="auto">
              <a:spcAft>
                <a:spcPts val="0"/>
              </a:spcAft>
              <a:defRPr/>
            </a:pPr>
            <a:r>
              <a:rPr lang="en-US" b="0">
                <a:solidFill>
                  <a:prstClr val="black"/>
                </a:solidFill>
              </a:rPr>
              <a:t>+ 1 tấm poster ở trung tâm</a:t>
            </a:r>
          </a:p>
          <a:p>
            <a:pPr fontAlgn="auto">
              <a:spcAft>
                <a:spcPts val="0"/>
              </a:spcAft>
              <a:defRPr/>
            </a:pPr>
            <a:r>
              <a:rPr lang="en-US" b="0">
                <a:solidFill>
                  <a:prstClr val="black"/>
                </a:solidFill>
              </a:rPr>
              <a:t>+ 2 tấm poster ở hai bên có kích thước như nhau. </a:t>
            </a:r>
            <a:endParaRPr lang="en-US" b="0" dirty="0">
              <a:solidFill>
                <a:prstClr val="black"/>
              </a:solidFill>
            </a:endParaRPr>
          </a:p>
        </p:txBody>
      </p:sp>
      <p:sp>
        <p:nvSpPr>
          <p:cNvPr id="8" name="Rectangle 7"/>
          <p:cNvSpPr>
            <a:spLocks noChangeArrowheads="1"/>
          </p:cNvSpPr>
          <p:nvPr/>
        </p:nvSpPr>
        <p:spPr bwMode="auto">
          <a:xfrm>
            <a:off x="2438400" y="5562600"/>
            <a:ext cx="6477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700" i="1">
                <a:solidFill>
                  <a:srgbClr val="0070C0"/>
                </a:solidFill>
                <a:latin typeface="Times New Roman" pitchFamily="18" charset="0"/>
                <a:cs typeface="Times New Roman" pitchFamily="18" charset="0"/>
              </a:rPr>
              <a:t>Kích thước và hình dạng poster qui định tại cuộc thi KHKT cấp quốc gia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l="14824" t="31770" r="47252" b="21956"/>
          <a:stretch>
            <a:fillRect/>
          </a:stretch>
        </p:blipFill>
        <p:spPr bwMode="auto">
          <a:xfrm>
            <a:off x="5256213" y="3702050"/>
            <a:ext cx="3057525" cy="209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970" t="18736" r="16107" b="11203"/>
          <a:stretch>
            <a:fillRect/>
          </a:stretch>
        </p:blipFill>
        <p:spPr bwMode="auto">
          <a:xfrm>
            <a:off x="5256213" y="1492250"/>
            <a:ext cx="335438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5299" t="22917" r="34291" b="12291"/>
          <a:stretch>
            <a:fillRect/>
          </a:stretch>
        </p:blipFill>
        <p:spPr bwMode="auto">
          <a:xfrm>
            <a:off x="1254125" y="3211513"/>
            <a:ext cx="3454400" cy="311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a:spLocks noChangeArrowheads="1"/>
          </p:cNvSpPr>
          <p:nvPr/>
        </p:nvSpPr>
        <p:spPr bwMode="auto">
          <a:xfrm>
            <a:off x="457200" y="457200"/>
            <a:ext cx="8153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700" i="1">
                <a:solidFill>
                  <a:srgbClr val="0070C0"/>
                </a:solidFill>
                <a:latin typeface="Times New Roman" pitchFamily="18" charset="0"/>
                <a:cs typeface="Times New Roman" pitchFamily="18" charset="0"/>
              </a:rPr>
              <a:t>Qui định về kích thước gian trưng bày tại </a:t>
            </a:r>
          </a:p>
          <a:p>
            <a:pPr algn="ctr" eaLnBrk="1" hangingPunct="1">
              <a:spcBef>
                <a:spcPct val="0"/>
              </a:spcBef>
              <a:buFontTx/>
              <a:buNone/>
            </a:pPr>
            <a:r>
              <a:rPr lang="en-US" altLang="en-US" sz="2700" i="1">
                <a:solidFill>
                  <a:srgbClr val="0070C0"/>
                </a:solidFill>
                <a:latin typeface="Times New Roman" pitchFamily="18" charset="0"/>
                <a:cs typeface="Times New Roman" pitchFamily="18" charset="0"/>
              </a:rPr>
              <a:t>cuộc thi KHKT cấp quốc gia 2016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367" t="25745" r="16087" b="24652"/>
          <a:stretch>
            <a:fillRect/>
          </a:stretch>
        </p:blipFill>
        <p:spPr>
          <a:xfrm>
            <a:off x="366713" y="990600"/>
            <a:ext cx="8486775" cy="4419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33400" y="457200"/>
            <a:ext cx="8153400" cy="533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prstClr val="black"/>
                </a:solidFill>
                <a:latin typeface="Times New Roman" pitchFamily="18" charset="0"/>
                <a:cs typeface="Times New Roman" pitchFamily="18" charset="0"/>
              </a:rPr>
              <a:t>3. </a:t>
            </a:r>
            <a:r>
              <a:rPr lang="en-US" sz="3000" dirty="0" err="1">
                <a:solidFill>
                  <a:prstClr val="black"/>
                </a:solidFill>
                <a:latin typeface="Times New Roman" pitchFamily="18" charset="0"/>
                <a:cs typeface="Times New Roman" pitchFamily="18" charset="0"/>
              </a:rPr>
              <a:t>Nội</a:t>
            </a:r>
            <a:r>
              <a:rPr lang="en-US" sz="3000" dirty="0">
                <a:solidFill>
                  <a:prstClr val="black"/>
                </a:solidFill>
                <a:latin typeface="Times New Roman" pitchFamily="18" charset="0"/>
                <a:cs typeface="Times New Roman" pitchFamily="18" charset="0"/>
              </a:rPr>
              <a:t> dung poster</a:t>
            </a:r>
          </a:p>
        </p:txBody>
      </p:sp>
      <p:sp>
        <p:nvSpPr>
          <p:cNvPr id="9" name="Rectangle 8"/>
          <p:cNvSpPr>
            <a:spLocks noChangeArrowheads="1"/>
          </p:cNvSpPr>
          <p:nvPr/>
        </p:nvSpPr>
        <p:spPr bwMode="auto">
          <a:xfrm>
            <a:off x="533400" y="5334000"/>
            <a:ext cx="8153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700" i="1">
                <a:solidFill>
                  <a:srgbClr val="FF0000"/>
                </a:solidFill>
                <a:latin typeface="Times New Roman" pitchFamily="18" charset="0"/>
                <a:cs typeface="Times New Roman" pitchFamily="18" charset="0"/>
              </a:rPr>
              <a:t>*Lưu ý: </a:t>
            </a:r>
            <a:r>
              <a:rPr lang="en-US" altLang="en-US" sz="2700" i="1">
                <a:solidFill>
                  <a:srgbClr val="0070C0"/>
                </a:solidFill>
                <a:latin typeface="Times New Roman" pitchFamily="18" charset="0"/>
                <a:cs typeface="Times New Roman" pitchFamily="18" charset="0"/>
              </a:rPr>
              <a:t>Trên Poster </a:t>
            </a:r>
            <a:r>
              <a:rPr lang="en-US" altLang="en-US" sz="2700" i="1">
                <a:solidFill>
                  <a:srgbClr val="FF0000"/>
                </a:solidFill>
                <a:latin typeface="Times New Roman" pitchFamily="18" charset="0"/>
                <a:cs typeface="Times New Roman" pitchFamily="18" charset="0"/>
              </a:rPr>
              <a:t>không</a:t>
            </a:r>
            <a:r>
              <a:rPr lang="en-US" altLang="en-US" sz="2700" i="1">
                <a:solidFill>
                  <a:srgbClr val="0070C0"/>
                </a:solidFill>
                <a:latin typeface="Times New Roman" pitchFamily="18" charset="0"/>
                <a:cs typeface="Times New Roman" pitchFamily="18" charset="0"/>
              </a:rPr>
              <a:t> in tên tác giả, mã số dự thi, người hướng dẫn và trường học.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52400" y="685800"/>
            <a:ext cx="8861425"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vi-VN" altLang="en-US" sz="2600" b="0" dirty="0">
                <a:solidFill>
                  <a:srgbClr val="006666"/>
                </a:solidFill>
              </a:rPr>
              <a:t>    3. Tăng cường tổ chức các hoạt động giáo dục trải nghiệm sáng tạo theo định hướng phát triển năng lực và phẩm chất của học sinh. Triển khai giáo dục về khoa học, công nghệ, k</a:t>
            </a:r>
            <a:r>
              <a:rPr lang="en-US" altLang="en-US" sz="2600" b="0" dirty="0">
                <a:solidFill>
                  <a:srgbClr val="006666"/>
                </a:solidFill>
              </a:rPr>
              <a:t>ỹ</a:t>
            </a:r>
            <a:r>
              <a:rPr lang="vi-VN" altLang="en-US" sz="2600" b="0" dirty="0">
                <a:solidFill>
                  <a:srgbClr val="006666"/>
                </a:solidFill>
              </a:rPr>
              <a:t> thuật và toán học (STEM) trong giáo dục phổ thông theo Chỉ thị số 16/CT-TTg ngày 04/5/2017 về việc tăng cường tiếp cận cuộc cách mạng công nghiệp lần thứ 4.</a:t>
            </a:r>
          </a:p>
          <a:p>
            <a:pPr algn="just" eaLnBrk="1" hangingPunct="1">
              <a:spcBef>
                <a:spcPct val="0"/>
              </a:spcBef>
              <a:buFontTx/>
              <a:buNone/>
            </a:pPr>
            <a:r>
              <a:rPr lang="vi-VN" altLang="en-US" sz="2600" b="0" dirty="0">
                <a:solidFill>
                  <a:srgbClr val="006666"/>
                </a:solidFill>
              </a:rPr>
              <a:t>  </a:t>
            </a:r>
            <a:r>
              <a:rPr lang="en-US" altLang="en-US" sz="2600" b="0" dirty="0">
                <a:solidFill>
                  <a:srgbClr val="006666"/>
                </a:solidFill>
              </a:rPr>
              <a:t> </a:t>
            </a:r>
            <a:r>
              <a:rPr lang="vi-VN" altLang="en-US" sz="2600" b="0" dirty="0">
                <a:solidFill>
                  <a:srgbClr val="006666"/>
                </a:solidFill>
              </a:rPr>
              <a:t> 4. Khuyến khích các cơ sở giáo dục đại học, cao đẳng, cơ sở nghiên cứu, các tổ chức và cá nhân hỗ</a:t>
            </a:r>
            <a:r>
              <a:rPr lang="en-US" altLang="en-US" sz="2600" b="0" dirty="0">
                <a:solidFill>
                  <a:srgbClr val="006666"/>
                </a:solidFill>
              </a:rPr>
              <a:t> </a:t>
            </a:r>
            <a:r>
              <a:rPr lang="vi-VN" altLang="en-US" sz="2600" b="0" dirty="0">
                <a:solidFill>
                  <a:srgbClr val="006666"/>
                </a:solidFill>
              </a:rPr>
              <a:t>trợ hoạt động nghiên cứu KHKT của học sinh trung học.</a:t>
            </a:r>
          </a:p>
          <a:p>
            <a:pPr algn="just" eaLnBrk="1" hangingPunct="1">
              <a:spcBef>
                <a:spcPct val="0"/>
              </a:spcBef>
              <a:buFontTx/>
              <a:buNone/>
            </a:pPr>
            <a:r>
              <a:rPr lang="vi-VN" altLang="en-US" sz="2600" b="0" dirty="0">
                <a:solidFill>
                  <a:srgbClr val="006666"/>
                </a:solidFill>
              </a:rPr>
              <a:t>    5. Tạo cơ hội để học sinh trung học giới thiệu kết quả nghiên cứu KHKT của mình; tăng cường trao đổi, giao lưu văn hóa, giáo dục giữa các địa phương và hội nhập quốc tế.</a:t>
            </a:r>
          </a:p>
        </p:txBody>
      </p:sp>
      <p:sp>
        <p:nvSpPr>
          <p:cNvPr id="60419" name="Rectangle 4"/>
          <p:cNvSpPr>
            <a:spLocks noChangeArrowheads="1"/>
          </p:cNvSpPr>
          <p:nvPr/>
        </p:nvSpPr>
        <p:spPr bwMode="auto">
          <a:xfrm>
            <a:off x="304800" y="161925"/>
            <a:ext cx="2689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15000"/>
              </a:spcBef>
              <a:spcAft>
                <a:spcPct val="15000"/>
              </a:spcAft>
              <a:buFontTx/>
              <a:buNone/>
            </a:pPr>
            <a:r>
              <a:rPr lang="en-US" altLang="en-US" sz="2800" i="1">
                <a:solidFill>
                  <a:srgbClr val="990000"/>
                </a:solidFill>
                <a:sym typeface="Wingdings" pitchFamily="2" charset="2"/>
              </a:rPr>
              <a:t> 1. </a:t>
            </a:r>
            <a:r>
              <a:rPr lang="en-US" altLang="en-US" sz="2800" i="1">
                <a:solidFill>
                  <a:srgbClr val="990000"/>
                </a:solidFill>
              </a:rPr>
              <a:t>Mục đích:</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229600" cy="1143000"/>
          </a:xfrm>
        </p:spPr>
        <p:txBody>
          <a:bodyPr/>
          <a:lstStyle/>
          <a:p>
            <a:pPr eaLnBrk="1" hangingPunct="1"/>
            <a:r>
              <a:rPr lang="en-US" altLang="en-US"/>
              <a:t>V. Một số hình ảnh poster tham khảo</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l="34904" t="11041" r="34875" b="17084"/>
          <a:stretch>
            <a:fillRect/>
          </a:stretch>
        </p:blipFill>
        <p:spPr bwMode="auto">
          <a:xfrm>
            <a:off x="2379663" y="903288"/>
            <a:ext cx="4343400" cy="580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l="42397" t="9068" r="42268" b="12500"/>
          <a:stretch>
            <a:fillRect/>
          </a:stretch>
        </p:blipFill>
        <p:spPr bwMode="auto">
          <a:xfrm>
            <a:off x="6934200" y="903288"/>
            <a:ext cx="2017713" cy="580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l="42281" t="9479" r="42268" b="12917"/>
          <a:stretch>
            <a:fillRect/>
          </a:stretch>
        </p:blipFill>
        <p:spPr bwMode="auto">
          <a:xfrm>
            <a:off x="134938" y="903288"/>
            <a:ext cx="2074862" cy="580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down)">
                                      <p:cBhvr>
                                        <p:cTn id="12" dur="500"/>
                                        <p:tgtEl>
                                          <p:spTgt spid="8196"/>
                                        </p:tgtEl>
                                      </p:cBhvr>
                                    </p:animEffect>
                                  </p:childTnLst>
                                </p:cTn>
                              </p:par>
                              <p:par>
                                <p:cTn id="13" presetID="22" presetClass="entr" presetSubtype="4"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ipe(down)">
                                      <p:cBhvr>
                                        <p:cTn id="15" dur="500"/>
                                        <p:tgtEl>
                                          <p:spTgt spid="8194"/>
                                        </p:tgtEl>
                                      </p:cBhvr>
                                    </p:animEffect>
                                  </p:childTnLst>
                                </p:cTn>
                              </p:par>
                              <p:par>
                                <p:cTn id="16" presetID="22" presetClass="entr" presetSubtype="4" fill="hold" nodeType="withEffect">
                                  <p:stCondLst>
                                    <p:cond delay="0"/>
                                  </p:stCondLst>
                                  <p:childTnLst>
                                    <p:set>
                                      <p:cBhvr>
                                        <p:cTn id="17" dur="1" fill="hold">
                                          <p:stCondLst>
                                            <p:cond delay="0"/>
                                          </p:stCondLst>
                                        </p:cTn>
                                        <p:tgtEl>
                                          <p:spTgt spid="8195"/>
                                        </p:tgtEl>
                                        <p:attrNameLst>
                                          <p:attrName>style.visibility</p:attrName>
                                        </p:attrNameLst>
                                      </p:cBhvr>
                                      <p:to>
                                        <p:strVal val="visible"/>
                                      </p:to>
                                    </p:set>
                                    <p:animEffect transition="in" filter="wipe(down)">
                                      <p:cBhvr>
                                        <p:cTn id="18"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100" y="0"/>
            <a:ext cx="8559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l="24541" t="14754" r="49400" b="12500"/>
          <a:stretch>
            <a:fillRect/>
          </a:stretch>
        </p:blipFill>
        <p:spPr bwMode="auto">
          <a:xfrm>
            <a:off x="381000" y="762000"/>
            <a:ext cx="2346325" cy="532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l="22928" t="14754" r="22928" b="10001"/>
          <a:stretch>
            <a:fillRect/>
          </a:stretch>
        </p:blipFill>
        <p:spPr bwMode="auto">
          <a:xfrm>
            <a:off x="2749550" y="773113"/>
            <a:ext cx="3654425" cy="529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l="24884" t="16650" r="48946" b="13712"/>
          <a:stretch>
            <a:fillRect/>
          </a:stretch>
        </p:blipFill>
        <p:spPr bwMode="auto">
          <a:xfrm>
            <a:off x="6403975" y="773113"/>
            <a:ext cx="2435225" cy="529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par>
                                <p:cTn id="8" presetID="22" presetClass="entr" presetSubtype="4" fill="hold" nodeType="with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wipe(down)">
                                      <p:cBhvr>
                                        <p:cTn id="10" dur="500"/>
                                        <p:tgtEl>
                                          <p:spTgt spid="9219"/>
                                        </p:tgtEl>
                                      </p:cBhvr>
                                    </p:animEffect>
                                  </p:childTnLst>
                                </p:cTn>
                              </p:par>
                              <p:par>
                                <p:cTn id="11" presetID="22" presetClass="entr" presetSubtype="4" fill="hold" nodeType="with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wipe(down)">
                                      <p:cBhvr>
                                        <p:cTn id="13"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0"/>
            <a:ext cx="9144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0975" y="533400"/>
            <a:ext cx="8996363" cy="55626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4-Poster tham khao\Poster 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447800"/>
            <a:ext cx="877252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loan\BAO CAO CHUYEN DE TINH 2015\KHKT\IMG_027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381000"/>
            <a:ext cx="7010400" cy="59594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43000"/>
            <a:ext cx="6800850" cy="906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029" t="2941" r="5148" b="-2941"/>
          <a:stretch/>
        </p:blipFill>
        <p:spPr>
          <a:xfrm rot="5400000">
            <a:off x="990600" y="381000"/>
            <a:ext cx="6858000" cy="6096000"/>
          </a:xfrm>
          <a:prstGeom prst="rect">
            <a:avLst/>
          </a:prstGeom>
        </p:spPr>
      </p:pic>
    </p:spTree>
    <p:extLst>
      <p:ext uri="{BB962C8B-B14F-4D97-AF65-F5344CB8AC3E}">
        <p14:creationId xmlns:p14="http://schemas.microsoft.com/office/powerpoint/2010/main" val="1594584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394" t="-1351" r="8882" b="1351"/>
          <a:stretch/>
        </p:blipFill>
        <p:spPr>
          <a:xfrm rot="5400000">
            <a:off x="1040073" y="179127"/>
            <a:ext cx="6835254" cy="6477000"/>
          </a:xfrm>
          <a:prstGeom prst="rect">
            <a:avLst/>
          </a:prstGeom>
        </p:spPr>
      </p:pic>
    </p:spTree>
    <p:extLst>
      <p:ext uri="{BB962C8B-B14F-4D97-AF65-F5344CB8AC3E}">
        <p14:creationId xmlns:p14="http://schemas.microsoft.com/office/powerpoint/2010/main" val="2405395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ChangeArrowheads="1"/>
          </p:cNvSpPr>
          <p:nvPr/>
        </p:nvSpPr>
        <p:spPr bwMode="auto">
          <a:xfrm>
            <a:off x="306388" y="258763"/>
            <a:ext cx="367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i="1">
                <a:solidFill>
                  <a:srgbClr val="990000"/>
                </a:solidFill>
              </a:rPr>
              <a:t>2. Đối tượng dự thi: </a:t>
            </a:r>
            <a:endParaRPr lang="en-US" altLang="en-US" sz="2800" i="1">
              <a:solidFill>
                <a:srgbClr val="990000"/>
              </a:solidFill>
            </a:endParaRPr>
          </a:p>
        </p:txBody>
      </p:sp>
      <p:sp>
        <p:nvSpPr>
          <p:cNvPr id="7" name="Rectangle 3"/>
          <p:cNvSpPr txBox="1">
            <a:spLocks noChangeArrowheads="1"/>
          </p:cNvSpPr>
          <p:nvPr/>
        </p:nvSpPr>
        <p:spPr bwMode="auto">
          <a:xfrm>
            <a:off x="228600" y="914400"/>
            <a:ext cx="8686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120000"/>
              </a:lnSpc>
              <a:spcBef>
                <a:spcPct val="25000"/>
              </a:spcBef>
              <a:spcAft>
                <a:spcPct val="25000"/>
              </a:spcAft>
            </a:pPr>
            <a:r>
              <a:rPr lang="en-US" altLang="en-US" sz="2800" dirty="0" err="1">
                <a:solidFill>
                  <a:srgbClr val="006666"/>
                </a:solidFill>
                <a:sym typeface="Wingdings" pitchFamily="2" charset="2"/>
              </a:rPr>
              <a:t>Đối</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tượng</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dư</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thi</a:t>
            </a:r>
            <a:r>
              <a:rPr lang="en-US" altLang="en-US" sz="2800" dirty="0">
                <a:solidFill>
                  <a:srgbClr val="006666"/>
                </a:solidFill>
                <a:sym typeface="Wingdings" pitchFamily="2" charset="2"/>
              </a:rPr>
              <a:t>: HS </a:t>
            </a:r>
            <a:r>
              <a:rPr lang="en-US" altLang="en-US" sz="2800" dirty="0" err="1">
                <a:solidFill>
                  <a:srgbClr val="006666"/>
                </a:solidFill>
                <a:sym typeface="Wingdings" pitchFamily="2" charset="2"/>
              </a:rPr>
              <a:t>đang</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học</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lớp</a:t>
            </a:r>
            <a:r>
              <a:rPr lang="en-US" altLang="en-US" sz="2800" dirty="0">
                <a:solidFill>
                  <a:srgbClr val="006666"/>
                </a:solidFill>
                <a:sym typeface="Wingdings" pitchFamily="2" charset="2"/>
              </a:rPr>
              <a:t> 8, 9 </a:t>
            </a:r>
            <a:r>
              <a:rPr lang="en-US" altLang="en-US" sz="2800" dirty="0" err="1">
                <a:solidFill>
                  <a:srgbClr val="006666"/>
                </a:solidFill>
                <a:sym typeface="Wingdings" pitchFamily="2" charset="2"/>
              </a:rPr>
              <a:t>cấp</a:t>
            </a:r>
            <a:r>
              <a:rPr lang="en-US" altLang="en-US" sz="2800" dirty="0">
                <a:solidFill>
                  <a:srgbClr val="006666"/>
                </a:solidFill>
                <a:sym typeface="Wingdings" pitchFamily="2" charset="2"/>
              </a:rPr>
              <a:t> THCS </a:t>
            </a:r>
            <a:r>
              <a:rPr lang="en-US" altLang="en-US" sz="2800" dirty="0" err="1">
                <a:solidFill>
                  <a:srgbClr val="006666"/>
                </a:solidFill>
                <a:sym typeface="Wingdings" pitchFamily="2" charset="2"/>
              </a:rPr>
              <a:t>và</a:t>
            </a:r>
            <a:r>
              <a:rPr lang="en-US" altLang="en-US" sz="2800" dirty="0">
                <a:solidFill>
                  <a:srgbClr val="006666"/>
                </a:solidFill>
                <a:sym typeface="Wingdings" pitchFamily="2" charset="2"/>
              </a:rPr>
              <a:t> HS </a:t>
            </a:r>
            <a:r>
              <a:rPr lang="en-US" altLang="en-US" sz="2800" dirty="0" err="1">
                <a:solidFill>
                  <a:srgbClr val="006666"/>
                </a:solidFill>
                <a:sym typeface="Wingdings" pitchFamily="2" charset="2"/>
              </a:rPr>
              <a:t>đang</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học</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cấp</a:t>
            </a:r>
            <a:r>
              <a:rPr lang="en-US" altLang="en-US" sz="2800" dirty="0">
                <a:solidFill>
                  <a:srgbClr val="006666"/>
                </a:solidFill>
                <a:sym typeface="Wingdings" pitchFamily="2" charset="2"/>
              </a:rPr>
              <a:t> THPT </a:t>
            </a:r>
            <a:r>
              <a:rPr lang="en-US" altLang="en-US" sz="2800" dirty="0" err="1">
                <a:solidFill>
                  <a:srgbClr val="006666"/>
                </a:solidFill>
                <a:sym typeface="Wingdings" pitchFamily="2" charset="2"/>
              </a:rPr>
              <a:t>có</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học</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lực</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và</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hạnh</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kiểm</a:t>
            </a:r>
            <a:r>
              <a:rPr lang="en-US" altLang="en-US" sz="2800" dirty="0">
                <a:solidFill>
                  <a:srgbClr val="006666"/>
                </a:solidFill>
                <a:sym typeface="Wingdings" pitchFamily="2" charset="2"/>
              </a:rPr>
              <a:t> ở </a:t>
            </a:r>
            <a:r>
              <a:rPr lang="en-US" altLang="en-US" sz="2800" dirty="0" err="1">
                <a:solidFill>
                  <a:srgbClr val="006666"/>
                </a:solidFill>
                <a:sym typeface="Wingdings" pitchFamily="2" charset="2"/>
              </a:rPr>
              <a:t>học</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kỳ</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gần</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nhất</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đạt</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từ</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Khá</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trở</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lên</a:t>
            </a:r>
            <a:r>
              <a:rPr lang="en-US" altLang="en-US" sz="2800" dirty="0">
                <a:solidFill>
                  <a:srgbClr val="006666"/>
                </a:solidFill>
                <a:sym typeface="Wingdings" pitchFamily="2" charset="2"/>
              </a:rPr>
              <a:t>.</a:t>
            </a:r>
          </a:p>
          <a:p>
            <a:pPr>
              <a:lnSpc>
                <a:spcPct val="120000"/>
              </a:lnSpc>
              <a:spcBef>
                <a:spcPct val="25000"/>
              </a:spcBef>
              <a:spcAft>
                <a:spcPct val="25000"/>
              </a:spcAft>
            </a:pPr>
            <a:r>
              <a:rPr lang="en-US" altLang="en-US" sz="2800" dirty="0" err="1">
                <a:solidFill>
                  <a:srgbClr val="006666"/>
                </a:solidFill>
                <a:sym typeface="Wingdings" pitchFamily="2" charset="2"/>
              </a:rPr>
              <a:t>Sản</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phẩm</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dự</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thi</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Kết</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quả</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dự</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án</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đề</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tài</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nghiên</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cứu</a:t>
            </a:r>
            <a:r>
              <a:rPr lang="en-US" altLang="en-US" sz="2800" dirty="0">
                <a:solidFill>
                  <a:srgbClr val="006666"/>
                </a:solidFill>
                <a:sym typeface="Wingdings" pitchFamily="2" charset="2"/>
              </a:rPr>
              <a:t> KHKT (</a:t>
            </a:r>
            <a:r>
              <a:rPr lang="en-US" altLang="en-US" sz="2800" dirty="0" err="1">
                <a:solidFill>
                  <a:srgbClr val="006666"/>
                </a:solidFill>
                <a:sym typeface="Wingdings" pitchFamily="2" charset="2"/>
              </a:rPr>
              <a:t>gọi</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chung</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là</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dự</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án</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đáp</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ứng</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các</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quy</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định</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của</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Cuộc</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thi</a:t>
            </a:r>
            <a:r>
              <a:rPr lang="en-US" altLang="en-US" sz="2800" dirty="0">
                <a:solidFill>
                  <a:srgbClr val="006666"/>
                </a:solidFill>
                <a:sym typeface="Wingdings" pitchFamily="2" charset="2"/>
              </a:rPr>
              <a:t>.</a:t>
            </a:r>
          </a:p>
          <a:p>
            <a:pPr>
              <a:lnSpc>
                <a:spcPct val="120000"/>
              </a:lnSpc>
              <a:spcBef>
                <a:spcPct val="25000"/>
              </a:spcBef>
              <a:spcAft>
                <a:spcPct val="25000"/>
              </a:spcAft>
            </a:pPr>
            <a:r>
              <a:rPr lang="en-US" altLang="en-US" sz="2800" dirty="0" err="1">
                <a:solidFill>
                  <a:srgbClr val="006666"/>
                </a:solidFill>
                <a:sym typeface="Wingdings" pitchFamily="2" charset="2"/>
              </a:rPr>
              <a:t>Đơn</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vị</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dự</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thi</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Mỗi</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Sở</a:t>
            </a:r>
            <a:r>
              <a:rPr lang="en-US" altLang="en-US" sz="2800" dirty="0">
                <a:solidFill>
                  <a:srgbClr val="006666"/>
                </a:solidFill>
                <a:sym typeface="Wingdings" pitchFamily="2" charset="2"/>
              </a:rPr>
              <a:t> GDĐT, </a:t>
            </a:r>
            <a:r>
              <a:rPr lang="en-US" altLang="en-US" sz="2800" dirty="0" err="1">
                <a:solidFill>
                  <a:srgbClr val="006666"/>
                </a:solidFill>
                <a:sym typeface="Wingdings" pitchFamily="2" charset="2"/>
              </a:rPr>
              <a:t>trường</a:t>
            </a:r>
            <a:r>
              <a:rPr lang="en-US" altLang="en-US" sz="2800" dirty="0">
                <a:solidFill>
                  <a:srgbClr val="006666"/>
                </a:solidFill>
                <a:sym typeface="Wingdings" pitchFamily="2" charset="2"/>
              </a:rPr>
              <a:t> PTDTNT </a:t>
            </a:r>
            <a:r>
              <a:rPr lang="en-US" altLang="en-US" sz="2800" dirty="0" err="1">
                <a:solidFill>
                  <a:srgbClr val="006666"/>
                </a:solidFill>
                <a:sym typeface="Wingdings" pitchFamily="2" charset="2"/>
              </a:rPr>
              <a:t>trực</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thuộc</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Bộ</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và</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mỗi</a:t>
            </a:r>
            <a:r>
              <a:rPr lang="en-US" altLang="en-US" sz="2800" dirty="0">
                <a:solidFill>
                  <a:srgbClr val="006666"/>
                </a:solidFill>
                <a:sym typeface="Wingdings" pitchFamily="2" charset="2"/>
              </a:rPr>
              <a:t> ĐH, </a:t>
            </a:r>
            <a:r>
              <a:rPr lang="en-US" altLang="en-US" sz="2800" dirty="0" err="1">
                <a:solidFill>
                  <a:srgbClr val="006666"/>
                </a:solidFill>
                <a:sym typeface="Wingdings" pitchFamily="2" charset="2"/>
              </a:rPr>
              <a:t>trường</a:t>
            </a:r>
            <a:r>
              <a:rPr lang="en-US" altLang="en-US" sz="2800" dirty="0">
                <a:solidFill>
                  <a:srgbClr val="006666"/>
                </a:solidFill>
                <a:sym typeface="Wingdings" pitchFamily="2" charset="2"/>
              </a:rPr>
              <a:t> ĐH </a:t>
            </a:r>
            <a:r>
              <a:rPr lang="en-US" altLang="en-US" sz="2800" dirty="0" err="1">
                <a:solidFill>
                  <a:srgbClr val="006666"/>
                </a:solidFill>
                <a:sym typeface="Wingdings" pitchFamily="2" charset="2"/>
              </a:rPr>
              <a:t>có</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trường</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hoặc</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khối</a:t>
            </a:r>
            <a:r>
              <a:rPr lang="en-US" altLang="en-US" sz="2800" dirty="0">
                <a:solidFill>
                  <a:srgbClr val="006666"/>
                </a:solidFill>
                <a:sym typeface="Wingdings" pitchFamily="2" charset="2"/>
              </a:rPr>
              <a:t>) THPT </a:t>
            </a:r>
            <a:r>
              <a:rPr lang="en-US" altLang="en-US" sz="2800" dirty="0" err="1">
                <a:solidFill>
                  <a:srgbClr val="006666"/>
                </a:solidFill>
                <a:sym typeface="Wingdings" pitchFamily="2" charset="2"/>
              </a:rPr>
              <a:t>chuyên</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hoặc</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năng</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khiếu</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là</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một</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đơn</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vị</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dự</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thi</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nếu</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có</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dự</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án</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dự</a:t>
            </a:r>
            <a:r>
              <a:rPr lang="en-US" altLang="en-US" sz="2800" dirty="0">
                <a:solidFill>
                  <a:srgbClr val="006666"/>
                </a:solidFill>
                <a:sym typeface="Wingdings" pitchFamily="2" charset="2"/>
              </a:rPr>
              <a:t> </a:t>
            </a:r>
            <a:r>
              <a:rPr lang="en-US" altLang="en-US" sz="2800" dirty="0" err="1">
                <a:solidFill>
                  <a:srgbClr val="006666"/>
                </a:solidFill>
                <a:sym typeface="Wingdings" pitchFamily="2" charset="2"/>
              </a:rPr>
              <a:t>thi</a:t>
            </a:r>
            <a:r>
              <a:rPr lang="en-US" altLang="en-US" sz="2800" dirty="0">
                <a:solidFill>
                  <a:srgbClr val="006666"/>
                </a:solidFill>
                <a:sym typeface="Wingdings"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heckerboard(across)">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heckerboard(across)">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891" r="31759"/>
          <a:stretch/>
        </p:blipFill>
        <p:spPr>
          <a:xfrm rot="5400000">
            <a:off x="1143000" y="-1143000"/>
            <a:ext cx="6858000" cy="9144000"/>
          </a:xfrm>
          <a:prstGeom prst="rect">
            <a:avLst/>
          </a:prstGeom>
        </p:spPr>
      </p:pic>
    </p:spTree>
    <p:extLst>
      <p:ext uri="{BB962C8B-B14F-4D97-AF65-F5344CB8AC3E}">
        <p14:creationId xmlns:p14="http://schemas.microsoft.com/office/powerpoint/2010/main" val="11539467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368" r="1053"/>
          <a:stretch/>
        </p:blipFill>
        <p:spPr>
          <a:xfrm rot="5400000">
            <a:off x="1333500" y="1173139"/>
            <a:ext cx="6629400" cy="4724400"/>
          </a:xfrm>
          <a:prstGeom prst="rect">
            <a:avLst/>
          </a:prstGeom>
        </p:spPr>
      </p:pic>
    </p:spTree>
    <p:extLst>
      <p:ext uri="{BB962C8B-B14F-4D97-AF65-F5344CB8AC3E}">
        <p14:creationId xmlns:p14="http://schemas.microsoft.com/office/powerpoint/2010/main" val="28666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9169400" cy="6877050"/>
          </a:xfrm>
          <a:prstGeom prst="rect">
            <a:avLst/>
          </a:prstGeom>
        </p:spPr>
      </p:pic>
    </p:spTree>
    <p:extLst>
      <p:ext uri="{BB962C8B-B14F-4D97-AF65-F5344CB8AC3E}">
        <p14:creationId xmlns:p14="http://schemas.microsoft.com/office/powerpoint/2010/main" val="1338357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943"/>
          <a:stretch/>
        </p:blipFill>
        <p:spPr>
          <a:xfrm>
            <a:off x="0" y="76200"/>
            <a:ext cx="9144000" cy="6739850"/>
          </a:xfrm>
          <a:prstGeom prst="rect">
            <a:avLst/>
          </a:prstGeom>
        </p:spPr>
      </p:pic>
    </p:spTree>
    <p:extLst>
      <p:ext uri="{BB962C8B-B14F-4D97-AF65-F5344CB8AC3E}">
        <p14:creationId xmlns:p14="http://schemas.microsoft.com/office/powerpoint/2010/main" val="1587745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071" t="1639" r="608" b="-1639"/>
          <a:stretch/>
        </p:blipFill>
        <p:spPr>
          <a:xfrm rot="5400000">
            <a:off x="1128532" y="231497"/>
            <a:ext cx="6886936" cy="6400800"/>
          </a:xfrm>
          <a:prstGeom prst="rect">
            <a:avLst/>
          </a:prstGeom>
        </p:spPr>
      </p:pic>
    </p:spTree>
    <p:extLst>
      <p:ext uri="{BB962C8B-B14F-4D97-AF65-F5344CB8AC3E}">
        <p14:creationId xmlns:p14="http://schemas.microsoft.com/office/powerpoint/2010/main" val="3872881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609600"/>
            <a:ext cx="7086600" cy="531495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4-Poster tham khao\IMG_025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533400"/>
            <a:ext cx="7924800" cy="5943600"/>
          </a:xfr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4300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D:\Tien\camera\Album_1\Album_1\20160312_0745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685800"/>
            <a:ext cx="8940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4294967295"/>
          </p:nvPr>
        </p:nvSpPr>
        <p:spPr>
          <a:xfrm>
            <a:off x="0" y="731838"/>
            <a:ext cx="8915400" cy="3992562"/>
          </a:xfrm>
        </p:spPr>
        <p:txBody>
          <a:bodyPr/>
          <a:lstStyle/>
          <a:p>
            <a:pPr eaLnBrk="1" hangingPunct="1">
              <a:spcBef>
                <a:spcPct val="15000"/>
              </a:spcBef>
              <a:spcAft>
                <a:spcPct val="15000"/>
              </a:spcAft>
              <a:buFont typeface="Wingdings" pitchFamily="2" charset="2"/>
              <a:buNone/>
            </a:pPr>
            <a:r>
              <a:rPr lang="en-US" altLang="en-US" sz="2600">
                <a:solidFill>
                  <a:srgbClr val="006666"/>
                </a:solidFill>
                <a:sym typeface="Webdings" pitchFamily="18" charset="2"/>
              </a:rPr>
              <a:t></a:t>
            </a:r>
            <a:r>
              <a:rPr lang="en-US" altLang="en-US" sz="2600">
                <a:solidFill>
                  <a:srgbClr val="006666"/>
                </a:solidFill>
              </a:rPr>
              <a:t>Tự tin hơn vào bản thân, say mê hơn với NCKH;</a:t>
            </a:r>
          </a:p>
          <a:p>
            <a:pPr eaLnBrk="1" hangingPunct="1">
              <a:spcBef>
                <a:spcPct val="15000"/>
              </a:spcBef>
              <a:spcAft>
                <a:spcPct val="15000"/>
              </a:spcAft>
              <a:buFont typeface="Wingdings" pitchFamily="2" charset="2"/>
              <a:buChar char="ü"/>
            </a:pPr>
            <a:r>
              <a:rPr lang="en-US" altLang="en-US" sz="2600">
                <a:solidFill>
                  <a:srgbClr val="006666"/>
                </a:solidFill>
              </a:rPr>
              <a:t>Gặp gỡ bạn bè cùng chí hướng;</a:t>
            </a:r>
          </a:p>
          <a:p>
            <a:pPr eaLnBrk="1" hangingPunct="1">
              <a:spcBef>
                <a:spcPct val="15000"/>
              </a:spcBef>
              <a:spcAft>
                <a:spcPct val="15000"/>
              </a:spcAft>
              <a:buFont typeface="Wingdings" pitchFamily="2" charset="2"/>
              <a:buChar char="ü"/>
            </a:pPr>
            <a:r>
              <a:rPr lang="en-US" altLang="en-US" sz="2600">
                <a:solidFill>
                  <a:srgbClr val="006666"/>
                </a:solidFill>
              </a:rPr>
              <a:t>Tận mắt chứng kiến những công trình KH;</a:t>
            </a:r>
          </a:p>
          <a:p>
            <a:pPr eaLnBrk="1" hangingPunct="1">
              <a:spcBef>
                <a:spcPct val="15000"/>
              </a:spcBef>
              <a:spcAft>
                <a:spcPct val="15000"/>
              </a:spcAft>
              <a:buFont typeface="Wingdings" pitchFamily="2" charset="2"/>
              <a:buChar char="ü"/>
            </a:pPr>
            <a:r>
              <a:rPr lang="en-US" altLang="en-US" sz="2600">
                <a:solidFill>
                  <a:srgbClr val="006666"/>
                </a:solidFill>
              </a:rPr>
              <a:t>Học được cách chấp nhận mạo hiểm;</a:t>
            </a:r>
          </a:p>
          <a:p>
            <a:pPr eaLnBrk="1" hangingPunct="1">
              <a:spcBef>
                <a:spcPct val="15000"/>
              </a:spcBef>
              <a:spcAft>
                <a:spcPct val="15000"/>
              </a:spcAft>
              <a:buFont typeface="Wingdings" pitchFamily="2" charset="2"/>
              <a:buChar char="ü"/>
            </a:pPr>
            <a:r>
              <a:rPr lang="en-US" altLang="en-US" sz="2600">
                <a:solidFill>
                  <a:srgbClr val="006666"/>
                </a:solidFill>
              </a:rPr>
              <a:t>Học được cách thức truyền đạt những ý tưởng KH;</a:t>
            </a:r>
          </a:p>
          <a:p>
            <a:pPr eaLnBrk="1" hangingPunct="1">
              <a:spcBef>
                <a:spcPct val="15000"/>
              </a:spcBef>
              <a:spcAft>
                <a:spcPct val="15000"/>
              </a:spcAft>
              <a:buFont typeface="Wingdings" pitchFamily="2" charset="2"/>
              <a:buChar char="ü"/>
            </a:pPr>
            <a:r>
              <a:rPr lang="en-US" altLang="en-US" sz="2600">
                <a:solidFill>
                  <a:srgbClr val="006666"/>
                </a:solidFill>
              </a:rPr>
              <a:t>Cơ hội nghề nghiệp, cơ hội nhận được học bổng/ kinh phí học tập.</a:t>
            </a:r>
          </a:p>
        </p:txBody>
      </p:sp>
      <p:sp>
        <p:nvSpPr>
          <p:cNvPr id="62467" name="Text Box 5"/>
          <p:cNvSpPr txBox="1">
            <a:spLocks noChangeArrowheads="1"/>
          </p:cNvSpPr>
          <p:nvPr/>
        </p:nvSpPr>
        <p:spPr bwMode="auto">
          <a:xfrm>
            <a:off x="228600" y="152400"/>
            <a:ext cx="861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buFont typeface="Wingdings" pitchFamily="2" charset="2"/>
              <a:buNone/>
            </a:pPr>
            <a:r>
              <a:rPr lang="en-US" altLang="en-US">
                <a:solidFill>
                  <a:srgbClr val="990000"/>
                </a:solidFill>
              </a:rPr>
              <a:t>Lợi ích đối với HS tham gia cuộc thi KHKT</a:t>
            </a:r>
            <a:endParaRPr lang="en-US" altLang="en-US"/>
          </a:p>
        </p:txBody>
      </p:sp>
      <p:pic>
        <p:nvPicPr>
          <p:cNvPr id="6246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191000"/>
            <a:ext cx="2743200" cy="2667000"/>
          </a:xfrm>
          <a:prstGeom prst="rect">
            <a:avLst/>
          </a:prstGeom>
          <a:solidFill>
            <a:schemeClr val="tx1"/>
          </a:solidFill>
          <a:ln w="9525" algn="ctr">
            <a:solidFill>
              <a:srgbClr val="006666"/>
            </a:solidFill>
            <a:miter lim="800000"/>
            <a:headEnd/>
            <a:tailEnd/>
          </a:ln>
        </p:spPr>
      </p:pic>
      <p:pic>
        <p:nvPicPr>
          <p:cNvPr id="62469" name="Picture 11" descr="ngoc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191000"/>
            <a:ext cx="3200400" cy="2667000"/>
          </a:xfrm>
          <a:prstGeom prst="rect">
            <a:avLst/>
          </a:prstGeom>
          <a:noFill/>
          <a:ln w="9525">
            <a:solidFill>
              <a:srgbClr val="006666"/>
            </a:solidFill>
            <a:miter lim="800000"/>
            <a:headEnd/>
            <a:tailEnd/>
          </a:ln>
          <a:extLst>
            <a:ext uri="{909E8E84-426E-40DD-AFC4-6F175D3DCCD1}">
              <a14:hiddenFill xmlns:a14="http://schemas.microsoft.com/office/drawing/2010/main">
                <a:solidFill>
                  <a:srgbClr val="FFFFFF"/>
                </a:solidFill>
              </a14:hiddenFill>
            </a:ext>
          </a:extLst>
        </p:spPr>
      </p:pic>
      <p:pic>
        <p:nvPicPr>
          <p:cNvPr id="62470" name="Picture 12" descr="ngoc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157663"/>
            <a:ext cx="3241675" cy="2700337"/>
          </a:xfrm>
          <a:prstGeom prst="rect">
            <a:avLst/>
          </a:prstGeom>
          <a:noFill/>
          <a:ln w="9525">
            <a:solidFill>
              <a:srgbClr val="0066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Tien\camera\Album_1\Album_1\20160313_07332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990600"/>
            <a:ext cx="8399463" cy="47244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down)">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D:\Tien\camera\Album_1\Album_1\20160313_0733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57250"/>
            <a:ext cx="86868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457200" y="762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solidFill>
                  <a:srgbClr val="FF0000"/>
                </a:solidFill>
                <a:latin typeface="Times New Roman" pitchFamily="18" charset="0"/>
                <a:cs typeface="Times New Roman" pitchFamily="18" charset="0"/>
              </a:rPr>
              <a:t>C. NỘP HỒ SƠ DỰ THI</a:t>
            </a:r>
          </a:p>
        </p:txBody>
      </p:sp>
      <p:sp>
        <p:nvSpPr>
          <p:cNvPr id="12" name="Google Shape;49;p4"/>
          <p:cNvSpPr/>
          <p:nvPr/>
        </p:nvSpPr>
        <p:spPr>
          <a:xfrm>
            <a:off x="5283200" y="1676400"/>
            <a:ext cx="2971800" cy="708025"/>
          </a:xfrm>
          <a:prstGeom prst="rect">
            <a:avLst/>
          </a:prstGeom>
          <a:solidFill>
            <a:srgbClr val="FFFF00"/>
          </a:solidFill>
          <a:ln w="25400" cap="flat" cmpd="sng">
            <a:solidFill>
              <a:schemeClr val="accent6"/>
            </a:solidFill>
            <a:prstDash val="solid"/>
            <a:round/>
            <a:headEnd type="none" w="sm" len="sm"/>
            <a:tailEnd type="none" w="sm" len="sm"/>
          </a:ln>
        </p:spPr>
        <p:txBody>
          <a:bodyPr lIns="91425" tIns="45700" rIns="91425" bIns="4570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Clr>
                <a:srgbClr val="000000"/>
              </a:buClr>
              <a:buFont typeface="Arial" charset="0"/>
              <a:buNone/>
            </a:pPr>
            <a:r>
              <a:rPr lang="en-US" altLang="en-US" sz="2000">
                <a:solidFill>
                  <a:srgbClr val="FF0000"/>
                </a:solidFill>
                <a:latin typeface="Constantia" pitchFamily="18" charset="0"/>
                <a:ea typeface="Constantia" pitchFamily="18" charset="0"/>
                <a:cs typeface="Constantia" pitchFamily="18" charset="0"/>
                <a:sym typeface="Constantia" pitchFamily="18" charset="0"/>
              </a:rPr>
              <a:t>HỒ SƠ NỘP </a:t>
            </a:r>
            <a:endParaRPr lang="en-US" altLang="en-US" sz="1400" b="0">
              <a:solidFill>
                <a:srgbClr val="000000"/>
              </a:solidFill>
              <a:latin typeface="Arial" charset="0"/>
              <a:cs typeface="Arial" charset="0"/>
              <a:sym typeface="Arial" charset="0"/>
            </a:endParaRPr>
          </a:p>
          <a:p>
            <a:pPr algn="ctr" eaLnBrk="1" hangingPunct="1">
              <a:spcBef>
                <a:spcPct val="0"/>
              </a:spcBef>
              <a:buClr>
                <a:srgbClr val="000000"/>
              </a:buClr>
              <a:buFont typeface="Arial" charset="0"/>
              <a:buNone/>
            </a:pPr>
            <a:r>
              <a:rPr lang="en-US" altLang="en-US" sz="2000">
                <a:solidFill>
                  <a:srgbClr val="FF0000"/>
                </a:solidFill>
                <a:latin typeface="Constantia" pitchFamily="18" charset="0"/>
                <a:ea typeface="Constantia" pitchFamily="18" charset="0"/>
                <a:cs typeface="Constantia" pitchFamily="18" charset="0"/>
                <a:sym typeface="Constantia" pitchFamily="18" charset="0"/>
              </a:rPr>
              <a:t>TRỰC TUYẾN</a:t>
            </a:r>
          </a:p>
        </p:txBody>
      </p:sp>
      <p:sp>
        <p:nvSpPr>
          <p:cNvPr id="13" name="Google Shape;50;p4"/>
          <p:cNvSpPr/>
          <p:nvPr/>
        </p:nvSpPr>
        <p:spPr>
          <a:xfrm>
            <a:off x="5270500" y="2571750"/>
            <a:ext cx="2971800" cy="708025"/>
          </a:xfrm>
          <a:prstGeom prst="rect">
            <a:avLst/>
          </a:prstGeom>
          <a:solidFill>
            <a:srgbClr val="FFFF00"/>
          </a:solidFill>
          <a:ln w="25400" cap="flat" cmpd="sng">
            <a:solidFill>
              <a:schemeClr val="accent6"/>
            </a:solidFill>
            <a:prstDash val="solid"/>
            <a:round/>
            <a:headEnd type="none" w="sm" len="sm"/>
            <a:tailEnd type="none" w="sm" len="sm"/>
          </a:ln>
        </p:spPr>
        <p:txBody>
          <a:bodyPr lIns="91425" tIns="45700" rIns="91425" bIns="4570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Clr>
                <a:srgbClr val="000000"/>
              </a:buClr>
              <a:buFont typeface="Arial" charset="0"/>
              <a:buNone/>
            </a:pPr>
            <a:r>
              <a:rPr lang="en-US" altLang="en-US" sz="2000">
                <a:solidFill>
                  <a:srgbClr val="FF0000"/>
                </a:solidFill>
                <a:latin typeface="Constantia" pitchFamily="18" charset="0"/>
                <a:ea typeface="Constantia" pitchFamily="18" charset="0"/>
                <a:cs typeface="Constantia" pitchFamily="18" charset="0"/>
                <a:sym typeface="Constantia" pitchFamily="18" charset="0"/>
              </a:rPr>
              <a:t>HỒ SƠ NỘP </a:t>
            </a:r>
            <a:endParaRPr lang="en-US" altLang="en-US" sz="1400" b="0">
              <a:solidFill>
                <a:srgbClr val="000000"/>
              </a:solidFill>
              <a:latin typeface="Arial" charset="0"/>
              <a:cs typeface="Arial" charset="0"/>
              <a:sym typeface="Arial" charset="0"/>
            </a:endParaRPr>
          </a:p>
          <a:p>
            <a:pPr algn="ctr" eaLnBrk="1" hangingPunct="1">
              <a:spcBef>
                <a:spcPct val="0"/>
              </a:spcBef>
              <a:buClr>
                <a:srgbClr val="000000"/>
              </a:buClr>
              <a:buFont typeface="Arial" charset="0"/>
              <a:buNone/>
            </a:pPr>
            <a:r>
              <a:rPr lang="en-US" altLang="en-US" sz="2000">
                <a:solidFill>
                  <a:srgbClr val="FF0000"/>
                </a:solidFill>
                <a:latin typeface="Constantia" pitchFamily="18" charset="0"/>
                <a:ea typeface="Constantia" pitchFamily="18" charset="0"/>
                <a:cs typeface="Constantia" pitchFamily="18" charset="0"/>
                <a:sym typeface="Constantia" pitchFamily="18" charset="0"/>
              </a:rPr>
              <a:t>VĂN BẢN</a:t>
            </a:r>
          </a:p>
        </p:txBody>
      </p:sp>
      <p:sp>
        <p:nvSpPr>
          <p:cNvPr id="14" name="Google Shape;47;p4"/>
          <p:cNvSpPr/>
          <p:nvPr/>
        </p:nvSpPr>
        <p:spPr>
          <a:xfrm>
            <a:off x="914400" y="2092325"/>
            <a:ext cx="3702050" cy="584200"/>
          </a:xfrm>
          <a:prstGeom prst="rect">
            <a:avLst/>
          </a:prstGeom>
          <a:solidFill>
            <a:schemeClr val="lt1"/>
          </a:solidFill>
          <a:ln w="25400" cap="flat" cmpd="sng">
            <a:solidFill>
              <a:schemeClr val="accent6"/>
            </a:solidFill>
            <a:prstDash val="solid"/>
            <a:round/>
            <a:headEnd type="none" w="sm" len="sm"/>
            <a:tailEnd type="none" w="sm" len="sm"/>
          </a:ln>
        </p:spPr>
        <p:txBody>
          <a:bodyPr lIns="91425" tIns="45700" rIns="91425" bIns="4570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Clr>
                <a:srgbClr val="000000"/>
              </a:buClr>
              <a:buFont typeface="Arial" charset="0"/>
              <a:buNone/>
            </a:pPr>
            <a:r>
              <a:rPr lang="en-US" altLang="en-US">
                <a:solidFill>
                  <a:srgbClr val="7B7BDB"/>
                </a:solidFill>
                <a:latin typeface="Constantia" pitchFamily="18" charset="0"/>
                <a:ea typeface="Constantia" pitchFamily="18" charset="0"/>
                <a:cs typeface="Constantia" pitchFamily="18" charset="0"/>
                <a:sym typeface="Constantia" pitchFamily="18" charset="0"/>
              </a:rPr>
              <a:t>CÁC LOẠI HỒ SƠ</a:t>
            </a:r>
            <a:endParaRPr lang="en-US" altLang="en-US" sz="1400" b="0">
              <a:solidFill>
                <a:srgbClr val="000000"/>
              </a:solidFill>
              <a:latin typeface="Arial" charset="0"/>
              <a:cs typeface="Arial" charset="0"/>
              <a:sym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2624" y="152400"/>
            <a:ext cx="8382000" cy="1015663"/>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HƯỚNG DẪN NỘP HỒ SƠ DỰ THI KHKT</a:t>
            </a:r>
          </a:p>
          <a:p>
            <a:r>
              <a:rPr lang="en-US" sz="3200" dirty="0">
                <a:solidFill>
                  <a:schemeClr val="tx2">
                    <a:lumMod val="60000"/>
                    <a:lumOff val="40000"/>
                  </a:schemeClr>
                </a:solidFill>
                <a:latin typeface="Times New Roman" panose="02020603050405020304" pitchFamily="18" charset="0"/>
                <a:cs typeface="Times New Roman" panose="02020603050405020304" pitchFamily="18" charset="0"/>
              </a:rPr>
              <a:t>      ( </a:t>
            </a:r>
            <a:r>
              <a:rPr lang="en-US" sz="3200" u="sng" dirty="0">
                <a:solidFill>
                  <a:schemeClr val="tx2">
                    <a:lumMod val="60000"/>
                    <a:lumOff val="40000"/>
                  </a:schemeClr>
                </a:solidFill>
                <a:latin typeface="Times New Roman" panose="02020603050405020304" pitchFamily="18" charset="0"/>
                <a:cs typeface="Times New Roman" panose="02020603050405020304" pitchFamily="18" charset="0"/>
                <a:hlinkClick r:id="rId2"/>
              </a:rPr>
              <a:t>http://truonghocketnoi.edu.vn</a:t>
            </a:r>
            <a:r>
              <a:rPr lang="en-US" sz="3200" dirty="0">
                <a:solidFill>
                  <a:schemeClr val="tx2">
                    <a:lumMod val="60000"/>
                    <a:lumOff val="40000"/>
                  </a:schemeClr>
                </a:solidFill>
                <a:latin typeface="Times New Roman" panose="02020603050405020304" pitchFamily="18" charset="0"/>
                <a:cs typeface="Times New Roman" panose="02020603050405020304" pitchFamily="18" charset="0"/>
                <a:hlinkClick r:id="rId2"/>
              </a:rPr>
              <a:t> )</a:t>
            </a:r>
            <a:endParaRPr lang="en-US" dirty="0"/>
          </a:p>
        </p:txBody>
      </p:sp>
      <p:sp>
        <p:nvSpPr>
          <p:cNvPr id="5" name="TextBox 4"/>
          <p:cNvSpPr txBox="1"/>
          <p:nvPr/>
        </p:nvSpPr>
        <p:spPr>
          <a:xfrm>
            <a:off x="304800" y="1295400"/>
            <a:ext cx="8610600" cy="5186035"/>
          </a:xfrm>
          <a:prstGeom prst="rect">
            <a:avLst/>
          </a:prstGeom>
          <a:noFill/>
        </p:spPr>
        <p:txBody>
          <a:bodyPr wrap="square" rtlCol="0">
            <a:spAutoFit/>
          </a:bodyPr>
          <a:lstStyle/>
          <a:p>
            <a:pPr>
              <a:spcBef>
                <a:spcPts val="600"/>
              </a:spcBef>
            </a:pPr>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Chuẩn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nối</a:t>
            </a:r>
            <a:r>
              <a:rPr lang="en-US" sz="3200" b="1" dirty="0">
                <a:latin typeface="Times New Roman" panose="02020603050405020304" pitchFamily="18" charset="0"/>
                <a:cs typeface="Times New Roman" panose="02020603050405020304" pitchFamily="18" charset="0"/>
              </a:rPr>
              <a:t>:</a:t>
            </a:r>
          </a:p>
          <a:p>
            <a:pPr>
              <a:spcBef>
                <a:spcPts val="600"/>
              </a:spcBef>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a:t>
            </a:r>
          </a:p>
          <a:p>
            <a:pPr>
              <a:spcBef>
                <a:spcPts val="600"/>
              </a:spcBef>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a:t>
            </a:r>
          </a:p>
          <a:p>
            <a:pPr>
              <a:spcBef>
                <a:spcPts val="600"/>
              </a:spcBef>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Lưu</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endParaRPr lang="en-US" sz="3200" dirty="0">
              <a:latin typeface="Times New Roman" panose="02020603050405020304" pitchFamily="18" charset="0"/>
              <a:cs typeface="Times New Roman" panose="02020603050405020304" pitchFamily="18" charset="0"/>
            </a:endParaRPr>
          </a:p>
          <a:p>
            <a:pPr>
              <a:spcBef>
                <a:spcPts val="600"/>
              </a:spcBef>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Youtube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link : </a:t>
            </a:r>
          </a:p>
          <a:p>
            <a:pPr>
              <a:spcBef>
                <a:spcPts val="600"/>
              </a:spcBef>
            </a:pPr>
            <a:r>
              <a:rPr lang="en-US" sz="3200" u="sng" dirty="0">
                <a:latin typeface="Times New Roman" panose="02020603050405020304" pitchFamily="18" charset="0"/>
                <a:cs typeface="Times New Roman" panose="02020603050405020304" pitchFamily="18" charset="0"/>
                <a:hlinkClick r:id="rId3"/>
              </a:rPr>
              <a:t>https://www.youtube.com/user/ductuan1980/videos</a:t>
            </a:r>
            <a:endParaRPr lang="en-US" sz="3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333740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52400"/>
            <a:ext cx="8305800" cy="6555641"/>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Hồ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gồm</a:t>
            </a:r>
            <a:r>
              <a:rPr lang="en-US" sz="2800" b="1" dirty="0">
                <a:latin typeface="Times New Roman" panose="02020603050405020304" pitchFamily="18" charset="0"/>
                <a:cs typeface="Times New Roman" panose="02020603050405020304" pitchFamily="18" charset="0"/>
              </a:rPr>
              <a:t> 5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1 ) -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Scan</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1A) -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Scan</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1B ) -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Scan</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chuyển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file .pdf )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chuyển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file .pdf )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chuyển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file .pdf ) </a:t>
            </a:r>
          </a:p>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300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kèm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a:t>
            </a:r>
          </a:p>
          <a:p>
            <a:r>
              <a:rPr lang="en-US" sz="2800" b="1" u="sng" dirty="0" err="1">
                <a:solidFill>
                  <a:srgbClr val="FF0000"/>
                </a:solidFill>
                <a:latin typeface="Times New Roman" panose="02020603050405020304" pitchFamily="18" charset="0"/>
                <a:cs typeface="Times New Roman" panose="02020603050405020304" pitchFamily="18" charset="0"/>
              </a:rPr>
              <a:t>Lưu</a:t>
            </a:r>
            <a:r>
              <a:rPr lang="en-US" sz="2800" b="1" u="sng" dirty="0">
                <a:solidFill>
                  <a:srgbClr val="FF0000"/>
                </a:solidFill>
                <a:latin typeface="Times New Roman" panose="02020603050405020304" pitchFamily="18" charset="0"/>
                <a:cs typeface="Times New Roman" panose="02020603050405020304" pitchFamily="18" charset="0"/>
              </a:rPr>
              <a:t> 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các</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ngày</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tháng</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khai</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trong</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hồ</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sơ</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phải</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logic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với</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nhau</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Sau</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khi</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in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ra</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và</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ký</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đóng</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mộc</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nếu</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có</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thì</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phải</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Scan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lại</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thành</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file PDF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lưu</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ý dung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lượng</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Báo</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cáo</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không</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quá</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5MB,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các</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mẫu</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còn</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lại</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không</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quá</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1MB)</a:t>
            </a:r>
          </a:p>
          <a:p>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p>
          <a:p>
            <a:r>
              <a:rPr lang="en-US" sz="2800" u="sng" dirty="0">
                <a:latin typeface="Times New Roman" panose="02020603050405020304" pitchFamily="18" charset="0"/>
                <a:cs typeface="Times New Roman" panose="02020603050405020304" pitchFamily="18" charset="0"/>
                <a:hlinkClick r:id="rId2"/>
              </a:rPr>
              <a:t>https://youtu.be/rCAV0dLiVdw</a:t>
            </a:r>
            <a:endParaRPr lang="en-US" dirty="0">
              <a:solidFill>
                <a:schemeClr val="tx2">
                  <a:lumMod val="60000"/>
                  <a:lumOff val="40000"/>
                </a:schemeClr>
              </a:solidFill>
            </a:endParaRPr>
          </a:p>
        </p:txBody>
      </p:sp>
    </p:spTree>
    <p:extLst>
      <p:ext uri="{BB962C8B-B14F-4D97-AF65-F5344CB8AC3E}">
        <p14:creationId xmlns:p14="http://schemas.microsoft.com/office/powerpoint/2010/main" val="769280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52400"/>
            <a:ext cx="8382000" cy="6124754"/>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Hồ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hướng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Sở</a:t>
            </a:r>
            <a:r>
              <a:rPr lang="en-US" sz="2800" b="1"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KHKT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KHKT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nộp</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3x4 (</a:t>
            </a:r>
            <a:r>
              <a:rPr lang="en-US" sz="2800" dirty="0" err="1">
                <a:latin typeface="Times New Roman" panose="02020603050405020304" pitchFamily="18" charset="0"/>
                <a:cs typeface="Times New Roman" panose="02020603050405020304" pitchFamily="18" charset="0"/>
              </a:rPr>
              <a:t>chụp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1)</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1)</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1)</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quyển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1)</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1 )</a:t>
            </a:r>
          </a:p>
        </p:txBody>
      </p:sp>
    </p:spTree>
    <p:extLst>
      <p:ext uri="{BB962C8B-B14F-4D97-AF65-F5344CB8AC3E}">
        <p14:creationId xmlns:p14="http://schemas.microsoft.com/office/powerpoint/2010/main" val="16179997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1" name="Picture 7"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843677"/>
            <a:ext cx="7964040"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kern="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TRÂN TRỌNG CẢM ƠN</a:t>
            </a:r>
            <a:br>
              <a:rPr lang="en-US" sz="5400" b="1" kern="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5400" b="1" kern="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QUÝ THẦY CÔ ĐÃ </a:t>
            </a:r>
            <a:br>
              <a:rPr lang="en-US" sz="5400" b="1" kern="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5400" b="1" kern="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CHÚ Ý LẮNG NGHE</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4294967295"/>
          </p:nvPr>
        </p:nvSpPr>
        <p:spPr>
          <a:xfrm>
            <a:off x="228600" y="914400"/>
            <a:ext cx="8915400" cy="5181600"/>
          </a:xfrm>
        </p:spPr>
        <p:txBody>
          <a:bodyPr>
            <a:normAutofit fontScale="92500"/>
          </a:bodyPr>
          <a:lstStyle/>
          <a:p>
            <a:pPr algn="just" eaLnBrk="1" hangingPunct="1">
              <a:spcBef>
                <a:spcPct val="15000"/>
              </a:spcBef>
              <a:spcAft>
                <a:spcPct val="15000"/>
              </a:spcAft>
              <a:buFont typeface="Wingdings" pitchFamily="2" charset="2"/>
              <a:buNone/>
            </a:pPr>
            <a:r>
              <a:rPr lang="en-US" altLang="en-US" sz="2800">
                <a:solidFill>
                  <a:srgbClr val="006666"/>
                </a:solidFill>
                <a:sym typeface="Webdings" pitchFamily="18" charset="2"/>
              </a:rPr>
              <a:t>	</a:t>
            </a:r>
            <a:r>
              <a:rPr lang="vi-VN" altLang="en-US" sz="2800">
                <a:solidFill>
                  <a:srgbClr val="006666"/>
                </a:solidFill>
              </a:rPr>
              <a:t>Học sinh đạt giải trong Cuộc thi Khoa học, Kỹ thuật cấp quốc gia được hưởng các quyền lợi giống như học sinh đạt giải trong kỳ thi chọn học sinh giỏi quốc gia</a:t>
            </a:r>
            <a:r>
              <a:rPr lang="en-US" altLang="en-US" sz="2800">
                <a:solidFill>
                  <a:srgbClr val="006666"/>
                </a:solidFill>
              </a:rPr>
              <a:t>:</a:t>
            </a:r>
          </a:p>
          <a:p>
            <a:pPr eaLnBrk="1" hangingPunct="1">
              <a:spcBef>
                <a:spcPct val="15000"/>
              </a:spcBef>
              <a:spcAft>
                <a:spcPct val="15000"/>
              </a:spcAft>
              <a:buFont typeface="Wingdings" pitchFamily="2" charset="2"/>
              <a:buNone/>
            </a:pPr>
            <a:endParaRPr lang="en-US" altLang="en-US" sz="1100">
              <a:solidFill>
                <a:srgbClr val="006666"/>
              </a:solidFill>
            </a:endParaRPr>
          </a:p>
          <a:p>
            <a:pPr algn="just">
              <a:spcBef>
                <a:spcPct val="15000"/>
              </a:spcBef>
              <a:spcAft>
                <a:spcPct val="15000"/>
              </a:spcAft>
              <a:buFont typeface="Wingdings" pitchFamily="2" charset="2"/>
              <a:buChar char="ü"/>
            </a:pPr>
            <a:r>
              <a:rPr lang="en-US" altLang="en-US" sz="2800">
                <a:solidFill>
                  <a:srgbClr val="006666"/>
                </a:solidFill>
              </a:rPr>
              <a:t>Học sinh đoạt giải được cấp Giấy chứng nhận và được khen thưởng;</a:t>
            </a:r>
          </a:p>
          <a:p>
            <a:pPr algn="just" eaLnBrk="1" hangingPunct="1">
              <a:spcBef>
                <a:spcPct val="15000"/>
              </a:spcBef>
              <a:spcAft>
                <a:spcPct val="15000"/>
              </a:spcAft>
              <a:buFont typeface="Wingdings" pitchFamily="2" charset="2"/>
              <a:buChar char="ü"/>
            </a:pPr>
            <a:r>
              <a:rPr lang="en-US" altLang="en-US" sz="2800">
                <a:solidFill>
                  <a:srgbClr val="006666"/>
                </a:solidFill>
              </a:rPr>
              <a:t>Đ</a:t>
            </a:r>
            <a:r>
              <a:rPr lang="vi-VN" altLang="en-US" sz="2800">
                <a:solidFill>
                  <a:srgbClr val="006666"/>
                </a:solidFill>
              </a:rPr>
              <a:t>ược tuyển thẳng vào đại học, cao đẳng (đối với học sinh THPT</a:t>
            </a:r>
            <a:r>
              <a:rPr lang="en-US" altLang="en-US" sz="2800">
                <a:solidFill>
                  <a:srgbClr val="006666"/>
                </a:solidFill>
              </a:rPr>
              <a:t> - </a:t>
            </a:r>
            <a:r>
              <a:rPr lang="vi-VN" altLang="en-US" sz="2800">
                <a:solidFill>
                  <a:srgbClr val="006666"/>
                </a:solidFill>
              </a:rPr>
              <a:t>Thông tư số 06</a:t>
            </a:r>
            <a:r>
              <a:rPr lang="en-US" altLang="en-US" sz="2800">
                <a:solidFill>
                  <a:srgbClr val="006666"/>
                </a:solidFill>
              </a:rPr>
              <a:t>);</a:t>
            </a:r>
          </a:p>
          <a:p>
            <a:pPr algn="just" eaLnBrk="1" hangingPunct="1">
              <a:spcBef>
                <a:spcPct val="15000"/>
              </a:spcBef>
              <a:spcAft>
                <a:spcPct val="15000"/>
              </a:spcAft>
              <a:buFont typeface="Wingdings" pitchFamily="2" charset="2"/>
              <a:buChar char="ü"/>
            </a:pPr>
            <a:r>
              <a:rPr lang="en-US" altLang="en-US" sz="2800">
                <a:solidFill>
                  <a:srgbClr val="006666"/>
                </a:solidFill>
              </a:rPr>
              <a:t>Đ</a:t>
            </a:r>
            <a:r>
              <a:rPr lang="vi-VN" altLang="en-US" sz="2800">
                <a:solidFill>
                  <a:srgbClr val="006666"/>
                </a:solidFill>
              </a:rPr>
              <a:t>ược tuyển thẳng vào THPT (đối với học sinh </a:t>
            </a:r>
            <a:r>
              <a:rPr lang="en-US" altLang="en-US" sz="2800">
                <a:solidFill>
                  <a:srgbClr val="006666"/>
                </a:solidFill>
              </a:rPr>
              <a:t>THCS - </a:t>
            </a:r>
            <a:r>
              <a:rPr lang="vi-VN" altLang="en-US" sz="2800">
                <a:solidFill>
                  <a:srgbClr val="006666"/>
                </a:solidFill>
              </a:rPr>
              <a:t>Thông tư số 11</a:t>
            </a:r>
            <a:r>
              <a:rPr lang="en-US" altLang="en-US" sz="2800">
                <a:solidFill>
                  <a:srgbClr val="006666"/>
                </a:solidFill>
              </a:rPr>
              <a:t>).</a:t>
            </a:r>
          </a:p>
          <a:p>
            <a:pPr eaLnBrk="1" hangingPunct="1">
              <a:spcBef>
                <a:spcPct val="15000"/>
              </a:spcBef>
              <a:spcAft>
                <a:spcPct val="15000"/>
              </a:spcAft>
              <a:buFont typeface="Wingdings" pitchFamily="2" charset="2"/>
              <a:buNone/>
            </a:pPr>
            <a:endParaRPr lang="en-US" altLang="en-US" sz="2800">
              <a:solidFill>
                <a:srgbClr val="006666"/>
              </a:solidFill>
            </a:endParaRPr>
          </a:p>
          <a:p>
            <a:pPr eaLnBrk="1" hangingPunct="1">
              <a:spcBef>
                <a:spcPct val="15000"/>
              </a:spcBef>
              <a:spcAft>
                <a:spcPct val="15000"/>
              </a:spcAft>
              <a:buFont typeface="Wingdings" pitchFamily="2" charset="2"/>
              <a:buChar char="ü"/>
            </a:pPr>
            <a:endParaRPr lang="en-US" altLang="en-US" sz="2800">
              <a:solidFill>
                <a:srgbClr val="006666"/>
              </a:solidFill>
            </a:endParaRPr>
          </a:p>
          <a:p>
            <a:pPr eaLnBrk="1" hangingPunct="1">
              <a:spcBef>
                <a:spcPct val="15000"/>
              </a:spcBef>
              <a:spcAft>
                <a:spcPct val="15000"/>
              </a:spcAft>
              <a:buFont typeface="Wingdings" pitchFamily="2" charset="2"/>
              <a:buChar char="ü"/>
            </a:pPr>
            <a:endParaRPr lang="en-US" altLang="en-US" sz="2800">
              <a:solidFill>
                <a:srgbClr val="006666"/>
              </a:solidFill>
            </a:endParaRPr>
          </a:p>
        </p:txBody>
      </p:sp>
      <p:sp>
        <p:nvSpPr>
          <p:cNvPr id="63491" name="Text Box 5"/>
          <p:cNvSpPr txBox="1">
            <a:spLocks noChangeArrowheads="1"/>
          </p:cNvSpPr>
          <p:nvPr/>
        </p:nvSpPr>
        <p:spPr bwMode="auto">
          <a:xfrm>
            <a:off x="228600" y="152400"/>
            <a:ext cx="861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buFont typeface="Wingdings" pitchFamily="2" charset="2"/>
              <a:buNone/>
            </a:pPr>
            <a:r>
              <a:rPr lang="en-US" altLang="en-US">
                <a:solidFill>
                  <a:srgbClr val="990000"/>
                </a:solidFill>
              </a:rPr>
              <a:t>Lợi ích đối với HS tham gia cuộc thi KHKT</a:t>
            </a:r>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52400" y="914400"/>
          <a:ext cx="8763000" cy="4664077"/>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20000"/>
                    </a:ext>
                  </a:extLst>
                </a:gridCol>
                <a:gridCol w="3695700">
                  <a:extLst>
                    <a:ext uri="{9D8B030D-6E8A-4147-A177-3AD203B41FA5}">
                      <a16:colId xmlns:a16="http://schemas.microsoft.com/office/drawing/2014/main" val="20001"/>
                    </a:ext>
                  </a:extLst>
                </a:gridCol>
                <a:gridCol w="723900">
                  <a:extLst>
                    <a:ext uri="{9D8B030D-6E8A-4147-A177-3AD203B41FA5}">
                      <a16:colId xmlns:a16="http://schemas.microsoft.com/office/drawing/2014/main" val="20002"/>
                    </a:ext>
                  </a:extLst>
                </a:gridCol>
                <a:gridCol w="3657600">
                  <a:extLst>
                    <a:ext uri="{9D8B030D-6E8A-4147-A177-3AD203B41FA5}">
                      <a16:colId xmlns:a16="http://schemas.microsoft.com/office/drawing/2014/main" val="20003"/>
                    </a:ext>
                  </a:extLst>
                </a:gridCol>
              </a:tblGrid>
              <a:tr h="365810">
                <a:tc>
                  <a:txBody>
                    <a:bodyPr/>
                    <a:lstStyle/>
                    <a:p>
                      <a:r>
                        <a:rPr lang="en-US" sz="1800" dirty="0">
                          <a:solidFill>
                            <a:schemeClr val="tx1"/>
                          </a:solidFill>
                        </a:rPr>
                        <a:t>STT</a:t>
                      </a:r>
                    </a:p>
                  </a:txBody>
                  <a:tcPr marT="45726" marB="45726"/>
                </a:tc>
                <a:tc>
                  <a:txBody>
                    <a:bodyPr/>
                    <a:lstStyle/>
                    <a:p>
                      <a:pPr algn="ctr"/>
                      <a:r>
                        <a:rPr lang="en-US" sz="1800">
                          <a:solidFill>
                            <a:schemeClr val="tx1"/>
                          </a:solidFill>
                        </a:rPr>
                        <a:t>Lĩnh</a:t>
                      </a:r>
                      <a:r>
                        <a:rPr lang="en-US" sz="1800" baseline="0">
                          <a:solidFill>
                            <a:schemeClr val="tx1"/>
                          </a:solidFill>
                        </a:rPr>
                        <a:t> vực</a:t>
                      </a:r>
                      <a:endParaRPr lang="en-US" sz="1800">
                        <a:solidFill>
                          <a:schemeClr val="tx1"/>
                        </a:solidFill>
                      </a:endParaRPr>
                    </a:p>
                  </a:txBody>
                  <a:tcPr marT="45726" marB="45726"/>
                </a:tc>
                <a:tc>
                  <a:txBody>
                    <a:bodyPr/>
                    <a:lstStyle/>
                    <a:p>
                      <a:r>
                        <a:rPr lang="en-US" sz="1800">
                          <a:solidFill>
                            <a:schemeClr val="tx1"/>
                          </a:solidFill>
                        </a:rPr>
                        <a:t>STT</a:t>
                      </a:r>
                    </a:p>
                  </a:txBody>
                  <a:tcPr marT="45726" marB="45726"/>
                </a:tc>
                <a:tc>
                  <a:txBody>
                    <a:bodyPr/>
                    <a:lstStyle/>
                    <a:p>
                      <a:pPr algn="ctr"/>
                      <a:r>
                        <a:rPr lang="en-US" sz="1800">
                          <a:solidFill>
                            <a:schemeClr val="tx1"/>
                          </a:solidFill>
                        </a:rPr>
                        <a:t>Lĩnh</a:t>
                      </a:r>
                      <a:r>
                        <a:rPr lang="en-US" sz="1800" baseline="0">
                          <a:solidFill>
                            <a:schemeClr val="tx1"/>
                          </a:solidFill>
                        </a:rPr>
                        <a:t> vực</a:t>
                      </a:r>
                      <a:endParaRPr lang="en-US" sz="1800">
                        <a:solidFill>
                          <a:schemeClr val="tx1"/>
                        </a:solidFill>
                      </a:endParaRPr>
                    </a:p>
                  </a:txBody>
                  <a:tcPr marT="45726" marB="45726"/>
                </a:tc>
                <a:extLst>
                  <a:ext uri="{0D108BD9-81ED-4DB2-BD59-A6C34878D82A}">
                    <a16:rowId xmlns:a16="http://schemas.microsoft.com/office/drawing/2014/main" val="10000"/>
                  </a:ext>
                </a:extLst>
              </a:tr>
              <a:tr h="365810">
                <a:tc>
                  <a:txBody>
                    <a:bodyPr/>
                    <a:lstStyle/>
                    <a:p>
                      <a:r>
                        <a:rPr lang="en-US" sz="1800" dirty="0"/>
                        <a:t>1</a:t>
                      </a:r>
                    </a:p>
                  </a:txBody>
                  <a:tcPr marT="45726" marB="45726"/>
                </a:tc>
                <a:tc>
                  <a:txBody>
                    <a:bodyPr/>
                    <a:lstStyle/>
                    <a:p>
                      <a:r>
                        <a:rPr lang="vi-VN" sz="1800" b="0" i="0" kern="1200">
                          <a:solidFill>
                            <a:schemeClr val="dk1"/>
                          </a:solidFill>
                          <a:effectLst/>
                          <a:latin typeface="+mn-lt"/>
                          <a:ea typeface="+mn-ea"/>
                          <a:cs typeface="+mn-cs"/>
                        </a:rPr>
                        <a:t>Khoa học động vật</a:t>
                      </a:r>
                      <a:endParaRPr lang="en-US" sz="1800"/>
                    </a:p>
                  </a:txBody>
                  <a:tcPr marT="45726" marB="45726"/>
                </a:tc>
                <a:tc>
                  <a:txBody>
                    <a:bodyPr/>
                    <a:lstStyle/>
                    <a:p>
                      <a:r>
                        <a:rPr lang="en-US" sz="1800"/>
                        <a:t>12</a:t>
                      </a:r>
                    </a:p>
                  </a:txBody>
                  <a:tcPr marT="45726" marB="45726"/>
                </a:tc>
                <a:tc>
                  <a:txBody>
                    <a:bodyPr/>
                    <a:lstStyle/>
                    <a:p>
                      <a:r>
                        <a:rPr lang="vi-VN" sz="1800" b="0" i="0" kern="1200">
                          <a:solidFill>
                            <a:schemeClr val="dk1"/>
                          </a:solidFill>
                          <a:effectLst/>
                          <a:latin typeface="+mn-lt"/>
                          <a:ea typeface="+mn-ea"/>
                          <a:cs typeface="+mn-cs"/>
                        </a:rPr>
                        <a:t>Năng lượng: Vật lí</a:t>
                      </a:r>
                      <a:endParaRPr lang="en-US" sz="1800"/>
                    </a:p>
                  </a:txBody>
                  <a:tcPr marT="45726" marB="45726"/>
                </a:tc>
                <a:extLst>
                  <a:ext uri="{0D108BD9-81ED-4DB2-BD59-A6C34878D82A}">
                    <a16:rowId xmlns:a16="http://schemas.microsoft.com/office/drawing/2014/main" val="10001"/>
                  </a:ext>
                </a:extLst>
              </a:tr>
              <a:tr h="365810">
                <a:tc>
                  <a:txBody>
                    <a:bodyPr/>
                    <a:lstStyle/>
                    <a:p>
                      <a:r>
                        <a:rPr lang="en-US" sz="1800" dirty="0"/>
                        <a:t>2</a:t>
                      </a:r>
                    </a:p>
                  </a:txBody>
                  <a:tcPr marT="45726" marB="45726"/>
                </a:tc>
                <a:tc>
                  <a:txBody>
                    <a:bodyPr/>
                    <a:lstStyle/>
                    <a:p>
                      <a:r>
                        <a:rPr lang="en-US" sz="1800" b="0" i="0" kern="1200" dirty="0" err="1">
                          <a:solidFill>
                            <a:schemeClr val="dk1"/>
                          </a:solidFill>
                          <a:effectLst/>
                          <a:latin typeface="+mn-lt"/>
                          <a:ea typeface="+mn-ea"/>
                          <a:cs typeface="+mn-cs"/>
                        </a:rPr>
                        <a:t>Khoa</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học</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xã</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hội</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và</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hành</a:t>
                      </a:r>
                      <a:r>
                        <a:rPr lang="en-US" sz="1800" b="0" i="0" kern="1200" dirty="0">
                          <a:solidFill>
                            <a:schemeClr val="dk1"/>
                          </a:solidFill>
                          <a:effectLst/>
                          <a:latin typeface="+mn-lt"/>
                          <a:ea typeface="+mn-ea"/>
                          <a:cs typeface="+mn-cs"/>
                        </a:rPr>
                        <a:t> vi</a:t>
                      </a:r>
                      <a:endParaRPr lang="en-US" sz="1800" dirty="0"/>
                    </a:p>
                  </a:txBody>
                  <a:tcPr marT="45726" marB="45726"/>
                </a:tc>
                <a:tc>
                  <a:txBody>
                    <a:bodyPr/>
                    <a:lstStyle/>
                    <a:p>
                      <a:r>
                        <a:rPr lang="en-US" sz="1800"/>
                        <a:t>13</a:t>
                      </a:r>
                    </a:p>
                  </a:txBody>
                  <a:tcPr marT="45726" marB="45726"/>
                </a:tc>
                <a:tc>
                  <a:txBody>
                    <a:bodyPr/>
                    <a:lstStyle/>
                    <a:p>
                      <a:r>
                        <a:rPr lang="vi-VN" sz="1800" b="0" i="0" kern="1200">
                          <a:solidFill>
                            <a:schemeClr val="dk1"/>
                          </a:solidFill>
                          <a:effectLst/>
                          <a:latin typeface="+mn-lt"/>
                          <a:ea typeface="+mn-ea"/>
                          <a:cs typeface="+mn-cs"/>
                        </a:rPr>
                        <a:t>Kĩ thuật cơ khí</a:t>
                      </a:r>
                      <a:endParaRPr lang="en-US" sz="1800"/>
                    </a:p>
                  </a:txBody>
                  <a:tcPr marT="45726" marB="45726"/>
                </a:tc>
                <a:extLst>
                  <a:ext uri="{0D108BD9-81ED-4DB2-BD59-A6C34878D82A}">
                    <a16:rowId xmlns:a16="http://schemas.microsoft.com/office/drawing/2014/main" val="10002"/>
                  </a:ext>
                </a:extLst>
              </a:tr>
              <a:tr h="365810">
                <a:tc>
                  <a:txBody>
                    <a:bodyPr/>
                    <a:lstStyle/>
                    <a:p>
                      <a:r>
                        <a:rPr lang="en-US" sz="1800" dirty="0"/>
                        <a:t>3</a:t>
                      </a:r>
                    </a:p>
                  </a:txBody>
                  <a:tcPr marT="45726" marB="45726"/>
                </a:tc>
                <a:tc>
                  <a:txBody>
                    <a:bodyPr/>
                    <a:lstStyle/>
                    <a:p>
                      <a:r>
                        <a:rPr lang="en-US" sz="1800" b="0" i="0" kern="1200" dirty="0" err="1">
                          <a:solidFill>
                            <a:schemeClr val="dk1"/>
                          </a:solidFill>
                          <a:effectLst/>
                          <a:latin typeface="+mn-lt"/>
                          <a:ea typeface="+mn-ea"/>
                          <a:cs typeface="+mn-cs"/>
                        </a:rPr>
                        <a:t>Hóa</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Sinh</a:t>
                      </a:r>
                      <a:endParaRPr lang="en-US" sz="1800" dirty="0"/>
                    </a:p>
                  </a:txBody>
                  <a:tcPr marT="45726" marB="45726"/>
                </a:tc>
                <a:tc>
                  <a:txBody>
                    <a:bodyPr/>
                    <a:lstStyle/>
                    <a:p>
                      <a:r>
                        <a:rPr lang="en-US" sz="1800"/>
                        <a:t>14</a:t>
                      </a:r>
                    </a:p>
                  </a:txBody>
                  <a:tcPr marT="45726" marB="45726"/>
                </a:tc>
                <a:tc>
                  <a:txBody>
                    <a:bodyPr/>
                    <a:lstStyle/>
                    <a:p>
                      <a:r>
                        <a:rPr lang="vi-VN" sz="1800" b="0" i="0" kern="1200">
                          <a:solidFill>
                            <a:schemeClr val="dk1"/>
                          </a:solidFill>
                          <a:effectLst/>
                          <a:latin typeface="+mn-lt"/>
                          <a:ea typeface="+mn-ea"/>
                          <a:cs typeface="+mn-cs"/>
                        </a:rPr>
                        <a:t>Kĩ thuật môi trường</a:t>
                      </a:r>
                      <a:endParaRPr lang="en-US" sz="1800"/>
                    </a:p>
                  </a:txBody>
                  <a:tcPr marT="45726" marB="45726"/>
                </a:tc>
                <a:extLst>
                  <a:ext uri="{0D108BD9-81ED-4DB2-BD59-A6C34878D82A}">
                    <a16:rowId xmlns:a16="http://schemas.microsoft.com/office/drawing/2014/main" val="10003"/>
                  </a:ext>
                </a:extLst>
              </a:tr>
              <a:tr h="365810">
                <a:tc>
                  <a:txBody>
                    <a:bodyPr/>
                    <a:lstStyle/>
                    <a:p>
                      <a:r>
                        <a:rPr lang="en-US" sz="1800" dirty="0"/>
                        <a:t>4</a:t>
                      </a:r>
                    </a:p>
                  </a:txBody>
                  <a:tcPr marT="45726" marB="45726"/>
                </a:tc>
                <a:tc>
                  <a:txBody>
                    <a:bodyPr/>
                    <a:lstStyle/>
                    <a:p>
                      <a:r>
                        <a:rPr lang="en-US" sz="1800" b="0" i="0" kern="1200" dirty="0">
                          <a:solidFill>
                            <a:schemeClr val="dk1"/>
                          </a:solidFill>
                          <a:effectLst/>
                          <a:latin typeface="+mn-lt"/>
                          <a:ea typeface="+mn-ea"/>
                          <a:cs typeface="+mn-cs"/>
                        </a:rPr>
                        <a:t>Y </a:t>
                      </a:r>
                      <a:r>
                        <a:rPr lang="en-US" sz="1800" b="0" i="0" kern="1200" dirty="0" err="1">
                          <a:solidFill>
                            <a:schemeClr val="dk1"/>
                          </a:solidFill>
                          <a:effectLst/>
                          <a:latin typeface="+mn-lt"/>
                          <a:ea typeface="+mn-ea"/>
                          <a:cs typeface="+mn-cs"/>
                        </a:rPr>
                        <a:t>Sinh</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và</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khoa</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học</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Sức</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khỏe</a:t>
                      </a:r>
                      <a:endParaRPr lang="en-US" sz="1800" dirty="0"/>
                    </a:p>
                  </a:txBody>
                  <a:tcPr marT="45726" marB="45726"/>
                </a:tc>
                <a:tc>
                  <a:txBody>
                    <a:bodyPr/>
                    <a:lstStyle/>
                    <a:p>
                      <a:r>
                        <a:rPr lang="en-US" sz="1800"/>
                        <a:t>15</a:t>
                      </a:r>
                    </a:p>
                  </a:txBody>
                  <a:tcPr marT="45726" marB="45726"/>
                </a:tc>
                <a:tc>
                  <a:txBody>
                    <a:bodyPr/>
                    <a:lstStyle/>
                    <a:p>
                      <a:r>
                        <a:rPr lang="en-US" sz="1800" b="0" i="0" kern="1200">
                          <a:solidFill>
                            <a:schemeClr val="dk1"/>
                          </a:solidFill>
                          <a:effectLst/>
                          <a:latin typeface="+mn-lt"/>
                          <a:ea typeface="+mn-ea"/>
                          <a:cs typeface="+mn-cs"/>
                        </a:rPr>
                        <a:t>Khoa học vật liệu</a:t>
                      </a:r>
                      <a:endParaRPr lang="en-US" sz="1800"/>
                    </a:p>
                  </a:txBody>
                  <a:tcPr marT="45726" marB="45726"/>
                </a:tc>
                <a:extLst>
                  <a:ext uri="{0D108BD9-81ED-4DB2-BD59-A6C34878D82A}">
                    <a16:rowId xmlns:a16="http://schemas.microsoft.com/office/drawing/2014/main" val="10004"/>
                  </a:ext>
                </a:extLst>
              </a:tr>
              <a:tr h="365810">
                <a:tc>
                  <a:txBody>
                    <a:bodyPr/>
                    <a:lstStyle/>
                    <a:p>
                      <a:r>
                        <a:rPr lang="en-US" sz="1800"/>
                        <a:t>5</a:t>
                      </a:r>
                    </a:p>
                  </a:txBody>
                  <a:tcPr marT="45726" marB="45726"/>
                </a:tc>
                <a:tc>
                  <a:txBody>
                    <a:bodyPr/>
                    <a:lstStyle/>
                    <a:p>
                      <a:r>
                        <a:rPr lang="en-US" sz="1800" b="0" i="0" kern="1200" dirty="0" err="1">
                          <a:solidFill>
                            <a:schemeClr val="dk1"/>
                          </a:solidFill>
                          <a:effectLst/>
                          <a:latin typeface="+mn-lt"/>
                          <a:ea typeface="+mn-ea"/>
                          <a:cs typeface="+mn-cs"/>
                        </a:rPr>
                        <a:t>Kĩ</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thuật</a:t>
                      </a:r>
                      <a:r>
                        <a:rPr lang="en-US" sz="1800" b="0" i="0" kern="1200" dirty="0">
                          <a:solidFill>
                            <a:schemeClr val="dk1"/>
                          </a:solidFill>
                          <a:effectLst/>
                          <a:latin typeface="+mn-lt"/>
                          <a:ea typeface="+mn-ea"/>
                          <a:cs typeface="+mn-cs"/>
                        </a:rPr>
                        <a:t> Y </a:t>
                      </a:r>
                      <a:r>
                        <a:rPr lang="en-US" sz="1800" b="0" i="0" kern="1200" dirty="0" err="1">
                          <a:solidFill>
                            <a:schemeClr val="dk1"/>
                          </a:solidFill>
                          <a:effectLst/>
                          <a:latin typeface="+mn-lt"/>
                          <a:ea typeface="+mn-ea"/>
                          <a:cs typeface="+mn-cs"/>
                        </a:rPr>
                        <a:t>Sinh</a:t>
                      </a:r>
                      <a:endParaRPr lang="en-US" sz="1800" dirty="0"/>
                    </a:p>
                  </a:txBody>
                  <a:tcPr marT="45726" marB="45726"/>
                </a:tc>
                <a:tc>
                  <a:txBody>
                    <a:bodyPr/>
                    <a:lstStyle/>
                    <a:p>
                      <a:r>
                        <a:rPr lang="en-US" sz="1800"/>
                        <a:t>16</a:t>
                      </a:r>
                    </a:p>
                  </a:txBody>
                  <a:tcPr marT="45726" marB="45726"/>
                </a:tc>
                <a:tc>
                  <a:txBody>
                    <a:bodyPr/>
                    <a:lstStyle/>
                    <a:p>
                      <a:r>
                        <a:rPr lang="en-US" sz="1800" b="0" i="0" kern="1200">
                          <a:solidFill>
                            <a:schemeClr val="dk1"/>
                          </a:solidFill>
                          <a:effectLst/>
                          <a:latin typeface="+mn-lt"/>
                          <a:ea typeface="+mn-ea"/>
                          <a:cs typeface="+mn-cs"/>
                        </a:rPr>
                        <a:t>Toán học</a:t>
                      </a:r>
                      <a:endParaRPr lang="en-US" sz="1800"/>
                    </a:p>
                  </a:txBody>
                  <a:tcPr marT="45726" marB="45726"/>
                </a:tc>
                <a:extLst>
                  <a:ext uri="{0D108BD9-81ED-4DB2-BD59-A6C34878D82A}">
                    <a16:rowId xmlns:a16="http://schemas.microsoft.com/office/drawing/2014/main" val="10005"/>
                  </a:ext>
                </a:extLst>
              </a:tr>
              <a:tr h="365810">
                <a:tc>
                  <a:txBody>
                    <a:bodyPr/>
                    <a:lstStyle/>
                    <a:p>
                      <a:r>
                        <a:rPr lang="en-US" sz="1800"/>
                        <a:t>6</a:t>
                      </a:r>
                    </a:p>
                  </a:txBody>
                  <a:tcPr marT="45726" marB="45726"/>
                </a:tc>
                <a:tc>
                  <a:txBody>
                    <a:bodyPr/>
                    <a:lstStyle/>
                    <a:p>
                      <a:r>
                        <a:rPr lang="en-US" sz="1800" b="0" i="0" kern="1200" dirty="0" err="1">
                          <a:solidFill>
                            <a:schemeClr val="dk1"/>
                          </a:solidFill>
                          <a:effectLst/>
                          <a:latin typeface="+mn-lt"/>
                          <a:ea typeface="+mn-ea"/>
                          <a:cs typeface="+mn-cs"/>
                        </a:rPr>
                        <a:t>Sinh</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học</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tế</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bào</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và</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phân</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tử</a:t>
                      </a:r>
                      <a:endParaRPr lang="en-US" sz="1800" dirty="0"/>
                    </a:p>
                  </a:txBody>
                  <a:tcPr marT="45726" marB="45726"/>
                </a:tc>
                <a:tc>
                  <a:txBody>
                    <a:bodyPr/>
                    <a:lstStyle/>
                    <a:p>
                      <a:r>
                        <a:rPr lang="en-US" sz="1800"/>
                        <a:t>17</a:t>
                      </a:r>
                    </a:p>
                  </a:txBody>
                  <a:tcPr marT="45726" marB="45726"/>
                </a:tc>
                <a:tc>
                  <a:txBody>
                    <a:bodyPr/>
                    <a:lstStyle/>
                    <a:p>
                      <a:r>
                        <a:rPr lang="en-US" sz="1800" b="0" i="0" kern="1200">
                          <a:solidFill>
                            <a:schemeClr val="dk1"/>
                          </a:solidFill>
                          <a:effectLst/>
                          <a:latin typeface="+mn-lt"/>
                          <a:ea typeface="+mn-ea"/>
                          <a:cs typeface="+mn-cs"/>
                        </a:rPr>
                        <a:t>Vi Sinh</a:t>
                      </a:r>
                      <a:endParaRPr lang="en-US" sz="1800"/>
                    </a:p>
                  </a:txBody>
                  <a:tcPr marT="45726" marB="45726"/>
                </a:tc>
                <a:extLst>
                  <a:ext uri="{0D108BD9-81ED-4DB2-BD59-A6C34878D82A}">
                    <a16:rowId xmlns:a16="http://schemas.microsoft.com/office/drawing/2014/main" val="10006"/>
                  </a:ext>
                </a:extLst>
              </a:tr>
              <a:tr h="365810">
                <a:tc>
                  <a:txBody>
                    <a:bodyPr/>
                    <a:lstStyle/>
                    <a:p>
                      <a:r>
                        <a:rPr lang="en-US" sz="1800"/>
                        <a:t>7</a:t>
                      </a:r>
                    </a:p>
                  </a:txBody>
                  <a:tcPr marT="45726" marB="45726"/>
                </a:tc>
                <a:tc>
                  <a:txBody>
                    <a:bodyPr/>
                    <a:lstStyle/>
                    <a:p>
                      <a:r>
                        <a:rPr lang="en-US" sz="1800" b="0" i="0" kern="1200" dirty="0" err="1">
                          <a:solidFill>
                            <a:schemeClr val="dk1"/>
                          </a:solidFill>
                          <a:effectLst/>
                          <a:latin typeface="+mn-lt"/>
                          <a:ea typeface="+mn-ea"/>
                          <a:cs typeface="+mn-cs"/>
                        </a:rPr>
                        <a:t>Hóa</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học</a:t>
                      </a:r>
                      <a:endParaRPr lang="en-US" sz="1800" dirty="0"/>
                    </a:p>
                  </a:txBody>
                  <a:tcPr marT="45726" marB="45726"/>
                </a:tc>
                <a:tc>
                  <a:txBody>
                    <a:bodyPr/>
                    <a:lstStyle/>
                    <a:p>
                      <a:r>
                        <a:rPr lang="en-US" sz="1800"/>
                        <a:t>18</a:t>
                      </a:r>
                    </a:p>
                  </a:txBody>
                  <a:tcPr marT="45726" marB="45726"/>
                </a:tc>
                <a:tc>
                  <a:txBody>
                    <a:bodyPr/>
                    <a:lstStyle/>
                    <a:p>
                      <a:r>
                        <a:rPr lang="vi-VN" sz="1800" b="0" i="0" kern="1200">
                          <a:solidFill>
                            <a:schemeClr val="dk1"/>
                          </a:solidFill>
                          <a:effectLst/>
                          <a:latin typeface="+mn-lt"/>
                          <a:ea typeface="+mn-ea"/>
                          <a:cs typeface="+mn-cs"/>
                        </a:rPr>
                        <a:t>Vật lí và Thiên văn</a:t>
                      </a:r>
                      <a:endParaRPr lang="en-US" sz="1800"/>
                    </a:p>
                  </a:txBody>
                  <a:tcPr marT="45726" marB="45726"/>
                </a:tc>
                <a:extLst>
                  <a:ext uri="{0D108BD9-81ED-4DB2-BD59-A6C34878D82A}">
                    <a16:rowId xmlns:a16="http://schemas.microsoft.com/office/drawing/2014/main" val="10007"/>
                  </a:ext>
                </a:extLst>
              </a:tr>
              <a:tr h="640167">
                <a:tc>
                  <a:txBody>
                    <a:bodyPr/>
                    <a:lstStyle/>
                    <a:p>
                      <a:r>
                        <a:rPr lang="en-US" sz="1800"/>
                        <a:t>8</a:t>
                      </a:r>
                    </a:p>
                  </a:txBody>
                  <a:tcPr marT="45726" marB="45726"/>
                </a:tc>
                <a:tc>
                  <a:txBody>
                    <a:bodyPr/>
                    <a:lstStyle/>
                    <a:p>
                      <a:r>
                        <a:rPr lang="en-US" sz="1800" b="0" i="0" kern="1200" dirty="0" err="1">
                          <a:solidFill>
                            <a:schemeClr val="dk1"/>
                          </a:solidFill>
                          <a:effectLst/>
                          <a:latin typeface="+mn-lt"/>
                          <a:ea typeface="+mn-ea"/>
                          <a:cs typeface="+mn-cs"/>
                        </a:rPr>
                        <a:t>Sinh</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học</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trên</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máy</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tính</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và</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Sinh</a:t>
                      </a:r>
                      <a:r>
                        <a:rPr lang="en-US" sz="1800" b="0" i="0" kern="1200" dirty="0">
                          <a:solidFill>
                            <a:schemeClr val="dk1"/>
                          </a:solidFill>
                          <a:effectLst/>
                          <a:latin typeface="+mn-lt"/>
                          <a:ea typeface="+mn-ea"/>
                          <a:cs typeface="+mn-cs"/>
                        </a:rPr>
                        <a:t> -Tin</a:t>
                      </a:r>
                      <a:endParaRPr lang="en-US" sz="1800" dirty="0"/>
                    </a:p>
                  </a:txBody>
                  <a:tcPr marT="45726" marB="45726"/>
                </a:tc>
                <a:tc>
                  <a:txBody>
                    <a:bodyPr/>
                    <a:lstStyle/>
                    <a:p>
                      <a:r>
                        <a:rPr lang="en-US" sz="1800"/>
                        <a:t>19</a:t>
                      </a:r>
                    </a:p>
                  </a:txBody>
                  <a:tcPr marT="45726" marB="45726"/>
                </a:tc>
                <a:tc>
                  <a:txBody>
                    <a:bodyPr/>
                    <a:lstStyle/>
                    <a:p>
                      <a:r>
                        <a:rPr lang="en-US" sz="1800" b="0" i="0" kern="1200">
                          <a:solidFill>
                            <a:schemeClr val="dk1"/>
                          </a:solidFill>
                          <a:effectLst/>
                          <a:latin typeface="+mn-lt"/>
                          <a:ea typeface="+mn-ea"/>
                          <a:cs typeface="+mn-cs"/>
                        </a:rPr>
                        <a:t>Khoa học Thực vật</a:t>
                      </a:r>
                      <a:endParaRPr lang="en-US" sz="1800"/>
                    </a:p>
                  </a:txBody>
                  <a:tcPr marT="45726" marB="45726"/>
                </a:tc>
                <a:extLst>
                  <a:ext uri="{0D108BD9-81ED-4DB2-BD59-A6C34878D82A}">
                    <a16:rowId xmlns:a16="http://schemas.microsoft.com/office/drawing/2014/main" val="10008"/>
                  </a:ext>
                </a:extLst>
              </a:tr>
              <a:tr h="365810">
                <a:tc>
                  <a:txBody>
                    <a:bodyPr/>
                    <a:lstStyle/>
                    <a:p>
                      <a:r>
                        <a:rPr lang="en-US" sz="1800"/>
                        <a:t>9</a:t>
                      </a:r>
                    </a:p>
                  </a:txBody>
                  <a:tcPr marT="45726" marB="45726"/>
                </a:tc>
                <a:tc>
                  <a:txBody>
                    <a:bodyPr/>
                    <a:lstStyle/>
                    <a:p>
                      <a:r>
                        <a:rPr lang="vi-VN" sz="1800" b="0" i="0" kern="1200" dirty="0">
                          <a:solidFill>
                            <a:schemeClr val="dk1"/>
                          </a:solidFill>
                          <a:effectLst/>
                          <a:latin typeface="+mn-lt"/>
                          <a:ea typeface="+mn-ea"/>
                          <a:cs typeface="+mn-cs"/>
                        </a:rPr>
                        <a:t>Khoa học Trái đất và Môi trường</a:t>
                      </a:r>
                      <a:endParaRPr lang="en-US" sz="1800" dirty="0"/>
                    </a:p>
                  </a:txBody>
                  <a:tcPr marT="45726" marB="45726"/>
                </a:tc>
                <a:tc>
                  <a:txBody>
                    <a:bodyPr/>
                    <a:lstStyle/>
                    <a:p>
                      <a:r>
                        <a:rPr lang="en-US" sz="1800"/>
                        <a:t>20</a:t>
                      </a:r>
                    </a:p>
                  </a:txBody>
                  <a:tcPr marT="45726" marB="45726"/>
                </a:tc>
                <a:tc>
                  <a:txBody>
                    <a:bodyPr/>
                    <a:lstStyle/>
                    <a:p>
                      <a:r>
                        <a:rPr lang="en-US" sz="1800" b="0" i="0" kern="1200">
                          <a:solidFill>
                            <a:schemeClr val="dk1"/>
                          </a:solidFill>
                          <a:effectLst/>
                          <a:latin typeface="+mn-lt"/>
                          <a:ea typeface="+mn-ea"/>
                          <a:cs typeface="+mn-cs"/>
                        </a:rPr>
                        <a:t>Rô bốt và máy thông minh</a:t>
                      </a:r>
                      <a:endParaRPr lang="en-US" sz="1800"/>
                    </a:p>
                  </a:txBody>
                  <a:tcPr marT="45726" marB="45726"/>
                </a:tc>
                <a:extLst>
                  <a:ext uri="{0D108BD9-81ED-4DB2-BD59-A6C34878D82A}">
                    <a16:rowId xmlns:a16="http://schemas.microsoft.com/office/drawing/2014/main" val="10009"/>
                  </a:ext>
                </a:extLst>
              </a:tr>
              <a:tr h="365810">
                <a:tc>
                  <a:txBody>
                    <a:bodyPr/>
                    <a:lstStyle/>
                    <a:p>
                      <a:r>
                        <a:rPr lang="en-US" sz="1800"/>
                        <a:t>10</a:t>
                      </a:r>
                    </a:p>
                  </a:txBody>
                  <a:tcPr marT="45726" marB="45726"/>
                </a:tc>
                <a:tc>
                  <a:txBody>
                    <a:bodyPr/>
                    <a:lstStyle/>
                    <a:p>
                      <a:r>
                        <a:rPr lang="en-US" sz="1800" b="0" i="0" kern="1200" dirty="0" err="1">
                          <a:solidFill>
                            <a:schemeClr val="dk1"/>
                          </a:solidFill>
                          <a:effectLst/>
                          <a:latin typeface="+mn-lt"/>
                          <a:ea typeface="+mn-ea"/>
                          <a:cs typeface="+mn-cs"/>
                        </a:rPr>
                        <a:t>Hệ</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thống</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nhúng</a:t>
                      </a:r>
                      <a:endParaRPr lang="en-US" sz="1800" dirty="0"/>
                    </a:p>
                  </a:txBody>
                  <a:tcPr marT="45726" marB="45726"/>
                </a:tc>
                <a:tc>
                  <a:txBody>
                    <a:bodyPr/>
                    <a:lstStyle/>
                    <a:p>
                      <a:r>
                        <a:rPr lang="en-US" sz="1800"/>
                        <a:t>21</a:t>
                      </a:r>
                    </a:p>
                  </a:txBody>
                  <a:tcPr marT="45726" marB="45726"/>
                </a:tc>
                <a:tc>
                  <a:txBody>
                    <a:bodyPr/>
                    <a:lstStyle/>
                    <a:p>
                      <a:r>
                        <a:rPr lang="en-US" sz="1800" b="0" i="0" kern="1200">
                          <a:solidFill>
                            <a:schemeClr val="dk1"/>
                          </a:solidFill>
                          <a:effectLst/>
                          <a:latin typeface="+mn-lt"/>
                          <a:ea typeface="+mn-ea"/>
                          <a:cs typeface="+mn-cs"/>
                        </a:rPr>
                        <a:t>Phần mềm hệ thống</a:t>
                      </a:r>
                      <a:endParaRPr lang="en-US" sz="1800"/>
                    </a:p>
                  </a:txBody>
                  <a:tcPr marT="45726" marB="45726"/>
                </a:tc>
                <a:extLst>
                  <a:ext uri="{0D108BD9-81ED-4DB2-BD59-A6C34878D82A}">
                    <a16:rowId xmlns:a16="http://schemas.microsoft.com/office/drawing/2014/main" val="10010"/>
                  </a:ext>
                </a:extLst>
              </a:tr>
              <a:tr h="365810">
                <a:tc>
                  <a:txBody>
                    <a:bodyPr/>
                    <a:lstStyle/>
                    <a:p>
                      <a:r>
                        <a:rPr lang="en-US" sz="1800"/>
                        <a:t>11</a:t>
                      </a:r>
                    </a:p>
                  </a:txBody>
                  <a:tcPr marT="45726" marB="45726"/>
                </a:tc>
                <a:tc>
                  <a:txBody>
                    <a:bodyPr/>
                    <a:lstStyle/>
                    <a:p>
                      <a:r>
                        <a:rPr lang="vi-VN" sz="1800" b="0" i="0" kern="1200" dirty="0">
                          <a:solidFill>
                            <a:schemeClr val="dk1"/>
                          </a:solidFill>
                          <a:effectLst/>
                          <a:latin typeface="+mn-lt"/>
                          <a:ea typeface="+mn-ea"/>
                          <a:cs typeface="+mn-cs"/>
                        </a:rPr>
                        <a:t>Năng lượng: Hóa học</a:t>
                      </a:r>
                      <a:endParaRPr lang="en-US" sz="1800" dirty="0"/>
                    </a:p>
                  </a:txBody>
                  <a:tcPr marT="45726" marB="45726"/>
                </a:tc>
                <a:tc>
                  <a:txBody>
                    <a:bodyPr/>
                    <a:lstStyle/>
                    <a:p>
                      <a:r>
                        <a:rPr lang="en-US" sz="1800"/>
                        <a:t>22</a:t>
                      </a:r>
                    </a:p>
                  </a:txBody>
                  <a:tcPr marT="45726" marB="45726"/>
                </a:tc>
                <a:tc>
                  <a:txBody>
                    <a:bodyPr/>
                    <a:lstStyle/>
                    <a:p>
                      <a:r>
                        <a:rPr lang="en-US" sz="1800" b="0" i="0" kern="1200">
                          <a:solidFill>
                            <a:schemeClr val="dk1"/>
                          </a:solidFill>
                          <a:effectLst/>
                          <a:latin typeface="+mn-lt"/>
                          <a:ea typeface="+mn-ea"/>
                          <a:cs typeface="+mn-cs"/>
                        </a:rPr>
                        <a:t>Y học chuyển dịch</a:t>
                      </a:r>
                      <a:endParaRPr lang="en-US" sz="1800"/>
                    </a:p>
                  </a:txBody>
                  <a:tcPr marT="45726" marB="45726"/>
                </a:tc>
                <a:extLst>
                  <a:ext uri="{0D108BD9-81ED-4DB2-BD59-A6C34878D82A}">
                    <a16:rowId xmlns:a16="http://schemas.microsoft.com/office/drawing/2014/main" val="10011"/>
                  </a:ext>
                </a:extLst>
              </a:tr>
            </a:tbl>
          </a:graphicData>
        </a:graphic>
      </p:graphicFrame>
      <p:sp>
        <p:nvSpPr>
          <p:cNvPr id="64581" name="TextBox 7"/>
          <p:cNvSpPr txBox="1">
            <a:spLocks noChangeArrowheads="1"/>
          </p:cNvSpPr>
          <p:nvPr/>
        </p:nvSpPr>
        <p:spPr bwMode="auto">
          <a:xfrm>
            <a:off x="381000" y="228600"/>
            <a:ext cx="472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i="1">
                <a:solidFill>
                  <a:srgbClr val="990000"/>
                </a:solidFill>
              </a:rPr>
              <a:t>3. Lĩnh Vực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err="1"/>
              <a:t>Một</a:t>
            </a:r>
            <a:r>
              <a:rPr lang="en-US" dirty="0"/>
              <a:t> </a:t>
            </a:r>
            <a:r>
              <a:rPr lang="en-US" dirty="0" err="1"/>
              <a:t>số</a:t>
            </a:r>
            <a:r>
              <a:rPr lang="en-US" dirty="0"/>
              <a:t> </a:t>
            </a:r>
            <a:r>
              <a:rPr lang="en-US" dirty="0">
                <a:solidFill>
                  <a:schemeClr val="tx1">
                    <a:lumMod val="95000"/>
                    <a:lumOff val="5000"/>
                  </a:schemeClr>
                </a:solidFill>
              </a:rPr>
              <a:t>GỢI Ý</a:t>
            </a:r>
            <a:r>
              <a:rPr lang="en-US" dirty="0"/>
              <a:t> </a:t>
            </a:r>
            <a:r>
              <a:rPr lang="en-US" dirty="0" err="1"/>
              <a:t>lĩnh</a:t>
            </a:r>
            <a:r>
              <a:rPr lang="en-US" dirty="0"/>
              <a:t> </a:t>
            </a:r>
            <a:r>
              <a:rPr lang="en-US" dirty="0" err="1"/>
              <a:t>vực</a:t>
            </a:r>
            <a:r>
              <a:rPr lang="en-US" dirty="0"/>
              <a:t> </a:t>
            </a:r>
            <a:r>
              <a:rPr lang="en-US" dirty="0" err="1"/>
              <a:t>dự</a:t>
            </a:r>
            <a:r>
              <a:rPr lang="en-US" dirty="0"/>
              <a:t> </a:t>
            </a:r>
            <a:r>
              <a:rPr lang="en-US" dirty="0" err="1"/>
              <a:t>thi</a:t>
            </a:r>
            <a:r>
              <a:rPr lang="en-US" dirty="0"/>
              <a:t> </a:t>
            </a:r>
            <a:r>
              <a:rPr lang="en-US" dirty="0" err="1"/>
              <a:t>cho</a:t>
            </a:r>
            <a:r>
              <a:rPr lang="en-US" dirty="0"/>
              <a:t> </a:t>
            </a:r>
            <a:r>
              <a:rPr lang="en-US" dirty="0" err="1"/>
              <a:t>các</a:t>
            </a:r>
            <a:r>
              <a:rPr lang="en-US" dirty="0"/>
              <a:t> </a:t>
            </a:r>
            <a:r>
              <a:rPr lang="en-US" dirty="0" err="1"/>
              <a:t>môn</a:t>
            </a:r>
            <a:r>
              <a:rPr lang="en-US" dirty="0"/>
              <a:t> </a:t>
            </a:r>
            <a:r>
              <a:rPr lang="en-US" dirty="0" err="1"/>
              <a:t>học</a:t>
            </a:r>
            <a:endParaRPr lang="en-US" dirty="0"/>
          </a:p>
        </p:txBody>
      </p:sp>
      <p:sp>
        <p:nvSpPr>
          <p:cNvPr id="4" name="Rectangle 3"/>
          <p:cNvSpPr/>
          <p:nvPr/>
        </p:nvSpPr>
        <p:spPr>
          <a:xfrm>
            <a:off x="533400" y="1390650"/>
            <a:ext cx="4343400" cy="533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000" dirty="0">
                <a:solidFill>
                  <a:srgbClr val="FFFF00"/>
                </a:solidFill>
                <a:latin typeface="Times New Roman" pitchFamily="18" charset="0"/>
                <a:cs typeface="Times New Roman" pitchFamily="18" charset="0"/>
              </a:rPr>
              <a:t>MÔN SINH HỌC</a:t>
            </a:r>
          </a:p>
        </p:txBody>
      </p:sp>
      <p:sp>
        <p:nvSpPr>
          <p:cNvPr id="5" name="Rectangle 4"/>
          <p:cNvSpPr/>
          <p:nvPr/>
        </p:nvSpPr>
        <p:spPr>
          <a:xfrm>
            <a:off x="533400" y="25908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3. </a:t>
            </a:r>
            <a:r>
              <a:rPr lang="en-US" sz="2600" dirty="0" err="1">
                <a:solidFill>
                  <a:prstClr val="black"/>
                </a:solidFill>
                <a:latin typeface="Times New Roman" pitchFamily="18" charset="0"/>
                <a:cs typeface="Times New Roman" pitchFamily="18" charset="0"/>
              </a:rPr>
              <a:t>Hóa</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Sinh</a:t>
            </a:r>
            <a:endParaRPr lang="en-US" sz="2600" dirty="0">
              <a:solidFill>
                <a:prstClr val="black"/>
              </a:solidFill>
              <a:latin typeface="Times New Roman" pitchFamily="18" charset="0"/>
              <a:cs typeface="Times New Roman" pitchFamily="18" charset="0"/>
            </a:endParaRPr>
          </a:p>
        </p:txBody>
      </p:sp>
      <p:sp>
        <p:nvSpPr>
          <p:cNvPr id="6" name="Rectangle 5"/>
          <p:cNvSpPr/>
          <p:nvPr/>
        </p:nvSpPr>
        <p:spPr>
          <a:xfrm>
            <a:off x="533400" y="30480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4. Y </a:t>
            </a:r>
            <a:r>
              <a:rPr lang="en-US" sz="2600" dirty="0" err="1">
                <a:solidFill>
                  <a:prstClr val="black">
                    <a:lumMod val="95000"/>
                    <a:lumOff val="5000"/>
                  </a:prstClr>
                </a:solidFill>
                <a:latin typeface="Times New Roman" pitchFamily="18" charset="0"/>
                <a:cs typeface="Times New Roman" pitchFamily="18" charset="0"/>
              </a:rPr>
              <a:t>Sinh</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và</a:t>
            </a:r>
            <a:r>
              <a:rPr lang="en-US" sz="2600" dirty="0">
                <a:solidFill>
                  <a:prstClr val="black">
                    <a:lumMod val="95000"/>
                    <a:lumOff val="5000"/>
                  </a:prstClr>
                </a:solidFill>
                <a:latin typeface="Times New Roman" pitchFamily="18" charset="0"/>
                <a:cs typeface="Times New Roman" pitchFamily="18" charset="0"/>
              </a:rPr>
              <a:t> KH </a:t>
            </a:r>
            <a:r>
              <a:rPr lang="en-US" sz="2600" dirty="0" err="1">
                <a:solidFill>
                  <a:prstClr val="black">
                    <a:lumMod val="95000"/>
                    <a:lumOff val="5000"/>
                  </a:prstClr>
                </a:solidFill>
                <a:latin typeface="Times New Roman" pitchFamily="18" charset="0"/>
                <a:cs typeface="Times New Roman" pitchFamily="18" charset="0"/>
              </a:rPr>
              <a:t>sức</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khoẻ</a:t>
            </a:r>
            <a:endParaRPr lang="en-US" sz="2600" dirty="0">
              <a:solidFill>
                <a:prstClr val="black">
                  <a:lumMod val="95000"/>
                  <a:lumOff val="5000"/>
                </a:prstClr>
              </a:solidFill>
              <a:latin typeface="Times New Roman" pitchFamily="18" charset="0"/>
              <a:cs typeface="Times New Roman" pitchFamily="18" charset="0"/>
            </a:endParaRPr>
          </a:p>
        </p:txBody>
      </p:sp>
      <p:sp>
        <p:nvSpPr>
          <p:cNvPr id="7" name="Rectangle 6"/>
          <p:cNvSpPr/>
          <p:nvPr/>
        </p:nvSpPr>
        <p:spPr>
          <a:xfrm>
            <a:off x="533400" y="35052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5. </a:t>
            </a:r>
            <a:r>
              <a:rPr lang="en-US" sz="2600" dirty="0" err="1">
                <a:solidFill>
                  <a:prstClr val="black"/>
                </a:solidFill>
                <a:latin typeface="Times New Roman" pitchFamily="18" charset="0"/>
                <a:cs typeface="Times New Roman" pitchFamily="18" charset="0"/>
              </a:rPr>
              <a:t>Sinh</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tế</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bào</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và</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phân</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tử</a:t>
            </a:r>
            <a:endParaRPr lang="en-US" sz="2600" dirty="0">
              <a:solidFill>
                <a:prstClr val="black"/>
              </a:solidFill>
              <a:latin typeface="Times New Roman" pitchFamily="18" charset="0"/>
              <a:cs typeface="Times New Roman" pitchFamily="18" charset="0"/>
            </a:endParaRPr>
          </a:p>
        </p:txBody>
      </p:sp>
      <p:sp>
        <p:nvSpPr>
          <p:cNvPr id="8" name="Rectangle 7"/>
          <p:cNvSpPr/>
          <p:nvPr/>
        </p:nvSpPr>
        <p:spPr>
          <a:xfrm>
            <a:off x="533400" y="39624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7. </a:t>
            </a:r>
            <a:r>
              <a:rPr lang="en-US" sz="2600" dirty="0" err="1">
                <a:solidFill>
                  <a:prstClr val="black"/>
                </a:solidFill>
                <a:latin typeface="Times New Roman" pitchFamily="18" charset="0"/>
                <a:cs typeface="Times New Roman" pitchFamily="18" charset="0"/>
              </a:rPr>
              <a:t>Sinh</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trên</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máy</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tính</a:t>
            </a:r>
            <a:endParaRPr lang="en-US" sz="2600" dirty="0">
              <a:solidFill>
                <a:prstClr val="black"/>
              </a:solidFill>
              <a:latin typeface="Times New Roman" pitchFamily="18" charset="0"/>
              <a:cs typeface="Times New Roman" pitchFamily="18" charset="0"/>
            </a:endParaRPr>
          </a:p>
        </p:txBody>
      </p:sp>
      <p:sp>
        <p:nvSpPr>
          <p:cNvPr id="9" name="Rectangle 8"/>
          <p:cNvSpPr/>
          <p:nvPr/>
        </p:nvSpPr>
        <p:spPr>
          <a:xfrm>
            <a:off x="533400" y="44196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8. KH </a:t>
            </a:r>
            <a:r>
              <a:rPr lang="en-US" sz="2600" dirty="0" err="1">
                <a:solidFill>
                  <a:prstClr val="black">
                    <a:lumMod val="95000"/>
                    <a:lumOff val="5000"/>
                  </a:prstClr>
                </a:solidFill>
                <a:latin typeface="Times New Roman" pitchFamily="18" charset="0"/>
                <a:cs typeface="Times New Roman" pitchFamily="18" charset="0"/>
              </a:rPr>
              <a:t>trái</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đất</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và</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môi</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trường</a:t>
            </a:r>
            <a:endParaRPr lang="en-US" sz="2600" dirty="0">
              <a:solidFill>
                <a:prstClr val="black">
                  <a:lumMod val="95000"/>
                  <a:lumOff val="5000"/>
                </a:prstClr>
              </a:solidFill>
              <a:latin typeface="Times New Roman" pitchFamily="18" charset="0"/>
              <a:cs typeface="Times New Roman" pitchFamily="18" charset="0"/>
            </a:endParaRPr>
          </a:p>
        </p:txBody>
      </p:sp>
      <p:sp>
        <p:nvSpPr>
          <p:cNvPr id="10" name="Rectangle 9"/>
          <p:cNvSpPr/>
          <p:nvPr/>
        </p:nvSpPr>
        <p:spPr>
          <a:xfrm>
            <a:off x="533400" y="48768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16. Vi </a:t>
            </a:r>
            <a:r>
              <a:rPr lang="en-US" sz="2600" dirty="0" err="1">
                <a:solidFill>
                  <a:prstClr val="black">
                    <a:lumMod val="95000"/>
                    <a:lumOff val="5000"/>
                  </a:prstClr>
                </a:solidFill>
                <a:latin typeface="Times New Roman" pitchFamily="18" charset="0"/>
                <a:cs typeface="Times New Roman" pitchFamily="18" charset="0"/>
              </a:rPr>
              <a:t>sinh</a:t>
            </a:r>
            <a:endParaRPr lang="en-US" sz="2600" dirty="0">
              <a:solidFill>
                <a:prstClr val="black">
                  <a:lumMod val="95000"/>
                  <a:lumOff val="5000"/>
                </a:prstClr>
              </a:solidFill>
              <a:latin typeface="Times New Roman" pitchFamily="18" charset="0"/>
              <a:cs typeface="Times New Roman" pitchFamily="18" charset="0"/>
            </a:endParaRPr>
          </a:p>
        </p:txBody>
      </p:sp>
      <p:sp>
        <p:nvSpPr>
          <p:cNvPr id="11" name="Rectangle 10"/>
          <p:cNvSpPr/>
          <p:nvPr/>
        </p:nvSpPr>
        <p:spPr>
          <a:xfrm>
            <a:off x="533400" y="53340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18. </a:t>
            </a:r>
            <a:r>
              <a:rPr lang="en-US" sz="2600" dirty="0" err="1">
                <a:solidFill>
                  <a:prstClr val="black">
                    <a:lumMod val="95000"/>
                    <a:lumOff val="5000"/>
                  </a:prstClr>
                </a:solidFill>
                <a:latin typeface="Times New Roman" pitchFamily="18" charset="0"/>
                <a:cs typeface="Times New Roman" pitchFamily="18" charset="0"/>
              </a:rPr>
              <a:t>Khoa</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học</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thực</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vật</a:t>
            </a:r>
            <a:endParaRPr lang="en-US" sz="2600" dirty="0">
              <a:solidFill>
                <a:prstClr val="black">
                  <a:lumMod val="95000"/>
                  <a:lumOff val="5000"/>
                </a:prstClr>
              </a:solidFill>
              <a:latin typeface="Times New Roman" pitchFamily="18" charset="0"/>
              <a:cs typeface="Times New Roman" pitchFamily="18" charset="0"/>
            </a:endParaRPr>
          </a:p>
        </p:txBody>
      </p:sp>
      <p:sp>
        <p:nvSpPr>
          <p:cNvPr id="12" name="Rectangle 11"/>
          <p:cNvSpPr/>
          <p:nvPr/>
        </p:nvSpPr>
        <p:spPr>
          <a:xfrm>
            <a:off x="5105400" y="1524000"/>
            <a:ext cx="3733800" cy="1905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600" b="0" dirty="0">
              <a:solidFill>
                <a:prstClr val="black">
                  <a:lumMod val="95000"/>
                  <a:lumOff val="5000"/>
                </a:prstClr>
              </a:solidFill>
              <a:latin typeface="Times New Roman" pitchFamily="18" charset="0"/>
              <a:cs typeface="Times New Roman" pitchFamily="18" charset="0"/>
            </a:endParaRPr>
          </a:p>
          <a:p>
            <a:pPr algn="just" fontAlgn="auto">
              <a:spcBef>
                <a:spcPts val="0"/>
              </a:spcBef>
              <a:spcAft>
                <a:spcPts val="0"/>
              </a:spcAft>
              <a:defRPr/>
            </a:pPr>
            <a:r>
              <a:rPr lang="en-US" sz="2600" b="0" dirty="0">
                <a:solidFill>
                  <a:prstClr val="black">
                    <a:lumMod val="95000"/>
                    <a:lumOff val="5000"/>
                  </a:prstClr>
                </a:solidFill>
                <a:latin typeface="Times New Roman" pitchFamily="18" charset="0"/>
                <a:cs typeface="Times New Roman" pitchFamily="18" charset="0"/>
              </a:rPr>
              <a:t>- </a:t>
            </a:r>
            <a:r>
              <a:rPr lang="en-US" sz="2600" i="1" dirty="0" err="1">
                <a:solidFill>
                  <a:srgbClr val="F79646">
                    <a:lumMod val="75000"/>
                  </a:srgbClr>
                </a:solidFill>
                <a:latin typeface="Times New Roman" pitchFamily="18" charset="0"/>
                <a:cs typeface="Times New Roman" pitchFamily="18" charset="0"/>
              </a:rPr>
              <a:t>Đề</a:t>
            </a:r>
            <a:r>
              <a:rPr lang="en-US" sz="2600" i="1" dirty="0">
                <a:solidFill>
                  <a:srgbClr val="F79646">
                    <a:lumMod val="75000"/>
                  </a:srgbClr>
                </a:solidFill>
                <a:latin typeface="Times New Roman" pitchFamily="18" charset="0"/>
                <a:cs typeface="Times New Roman" pitchFamily="18" charset="0"/>
              </a:rPr>
              <a:t> </a:t>
            </a:r>
            <a:r>
              <a:rPr lang="en-US" sz="2600" i="1" dirty="0" err="1">
                <a:solidFill>
                  <a:srgbClr val="F79646">
                    <a:lumMod val="75000"/>
                  </a:srgbClr>
                </a:solidFill>
                <a:latin typeface="Times New Roman" pitchFamily="18" charset="0"/>
                <a:cs typeface="Times New Roman" pitchFamily="18" charset="0"/>
              </a:rPr>
              <a:t>tài</a:t>
            </a:r>
            <a:r>
              <a:rPr lang="en-US" sz="2600" b="0" dirty="0">
                <a:solidFill>
                  <a:prstClr val="black">
                    <a:lumMod val="95000"/>
                    <a:lumOff val="5000"/>
                  </a:prstClr>
                </a:solidFill>
                <a:latin typeface="Times New Roman" pitchFamily="18" charset="0"/>
                <a:cs typeface="Times New Roman" pitchFamily="18" charset="0"/>
              </a:rPr>
              <a:t>: </a:t>
            </a:r>
            <a:r>
              <a:rPr lang="en-US" sz="2600" b="0" dirty="0" err="1">
                <a:solidFill>
                  <a:prstClr val="black"/>
                </a:solidFill>
                <a:latin typeface="Times New Roman" pitchFamily="18" charset="0"/>
                <a:cs typeface="Times New Roman" pitchFamily="18" charset="0"/>
              </a:rPr>
              <a:t>Ảnh</a:t>
            </a:r>
            <a:r>
              <a:rPr lang="en-US" sz="2600" b="0" dirty="0">
                <a:solidFill>
                  <a:prstClr val="black"/>
                </a:solidFill>
                <a:latin typeface="Times New Roman" pitchFamily="18" charset="0"/>
                <a:cs typeface="Times New Roman" pitchFamily="18" charset="0"/>
              </a:rPr>
              <a:t> </a:t>
            </a:r>
            <a:r>
              <a:rPr lang="en-US" sz="2600" b="0" dirty="0" err="1">
                <a:solidFill>
                  <a:prstClr val="black"/>
                </a:solidFill>
                <a:latin typeface="Times New Roman" pitchFamily="18" charset="0"/>
                <a:cs typeface="Times New Roman" pitchFamily="18" charset="0"/>
              </a:rPr>
              <a:t>hưởng</a:t>
            </a:r>
            <a:r>
              <a:rPr lang="en-US" sz="2600" b="0" dirty="0">
                <a:solidFill>
                  <a:prstClr val="black"/>
                </a:solidFill>
                <a:latin typeface="Times New Roman" pitchFamily="18" charset="0"/>
                <a:cs typeface="Times New Roman" pitchFamily="18" charset="0"/>
              </a:rPr>
              <a:t> </a:t>
            </a:r>
            <a:r>
              <a:rPr lang="en-US" sz="2600" b="0" dirty="0" err="1">
                <a:solidFill>
                  <a:prstClr val="black"/>
                </a:solidFill>
                <a:latin typeface="Times New Roman" pitchFamily="18" charset="0"/>
                <a:cs typeface="Times New Roman" pitchFamily="18" charset="0"/>
              </a:rPr>
              <a:t>của</a:t>
            </a:r>
            <a:r>
              <a:rPr lang="en-US" sz="2600" b="0" dirty="0">
                <a:solidFill>
                  <a:prstClr val="black"/>
                </a:solidFill>
                <a:latin typeface="Times New Roman" pitchFamily="18" charset="0"/>
                <a:cs typeface="Times New Roman" pitchFamily="18" charset="0"/>
              </a:rPr>
              <a:t> </a:t>
            </a:r>
            <a:r>
              <a:rPr lang="en-US" sz="2600" b="0" dirty="0" err="1">
                <a:solidFill>
                  <a:prstClr val="black"/>
                </a:solidFill>
                <a:latin typeface="Times New Roman" pitchFamily="18" charset="0"/>
                <a:cs typeface="Times New Roman" pitchFamily="18" charset="0"/>
              </a:rPr>
              <a:t>chế</a:t>
            </a:r>
            <a:r>
              <a:rPr lang="en-US" sz="2600" b="0" dirty="0">
                <a:solidFill>
                  <a:prstClr val="black"/>
                </a:solidFill>
                <a:latin typeface="Times New Roman" pitchFamily="18" charset="0"/>
                <a:cs typeface="Times New Roman" pitchFamily="18" charset="0"/>
              </a:rPr>
              <a:t> </a:t>
            </a:r>
            <a:r>
              <a:rPr lang="en-US" sz="2600" b="0" dirty="0" err="1">
                <a:solidFill>
                  <a:prstClr val="black"/>
                </a:solidFill>
                <a:latin typeface="Times New Roman" pitchFamily="18" charset="0"/>
                <a:cs typeface="Times New Roman" pitchFamily="18" charset="0"/>
              </a:rPr>
              <a:t>độ</a:t>
            </a:r>
            <a:r>
              <a:rPr lang="en-US" sz="2600" b="0" dirty="0">
                <a:solidFill>
                  <a:prstClr val="black"/>
                </a:solidFill>
                <a:latin typeface="Times New Roman" pitchFamily="18" charset="0"/>
                <a:cs typeface="Times New Roman" pitchFamily="18" charset="0"/>
              </a:rPr>
              <a:t> </a:t>
            </a:r>
            <a:r>
              <a:rPr lang="en-US" sz="2600" b="0" dirty="0" err="1">
                <a:solidFill>
                  <a:prstClr val="black"/>
                </a:solidFill>
                <a:latin typeface="Times New Roman" pitchFamily="18" charset="0"/>
                <a:cs typeface="Times New Roman" pitchFamily="18" charset="0"/>
              </a:rPr>
              <a:t>ăn</a:t>
            </a:r>
            <a:r>
              <a:rPr lang="en-US" sz="2600" b="0" dirty="0">
                <a:solidFill>
                  <a:prstClr val="black"/>
                </a:solidFill>
                <a:latin typeface="Times New Roman" pitchFamily="18" charset="0"/>
                <a:cs typeface="Times New Roman" pitchFamily="18" charset="0"/>
              </a:rPr>
              <a:t> </a:t>
            </a:r>
            <a:r>
              <a:rPr lang="en-US" sz="2600" b="0" dirty="0" err="1">
                <a:solidFill>
                  <a:prstClr val="black"/>
                </a:solidFill>
                <a:latin typeface="Times New Roman" pitchFamily="18" charset="0"/>
                <a:cs typeface="Times New Roman" pitchFamily="18" charset="0"/>
              </a:rPr>
              <a:t>lên</a:t>
            </a:r>
            <a:r>
              <a:rPr lang="en-US" sz="2600" b="0" dirty="0">
                <a:solidFill>
                  <a:prstClr val="black"/>
                </a:solidFill>
                <a:latin typeface="Times New Roman" pitchFamily="18" charset="0"/>
                <a:cs typeface="Times New Roman" pitchFamily="18" charset="0"/>
              </a:rPr>
              <a:t> </a:t>
            </a:r>
            <a:r>
              <a:rPr lang="en-US" sz="2600" b="0" dirty="0" err="1">
                <a:solidFill>
                  <a:prstClr val="black"/>
                </a:solidFill>
                <a:latin typeface="Times New Roman" pitchFamily="18" charset="0"/>
                <a:cs typeface="Times New Roman" pitchFamily="18" charset="0"/>
              </a:rPr>
              <a:t>sự</a:t>
            </a:r>
            <a:r>
              <a:rPr lang="en-US" sz="2600" b="0" dirty="0">
                <a:solidFill>
                  <a:prstClr val="black"/>
                </a:solidFill>
                <a:latin typeface="Times New Roman" pitchFamily="18" charset="0"/>
                <a:cs typeface="Times New Roman" pitchFamily="18" charset="0"/>
              </a:rPr>
              <a:t> </a:t>
            </a:r>
            <a:r>
              <a:rPr lang="en-US" sz="2600" b="0" dirty="0" err="1">
                <a:solidFill>
                  <a:prstClr val="black"/>
                </a:solidFill>
                <a:latin typeface="Times New Roman" pitchFamily="18" charset="0"/>
                <a:cs typeface="Times New Roman" pitchFamily="18" charset="0"/>
              </a:rPr>
              <a:t>phát</a:t>
            </a:r>
            <a:r>
              <a:rPr lang="en-US" sz="2600" b="0" dirty="0">
                <a:solidFill>
                  <a:prstClr val="black"/>
                </a:solidFill>
                <a:latin typeface="Times New Roman" pitchFamily="18" charset="0"/>
                <a:cs typeface="Times New Roman" pitchFamily="18" charset="0"/>
              </a:rPr>
              <a:t> </a:t>
            </a:r>
            <a:r>
              <a:rPr lang="en-US" sz="2600" b="0" dirty="0" err="1">
                <a:solidFill>
                  <a:prstClr val="black"/>
                </a:solidFill>
                <a:latin typeface="Times New Roman" pitchFamily="18" charset="0"/>
                <a:cs typeface="Times New Roman" pitchFamily="18" charset="0"/>
              </a:rPr>
              <a:t>triển</a:t>
            </a:r>
            <a:r>
              <a:rPr lang="en-US" sz="2600" b="0" dirty="0">
                <a:solidFill>
                  <a:prstClr val="black"/>
                </a:solidFill>
                <a:latin typeface="Times New Roman" pitchFamily="18" charset="0"/>
                <a:cs typeface="Times New Roman" pitchFamily="18" charset="0"/>
              </a:rPr>
              <a:t> </a:t>
            </a:r>
            <a:r>
              <a:rPr lang="en-US" sz="2600" b="0" dirty="0" err="1">
                <a:solidFill>
                  <a:prstClr val="black"/>
                </a:solidFill>
                <a:latin typeface="Times New Roman" pitchFamily="18" charset="0"/>
                <a:cs typeface="Times New Roman" pitchFamily="18" charset="0"/>
              </a:rPr>
              <a:t>màu</a:t>
            </a:r>
            <a:r>
              <a:rPr lang="en-US" sz="2600" b="0" dirty="0">
                <a:solidFill>
                  <a:prstClr val="black"/>
                </a:solidFill>
                <a:latin typeface="Times New Roman" pitchFamily="18" charset="0"/>
                <a:cs typeface="Times New Roman" pitchFamily="18" charset="0"/>
              </a:rPr>
              <a:t> </a:t>
            </a:r>
            <a:r>
              <a:rPr lang="en-US" sz="2600" b="0" dirty="0" err="1">
                <a:solidFill>
                  <a:prstClr val="black"/>
                </a:solidFill>
                <a:latin typeface="Times New Roman" pitchFamily="18" charset="0"/>
                <a:cs typeface="Times New Roman" pitchFamily="18" charset="0"/>
              </a:rPr>
              <a:t>sắc</a:t>
            </a:r>
            <a:r>
              <a:rPr lang="en-US" sz="2600" b="0" dirty="0">
                <a:solidFill>
                  <a:prstClr val="black"/>
                </a:solidFill>
                <a:latin typeface="Times New Roman" pitchFamily="18" charset="0"/>
                <a:cs typeface="Times New Roman" pitchFamily="18" charset="0"/>
              </a:rPr>
              <a:t> </a:t>
            </a:r>
            <a:r>
              <a:rPr lang="en-US" sz="2600" b="0" dirty="0" err="1">
                <a:solidFill>
                  <a:prstClr val="black"/>
                </a:solidFill>
                <a:latin typeface="Times New Roman" pitchFamily="18" charset="0"/>
                <a:cs typeface="Times New Roman" pitchFamily="18" charset="0"/>
              </a:rPr>
              <a:t>của</a:t>
            </a:r>
            <a:r>
              <a:rPr lang="en-US" sz="2600" b="0" dirty="0">
                <a:solidFill>
                  <a:prstClr val="black"/>
                </a:solidFill>
                <a:latin typeface="Times New Roman" pitchFamily="18" charset="0"/>
                <a:cs typeface="Times New Roman" pitchFamily="18" charset="0"/>
              </a:rPr>
              <a:t> </a:t>
            </a:r>
            <a:r>
              <a:rPr lang="en-US" sz="2600" b="0" dirty="0" err="1">
                <a:solidFill>
                  <a:prstClr val="black"/>
                </a:solidFill>
                <a:latin typeface="Times New Roman" pitchFamily="18" charset="0"/>
                <a:cs typeface="Times New Roman" pitchFamily="18" charset="0"/>
              </a:rPr>
              <a:t>cá</a:t>
            </a:r>
            <a:r>
              <a:rPr lang="en-US" sz="2600" b="0" dirty="0">
                <a:solidFill>
                  <a:prstClr val="black"/>
                </a:solidFill>
                <a:latin typeface="Times New Roman" pitchFamily="18" charset="0"/>
                <a:cs typeface="Times New Roman" pitchFamily="18" charset="0"/>
              </a:rPr>
              <a:t> </a:t>
            </a:r>
            <a:r>
              <a:rPr lang="en-US" sz="2600" b="0" i="1" dirty="0" err="1">
                <a:solidFill>
                  <a:prstClr val="black"/>
                </a:solidFill>
                <a:latin typeface="Times New Roman" pitchFamily="18" charset="0"/>
                <a:cs typeface="Times New Roman" pitchFamily="18" charset="0"/>
              </a:rPr>
              <a:t>Betta</a:t>
            </a:r>
            <a:r>
              <a:rPr lang="en-US" sz="2600" b="0" i="1" dirty="0">
                <a:solidFill>
                  <a:prstClr val="black"/>
                </a:solidFill>
                <a:latin typeface="Times New Roman" pitchFamily="18" charset="0"/>
                <a:cs typeface="Times New Roman" pitchFamily="18" charset="0"/>
              </a:rPr>
              <a:t> </a:t>
            </a:r>
            <a:r>
              <a:rPr lang="en-US" sz="2600" b="0" i="1" dirty="0" err="1">
                <a:solidFill>
                  <a:prstClr val="black"/>
                </a:solidFill>
                <a:latin typeface="Times New Roman" pitchFamily="18" charset="0"/>
                <a:cs typeface="Times New Roman" pitchFamily="18" charset="0"/>
              </a:rPr>
              <a:t>Slendens</a:t>
            </a:r>
            <a:r>
              <a:rPr lang="en-US" sz="2600" b="0" i="1" dirty="0">
                <a:solidFill>
                  <a:prstClr val="black"/>
                </a:solidFill>
                <a:latin typeface="Times New Roman" pitchFamily="18" charset="0"/>
                <a:cs typeface="Times New Roman" pitchFamily="18" charset="0"/>
              </a:rPr>
              <a:t> </a:t>
            </a:r>
            <a:r>
              <a:rPr lang="en-US" sz="2600" b="0" dirty="0">
                <a:solidFill>
                  <a:prstClr val="black"/>
                </a:solidFill>
                <a:latin typeface="Times New Roman" pitchFamily="18" charset="0"/>
                <a:cs typeface="Times New Roman" pitchFamily="18" charset="0"/>
              </a:rPr>
              <a:t>(</a:t>
            </a:r>
            <a:r>
              <a:rPr lang="en-US" sz="2600" b="0" dirty="0" err="1">
                <a:solidFill>
                  <a:prstClr val="black"/>
                </a:solidFill>
                <a:latin typeface="Times New Roman" pitchFamily="18" charset="0"/>
                <a:cs typeface="Times New Roman" pitchFamily="18" charset="0"/>
              </a:rPr>
              <a:t>Bình</a:t>
            </a:r>
            <a:r>
              <a:rPr lang="en-US" sz="2600" b="0" dirty="0">
                <a:solidFill>
                  <a:prstClr val="black"/>
                </a:solidFill>
                <a:latin typeface="Times New Roman" pitchFamily="18" charset="0"/>
                <a:cs typeface="Times New Roman" pitchFamily="18" charset="0"/>
              </a:rPr>
              <a:t> </a:t>
            </a:r>
            <a:r>
              <a:rPr lang="en-US" sz="2600" b="0" dirty="0" err="1">
                <a:solidFill>
                  <a:prstClr val="black"/>
                </a:solidFill>
                <a:latin typeface="Times New Roman" pitchFamily="18" charset="0"/>
                <a:cs typeface="Times New Roman" pitchFamily="18" charset="0"/>
              </a:rPr>
              <a:t>Dương</a:t>
            </a:r>
            <a:r>
              <a:rPr lang="en-US" sz="2600" b="0" dirty="0">
                <a:solidFill>
                  <a:prstClr val="black"/>
                </a:solidFill>
                <a:latin typeface="Times New Roman" pitchFamily="18" charset="0"/>
                <a:cs typeface="Times New Roman" pitchFamily="18" charset="0"/>
              </a:rPr>
              <a:t>)</a:t>
            </a:r>
          </a:p>
          <a:p>
            <a:pPr fontAlgn="auto">
              <a:spcBef>
                <a:spcPts val="0"/>
              </a:spcBef>
              <a:spcAft>
                <a:spcPts val="0"/>
              </a:spcAft>
              <a:defRPr/>
            </a:pPr>
            <a:endParaRPr lang="en-US" sz="2600" b="0" dirty="0">
              <a:solidFill>
                <a:prstClr val="black">
                  <a:lumMod val="95000"/>
                  <a:lumOff val="5000"/>
                </a:prstClr>
              </a:solidFill>
              <a:latin typeface="Times New Roman" pitchFamily="18" charset="0"/>
              <a:cs typeface="Times New Roman" pitchFamily="18" charset="0"/>
            </a:endParaRPr>
          </a:p>
        </p:txBody>
      </p:sp>
      <p:sp>
        <p:nvSpPr>
          <p:cNvPr id="13" name="Rectangle 12"/>
          <p:cNvSpPr/>
          <p:nvPr/>
        </p:nvSpPr>
        <p:spPr>
          <a:xfrm>
            <a:off x="5105400" y="3581400"/>
            <a:ext cx="3733800" cy="30861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b="0" dirty="0">
                <a:solidFill>
                  <a:prstClr val="black">
                    <a:lumMod val="95000"/>
                    <a:lumOff val="5000"/>
                  </a:prstClr>
                </a:solidFill>
                <a:latin typeface="Times New Roman" pitchFamily="18" charset="0"/>
                <a:cs typeface="Times New Roman" pitchFamily="18" charset="0"/>
              </a:rPr>
              <a:t>- </a:t>
            </a:r>
            <a:r>
              <a:rPr lang="en-US" i="1" dirty="0" err="1">
                <a:solidFill>
                  <a:srgbClr val="F79646">
                    <a:lumMod val="75000"/>
                  </a:srgbClr>
                </a:solidFill>
                <a:latin typeface="Times New Roman" pitchFamily="18" charset="0"/>
                <a:cs typeface="Times New Roman" pitchFamily="18" charset="0"/>
              </a:rPr>
              <a:t>Đề</a:t>
            </a:r>
            <a:r>
              <a:rPr lang="en-US" i="1" dirty="0">
                <a:solidFill>
                  <a:srgbClr val="F79646">
                    <a:lumMod val="75000"/>
                  </a:srgbClr>
                </a:solidFill>
                <a:latin typeface="Times New Roman" pitchFamily="18" charset="0"/>
                <a:cs typeface="Times New Roman" pitchFamily="18" charset="0"/>
              </a:rPr>
              <a:t> </a:t>
            </a:r>
            <a:r>
              <a:rPr lang="en-US" i="1" dirty="0" err="1">
                <a:solidFill>
                  <a:srgbClr val="F79646">
                    <a:lumMod val="75000"/>
                  </a:srgbClr>
                </a:solidFill>
                <a:latin typeface="Times New Roman" pitchFamily="18" charset="0"/>
                <a:cs typeface="Times New Roman" pitchFamily="18" charset="0"/>
              </a:rPr>
              <a:t>tài</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Nghiên</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cứu</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ảnh</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hưởng</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của</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giá</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thể</a:t>
            </a:r>
            <a:r>
              <a:rPr lang="en-US" b="0" dirty="0">
                <a:solidFill>
                  <a:prstClr val="black">
                    <a:lumMod val="95000"/>
                    <a:lumOff val="5000"/>
                  </a:prstClr>
                </a:solidFill>
                <a:latin typeface="Times New Roman" pitchFamily="18" charset="0"/>
                <a:cs typeface="Times New Roman" pitchFamily="18" charset="0"/>
              </a:rPr>
              <a:t> Fibrocement </a:t>
            </a:r>
            <a:r>
              <a:rPr lang="en-US" b="0" dirty="0" err="1">
                <a:solidFill>
                  <a:prstClr val="black">
                    <a:lumMod val="95000"/>
                    <a:lumOff val="5000"/>
                  </a:prstClr>
                </a:solidFill>
                <a:latin typeface="Times New Roman" pitchFamily="18" charset="0"/>
                <a:cs typeface="Times New Roman" pitchFamily="18" charset="0"/>
              </a:rPr>
              <a:t>trong</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nghề</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nuôi</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hàu</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thương</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phẩm</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và</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đề</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xuất</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giải</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pháp</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nuôi</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hàu</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bằng</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giá</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thể</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gáu</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dừa</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Bến</a:t>
            </a:r>
            <a:r>
              <a:rPr lang="en-US" b="0" dirty="0">
                <a:solidFill>
                  <a:prstClr val="black">
                    <a:lumMod val="95000"/>
                    <a:lumOff val="5000"/>
                  </a:prstClr>
                </a:solidFill>
                <a:latin typeface="Times New Roman" pitchFamily="18" charset="0"/>
                <a:cs typeface="Times New Roman" pitchFamily="18" charset="0"/>
              </a:rPr>
              <a:t> </a:t>
            </a:r>
            <a:r>
              <a:rPr lang="en-US" b="0" dirty="0" err="1">
                <a:solidFill>
                  <a:prstClr val="black">
                    <a:lumMod val="95000"/>
                    <a:lumOff val="5000"/>
                  </a:prstClr>
                </a:solidFill>
                <a:latin typeface="Times New Roman" pitchFamily="18" charset="0"/>
                <a:cs typeface="Times New Roman" pitchFamily="18" charset="0"/>
              </a:rPr>
              <a:t>Tre</a:t>
            </a:r>
            <a:r>
              <a:rPr lang="en-US" b="0" dirty="0">
                <a:solidFill>
                  <a:prstClr val="black">
                    <a:lumMod val="95000"/>
                    <a:lumOff val="5000"/>
                  </a:prstClr>
                </a:solidFill>
                <a:latin typeface="Times New Roman" pitchFamily="18" charset="0"/>
                <a:cs typeface="Times New Roman" pitchFamily="18" charset="0"/>
              </a:rPr>
              <a:t>)</a:t>
            </a:r>
          </a:p>
        </p:txBody>
      </p:sp>
      <p:sp>
        <p:nvSpPr>
          <p:cNvPr id="14" name="Rectangle 13"/>
          <p:cNvSpPr/>
          <p:nvPr/>
        </p:nvSpPr>
        <p:spPr>
          <a:xfrm>
            <a:off x="533400" y="21336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solidFill>
                <a:latin typeface="Times New Roman" pitchFamily="18" charset="0"/>
                <a:cs typeface="Times New Roman" pitchFamily="18" charset="0"/>
              </a:rPr>
              <a:t>1. </a:t>
            </a:r>
            <a:r>
              <a:rPr lang="en-US" sz="2600" dirty="0" err="1">
                <a:solidFill>
                  <a:prstClr val="black"/>
                </a:solidFill>
                <a:latin typeface="Times New Roman" pitchFamily="18" charset="0"/>
                <a:cs typeface="Times New Roman" pitchFamily="18" charset="0"/>
              </a:rPr>
              <a:t>Khoa</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động</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vật</a:t>
            </a:r>
            <a:endParaRPr lang="en-US" sz="2600" dirty="0">
              <a:solidFill>
                <a:prstClr val="black"/>
              </a:solidFill>
              <a:latin typeface="Times New Roman" pitchFamily="18" charset="0"/>
              <a:cs typeface="Times New Roman" pitchFamily="18" charset="0"/>
            </a:endParaRPr>
          </a:p>
        </p:txBody>
      </p:sp>
      <p:sp>
        <p:nvSpPr>
          <p:cNvPr id="15" name="Rectangle 14"/>
          <p:cNvSpPr/>
          <p:nvPr/>
        </p:nvSpPr>
        <p:spPr>
          <a:xfrm>
            <a:off x="533400" y="5791200"/>
            <a:ext cx="4343400" cy="381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600" dirty="0">
                <a:solidFill>
                  <a:prstClr val="black">
                    <a:lumMod val="95000"/>
                    <a:lumOff val="5000"/>
                  </a:prstClr>
                </a:solidFill>
                <a:latin typeface="Times New Roman" pitchFamily="18" charset="0"/>
                <a:cs typeface="Times New Roman" pitchFamily="18" charset="0"/>
              </a:rPr>
              <a:t>18. </a:t>
            </a:r>
            <a:r>
              <a:rPr lang="en-US" sz="2600" dirty="0" err="1">
                <a:solidFill>
                  <a:prstClr val="black">
                    <a:lumMod val="95000"/>
                    <a:lumOff val="5000"/>
                  </a:prstClr>
                </a:solidFill>
                <a:latin typeface="Times New Roman" pitchFamily="18" charset="0"/>
                <a:cs typeface="Times New Roman" pitchFamily="18" charset="0"/>
              </a:rPr>
              <a:t>Khoa</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học</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thực</a:t>
            </a:r>
            <a:r>
              <a:rPr lang="en-US" sz="2600" dirty="0">
                <a:solidFill>
                  <a:prstClr val="black">
                    <a:lumMod val="95000"/>
                    <a:lumOff val="5000"/>
                  </a:prstClr>
                </a:solidFill>
                <a:latin typeface="Times New Roman" pitchFamily="18" charset="0"/>
                <a:cs typeface="Times New Roman" pitchFamily="18" charset="0"/>
              </a:rPr>
              <a:t> </a:t>
            </a:r>
            <a:r>
              <a:rPr lang="en-US" sz="2600" dirty="0" err="1">
                <a:solidFill>
                  <a:prstClr val="black">
                    <a:lumMod val="95000"/>
                    <a:lumOff val="5000"/>
                  </a:prstClr>
                </a:solidFill>
                <a:latin typeface="Times New Roman" pitchFamily="18" charset="0"/>
                <a:cs typeface="Times New Roman" pitchFamily="18" charset="0"/>
              </a:rPr>
              <a:t>vật</a:t>
            </a:r>
            <a:endParaRPr lang="en-US" sz="2600" dirty="0">
              <a:solidFill>
                <a:prstClr val="black">
                  <a:lumMod val="95000"/>
                  <a:lumOff val="5000"/>
                </a:prst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mph" presetSubtype="2" fill="hold" nodeType="clickEffect">
                                  <p:stCondLst>
                                    <p:cond delay="0"/>
                                  </p:stCondLst>
                                  <p:childTnLst>
                                    <p:animClr clrSpc="rgb" dir="cw">
                                      <p:cBhvr>
                                        <p:cTn id="45" dur="2000" fill="hold"/>
                                        <p:tgtEl>
                                          <p:spTgt spid="14"/>
                                        </p:tgtEl>
                                        <p:attrNameLst>
                                          <p:attrName>fillcolor</p:attrName>
                                        </p:attrNameLst>
                                      </p:cBhvr>
                                      <p:to>
                                        <a:schemeClr val="accent2"/>
                                      </p:to>
                                    </p:animClr>
                                    <p:set>
                                      <p:cBhvr>
                                        <p:cTn id="46" dur="2000" fill="hold"/>
                                        <p:tgtEl>
                                          <p:spTgt spid="14"/>
                                        </p:tgtEl>
                                        <p:attrNameLst>
                                          <p:attrName>fill.type</p:attrName>
                                        </p:attrNameLst>
                                      </p:cBhvr>
                                      <p:to>
                                        <p:strVal val="solid"/>
                                      </p:to>
                                    </p:set>
                                    <p:set>
                                      <p:cBhvr>
                                        <p:cTn id="47" dur="2000" fill="hold"/>
                                        <p:tgtEl>
                                          <p:spTgt spid="14"/>
                                        </p:tgtEl>
                                        <p:attrNameLst>
                                          <p:attrName>fill.on</p:attrName>
                                        </p:attrNameLst>
                                      </p:cBhvr>
                                      <p:to>
                                        <p:strVal val="tru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1" presetClass="emph" presetSubtype="0" fill="hold" grpId="1" nodeType="clickEffect">
                                  <p:stCondLst>
                                    <p:cond delay="0"/>
                                  </p:stCondLst>
                                  <p:childTnLst>
                                    <p:animClr clrSpc="hsl" dir="cw">
                                      <p:cBhvr override="childStyle">
                                        <p:cTn id="51" dur="500" fill="hold"/>
                                        <p:tgtEl>
                                          <p:spTgt spid="14"/>
                                        </p:tgtEl>
                                        <p:attrNameLst>
                                          <p:attrName>style.color</p:attrName>
                                        </p:attrNameLst>
                                      </p:cBhvr>
                                      <p:by>
                                        <p:hsl h="7200000" s="0" l="0"/>
                                      </p:by>
                                    </p:animClr>
                                    <p:animClr clrSpc="hsl" dir="cw">
                                      <p:cBhvr>
                                        <p:cTn id="52" dur="500" fill="hold"/>
                                        <p:tgtEl>
                                          <p:spTgt spid="14"/>
                                        </p:tgtEl>
                                        <p:attrNameLst>
                                          <p:attrName>fillcolor</p:attrName>
                                        </p:attrNameLst>
                                      </p:cBhvr>
                                      <p:by>
                                        <p:hsl h="7200000" s="0" l="0"/>
                                      </p:by>
                                    </p:animClr>
                                    <p:animClr clrSpc="hsl" dir="cw">
                                      <p:cBhvr>
                                        <p:cTn id="53" dur="500" fill="hold"/>
                                        <p:tgtEl>
                                          <p:spTgt spid="14"/>
                                        </p:tgtEl>
                                        <p:attrNameLst>
                                          <p:attrName>stroke.color</p:attrName>
                                        </p:attrNameLst>
                                      </p:cBhvr>
                                      <p:by>
                                        <p:hsl h="7200000" s="0" l="0"/>
                                      </p:by>
                                    </p:animClr>
                                    <p:set>
                                      <p:cBhvr>
                                        <p:cTn id="54" dur="500" fill="hold"/>
                                        <p:tgtEl>
                                          <p:spTgt spid="14"/>
                                        </p:tgtEl>
                                        <p:attrNameLst>
                                          <p:attrName>fill.type</p:attrName>
                                        </p:attrNameLst>
                                      </p:cBhvr>
                                      <p:to>
                                        <p:strVal val="solid"/>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500"/>
                                        <p:tgtEl>
                                          <p:spTgt spid="1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down)">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4" grpId="1" animBg="1"/>
      <p:bldP spid="15" grpId="0" animBg="1"/>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3510</TotalTime>
  <Words>4498</Words>
  <Application>Microsoft Office PowerPoint</Application>
  <PresentationFormat>On-screen Show (4:3)</PresentationFormat>
  <Paragraphs>465</Paragraphs>
  <Slides>66</Slides>
  <Notes>3</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66</vt:i4>
      </vt:variant>
    </vt:vector>
  </HeadingPairs>
  <TitlesOfParts>
    <vt:vector size="76" baseType="lpstr">
      <vt:lpstr>Arial</vt:lpstr>
      <vt:lpstr>Calibri</vt:lpstr>
      <vt:lpstr>Constantia</vt:lpstr>
      <vt:lpstr>Gill Sans MT</vt:lpstr>
      <vt:lpstr>Tahoma</vt:lpstr>
      <vt:lpstr>Times New Roman</vt:lpstr>
      <vt:lpstr>Wingdings</vt:lpstr>
      <vt:lpstr>Custom Design</vt:lpstr>
      <vt:lpstr>1_Custom Design</vt:lpstr>
      <vt:lpstr>Gallery</vt:lpstr>
      <vt:lpstr> HƯỚNG DẪN GIÁO VIÊN TỔ CHỨC CHO HỌC SINH THAM GIA CUỘC THI KHOA HỌC KỸ THUẬT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GỢI Ý lĩnh vực dự thi cho các môn học</vt:lpstr>
      <vt:lpstr>Một số GỢI Ý lĩnh vực dự thi cho các môn học</vt:lpstr>
      <vt:lpstr>Một số GỢI Ý lĩnh vực dự thi cho các môn học</vt:lpstr>
      <vt:lpstr>Một số GỢI Ý lĩnh vực dự thi cho các môn học</vt:lpstr>
      <vt:lpstr>Một số GỢI Ý lĩnh vực dự thi cho các môn học</vt:lpstr>
      <vt:lpstr>Một số GỢI Ý lĩnh vực dự thi cho các môn học</vt:lpstr>
      <vt:lpstr>Một số GỢI Ý lĩnh vực dự thi cho các môn học</vt:lpstr>
      <vt:lpstr>Một số GỢI Ý lĩnh vực dự thi cho các môn học</vt:lpstr>
      <vt:lpstr>Một số GỢI Ý lĩnh vực dự thi cho các môn học</vt:lpstr>
      <vt:lpstr>Một số GỢI Ý lĩnh vực dự thi cho các môn học</vt:lpstr>
      <vt:lpstr>Một số GỢI Ý lĩnh vực dự thi cho các môn học</vt:lpstr>
      <vt:lpstr>Một số GỢI Ý lĩnh vực dự thi cho các môn học</vt:lpstr>
      <vt:lpstr>Một số GỢI Ý lĩnh vực dự thi cho các môn học</vt:lpstr>
      <vt:lpstr>Một số GỢI Ý lĩnh vực dự thi cho các môn học</vt:lpstr>
      <vt:lpstr>1. Phân biệt  </vt:lpstr>
      <vt:lpstr>2. Các bước thực hiện một dự án khoa học kĩ thuật</vt:lpstr>
      <vt:lpstr>2.1. Xác định câu hỏi nghiên cứu</vt:lpstr>
      <vt:lpstr>2.2. Kế hoạch và phương pháp nghiên cứu</vt:lpstr>
      <vt:lpstr>2.3 Thực hiện kế hoạch nghiên cứu</vt:lpstr>
      <vt:lpstr>2.4. Trình bày kết quả nghiên cứu</vt:lpstr>
      <vt:lpstr>3. CÁC LOẠI HỒ SƠ THAM GIA DỰ THI KHKT : </vt:lpstr>
      <vt:lpstr>PowerPoint Presentation</vt:lpstr>
      <vt:lpstr>PowerPoint Presentation</vt:lpstr>
      <vt:lpstr>PowerPoint Presentation</vt:lpstr>
      <vt:lpstr>PowerPoint Presentation</vt:lpstr>
      <vt:lpstr>4. Thiết kế poster</vt:lpstr>
      <vt:lpstr> Chú ý: KHÔNG CHO PHÉP TRƯNG BÀY TRÊN POSTER VÀ TẠI GIAN HÀNG </vt:lpstr>
      <vt:lpstr>Thiết kế poster</vt:lpstr>
      <vt:lpstr>Thiết kế poster</vt:lpstr>
      <vt:lpstr>PowerPoint Presentation</vt:lpstr>
      <vt:lpstr>PowerPoint Presentation</vt:lpstr>
      <vt:lpstr>V. Một số hình ảnh poster tham khảo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BÁO CÁO  VỀ CÔNG TÁC TỔ CHỨC HỘI THÍ SÁNG TẠO KHOA HỌC KỸ THUẬT CHO HỌC SINH TRUNG HỌC – INTEL ISEF</dc:title>
  <dc:creator>Smart</dc:creator>
  <cp:lastModifiedBy>PC</cp:lastModifiedBy>
  <cp:revision>261</cp:revision>
  <dcterms:created xsi:type="dcterms:W3CDTF">2011-07-20T06:51:32Z</dcterms:created>
  <dcterms:modified xsi:type="dcterms:W3CDTF">2020-11-14T05:50:04Z</dcterms:modified>
</cp:coreProperties>
</file>