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56" r:id="rId2"/>
    <p:sldId id="257" r:id="rId3"/>
    <p:sldId id="276" r:id="rId4"/>
    <p:sldId id="258" r:id="rId5"/>
    <p:sldId id="277" r:id="rId6"/>
    <p:sldId id="278" r:id="rId7"/>
    <p:sldId id="279" r:id="rId8"/>
    <p:sldId id="280" r:id="rId9"/>
    <p:sldId id="281" r:id="rId10"/>
    <p:sldId id="268" r:id="rId11"/>
    <p:sldId id="282" r:id="rId12"/>
    <p:sldId id="283" r:id="rId13"/>
    <p:sldId id="284" r:id="rId14"/>
    <p:sldId id="285" r:id="rId15"/>
    <p:sldId id="286" r:id="rId16"/>
    <p:sldId id="332" r:id="rId17"/>
    <p:sldId id="287" r:id="rId18"/>
    <p:sldId id="333" r:id="rId19"/>
    <p:sldId id="288" r:id="rId20"/>
    <p:sldId id="260" r:id="rId21"/>
    <p:sldId id="289" r:id="rId22"/>
    <p:sldId id="292" r:id="rId23"/>
    <p:sldId id="291" r:id="rId24"/>
    <p:sldId id="293" r:id="rId25"/>
    <p:sldId id="294" r:id="rId26"/>
    <p:sldId id="261" r:id="rId27"/>
    <p:sldId id="295" r:id="rId28"/>
    <p:sldId id="296" r:id="rId29"/>
    <p:sldId id="304" r:id="rId30"/>
    <p:sldId id="305" r:id="rId31"/>
    <p:sldId id="297" r:id="rId32"/>
    <p:sldId id="306" r:id="rId33"/>
    <p:sldId id="307" r:id="rId34"/>
    <p:sldId id="298" r:id="rId35"/>
    <p:sldId id="308" r:id="rId36"/>
    <p:sldId id="299" r:id="rId37"/>
    <p:sldId id="309" r:id="rId38"/>
    <p:sldId id="310" r:id="rId39"/>
    <p:sldId id="300" r:id="rId40"/>
    <p:sldId id="301" r:id="rId41"/>
    <p:sldId id="302" r:id="rId42"/>
    <p:sldId id="317" r:id="rId43"/>
    <p:sldId id="318" r:id="rId44"/>
    <p:sldId id="303" r:id="rId45"/>
    <p:sldId id="311" r:id="rId46"/>
    <p:sldId id="319" r:id="rId47"/>
    <p:sldId id="312" r:id="rId48"/>
    <p:sldId id="313" r:id="rId49"/>
    <p:sldId id="320" r:id="rId50"/>
    <p:sldId id="314" r:id="rId51"/>
    <p:sldId id="315" r:id="rId52"/>
    <p:sldId id="327" r:id="rId53"/>
    <p:sldId id="316" r:id="rId54"/>
    <p:sldId id="328" r:id="rId55"/>
    <p:sldId id="321" r:id="rId56"/>
    <p:sldId id="329" r:id="rId57"/>
    <p:sldId id="322" r:id="rId58"/>
    <p:sldId id="330" r:id="rId59"/>
    <p:sldId id="323" r:id="rId60"/>
    <p:sldId id="331" r:id="rId61"/>
    <p:sldId id="324" r:id="rId62"/>
    <p:sldId id="325" r:id="rId63"/>
    <p:sldId id="326" r:id="rId64"/>
    <p:sldId id="275" r:id="rId65"/>
  </p:sldIdLst>
  <p:sldSz cx="18288000" cy="10287000"/>
  <p:notesSz cx="6858000" cy="9144000"/>
  <p:embeddedFontLst>
    <p:embeddedFont>
      <p:font typeface="Calibri" panose="020F0502020204030204" pitchFamily="34" charset="0"/>
      <p:regular r:id="rId67"/>
      <p:bold r:id="rId68"/>
      <p:italic r:id="rId69"/>
      <p:boldItalic r:id="rId70"/>
    </p:embeddedFont>
    <p:embeddedFont>
      <p:font typeface="Cambria" panose="02040503050406030204" pitchFamily="18" charset="0"/>
      <p:regular r:id="rId71"/>
      <p:bold r:id="rId72"/>
      <p:italic r:id="rId73"/>
      <p:boldItalic r:id="rId74"/>
    </p:embeddedFont>
    <p:embeddedFont>
      <p:font typeface="Comic Sans MS" panose="030F0702030302020204" pitchFamily="66" charset="0"/>
      <p:regular r:id="rId75"/>
      <p:bold r:id="rId76"/>
      <p:italic r:id="rId77"/>
      <p:boldItalic r:id="rId78"/>
    </p:embeddedFont>
    <p:embeddedFont>
      <p:font typeface="Microsoft PhagsPa" panose="020B0502040204020203" pitchFamily="34" charset="0"/>
      <p:regular r:id="rId79"/>
      <p:bold r:id="rId80"/>
    </p:embeddedFont>
    <p:embeddedFont>
      <p:font typeface="More Sugar" panose="020B0604020202020204" charset="0"/>
      <p:regular r:id="rId81"/>
    </p:embeddedFont>
    <p:embeddedFont>
      <p:font typeface="Sniglet" panose="020B0604020202020204" charset="0"/>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34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B898F-552F-423A-AEC4-41DA2DF59006}"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52B71-27B7-4039-933B-EDF1FB7A7709}" type="slidenum">
              <a:rPr lang="en-US" smtClean="0"/>
              <a:t>‹#›</a:t>
            </a:fld>
            <a:endParaRPr lang="en-US"/>
          </a:p>
        </p:txBody>
      </p:sp>
    </p:spTree>
    <p:extLst>
      <p:ext uri="{BB962C8B-B14F-4D97-AF65-F5344CB8AC3E}">
        <p14:creationId xmlns:p14="http://schemas.microsoft.com/office/powerpoint/2010/main" val="400086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52B71-27B7-4039-933B-EDF1FB7A7709}" type="slidenum">
              <a:rPr lang="en-US" smtClean="0"/>
              <a:t>3</a:t>
            </a:fld>
            <a:endParaRPr lang="en-US"/>
          </a:p>
        </p:txBody>
      </p:sp>
    </p:spTree>
    <p:extLst>
      <p:ext uri="{BB962C8B-B14F-4D97-AF65-F5344CB8AC3E}">
        <p14:creationId xmlns:p14="http://schemas.microsoft.com/office/powerpoint/2010/main" val="30629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52B71-27B7-4039-933B-EDF1FB7A7709}" type="slidenum">
              <a:rPr lang="en-US" smtClean="0"/>
              <a:t>4</a:t>
            </a:fld>
            <a:endParaRPr lang="en-US"/>
          </a:p>
        </p:txBody>
      </p:sp>
    </p:spTree>
    <p:extLst>
      <p:ext uri="{BB962C8B-B14F-4D97-AF65-F5344CB8AC3E}">
        <p14:creationId xmlns:p14="http://schemas.microsoft.com/office/powerpoint/2010/main" val="226015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52B71-27B7-4039-933B-EDF1FB7A7709}" type="slidenum">
              <a:rPr lang="en-US" smtClean="0"/>
              <a:t>5</a:t>
            </a:fld>
            <a:endParaRPr lang="en-US"/>
          </a:p>
        </p:txBody>
      </p:sp>
    </p:spTree>
    <p:extLst>
      <p:ext uri="{BB962C8B-B14F-4D97-AF65-F5344CB8AC3E}">
        <p14:creationId xmlns:p14="http://schemas.microsoft.com/office/powerpoint/2010/main" val="38974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52B71-27B7-4039-933B-EDF1FB7A7709}" type="slidenum">
              <a:rPr lang="en-US" smtClean="0"/>
              <a:t>6</a:t>
            </a:fld>
            <a:endParaRPr lang="en-US"/>
          </a:p>
        </p:txBody>
      </p:sp>
    </p:spTree>
    <p:extLst>
      <p:ext uri="{BB962C8B-B14F-4D97-AF65-F5344CB8AC3E}">
        <p14:creationId xmlns:p14="http://schemas.microsoft.com/office/powerpoint/2010/main" val="356659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52B71-27B7-4039-933B-EDF1FB7A7709}" type="slidenum">
              <a:rPr lang="en-US" smtClean="0"/>
              <a:t>7</a:t>
            </a:fld>
            <a:endParaRPr lang="en-US"/>
          </a:p>
        </p:txBody>
      </p:sp>
    </p:spTree>
    <p:extLst>
      <p:ext uri="{BB962C8B-B14F-4D97-AF65-F5344CB8AC3E}">
        <p14:creationId xmlns:p14="http://schemas.microsoft.com/office/powerpoint/2010/main" val="3725970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52B71-27B7-4039-933B-EDF1FB7A7709}" type="slidenum">
              <a:rPr lang="en-US" smtClean="0"/>
              <a:t>8</a:t>
            </a:fld>
            <a:endParaRPr lang="en-US"/>
          </a:p>
        </p:txBody>
      </p:sp>
    </p:spTree>
    <p:extLst>
      <p:ext uri="{BB962C8B-B14F-4D97-AF65-F5344CB8AC3E}">
        <p14:creationId xmlns:p14="http://schemas.microsoft.com/office/powerpoint/2010/main" val="2894681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52B71-27B7-4039-933B-EDF1FB7A7709}" type="slidenum">
              <a:rPr lang="en-US" smtClean="0"/>
              <a:t>9</a:t>
            </a:fld>
            <a:endParaRPr lang="en-US"/>
          </a:p>
        </p:txBody>
      </p:sp>
    </p:spTree>
    <p:extLst>
      <p:ext uri="{BB962C8B-B14F-4D97-AF65-F5344CB8AC3E}">
        <p14:creationId xmlns:p14="http://schemas.microsoft.com/office/powerpoint/2010/main" val="38576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hyperlink" Target="https://wordwall.net/resource/26999139" TargetMode="External"/><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ordwall.net/resource/21789470" TargetMode="External"/><Relationship Id="rId11" Type="http://schemas.openxmlformats.org/officeDocument/2006/relationships/image" Target="../media/image13.sv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4.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3.sv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4.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3.sv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4.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3.sv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4.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3.sv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hyperlink" Target="https://wordwall.net/resource/29667110" TargetMode="External"/><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quizizz.com/join/quiz/6513c73e433a0023b8039854/start?studentShare=true" TargetMode="External"/><Relationship Id="rId11" Type="http://schemas.openxmlformats.org/officeDocument/2006/relationships/image" Target="../media/image13.sv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4.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3.sv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hyperlink" Target="https://wordwall.net/resource/34161089" TargetMode="External"/><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quizizz.com/join/quiz/6513c86ab833e92b512fa787/start?studentShare=true" TargetMode="External"/><Relationship Id="rId11" Type="http://schemas.openxmlformats.org/officeDocument/2006/relationships/image" Target="../media/image13.sv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3.sv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3.sv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3.sv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3.sv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3.sv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2.svg"/><Relationship Id="rId9"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1.png"/><Relationship Id="rId18" Type="http://schemas.openxmlformats.org/officeDocument/2006/relationships/image" Target="../media/image15.pn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6.sv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8.png"/><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5" Type="http://schemas.openxmlformats.org/officeDocument/2006/relationships/image" Target="../media/image13.svg"/><Relationship Id="rId10" Type="http://schemas.openxmlformats.org/officeDocument/2006/relationships/image" Target="../media/image4.png"/><Relationship Id="rId19"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3.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5.png"/><Relationship Id="rId18" Type="http://schemas.openxmlformats.org/officeDocument/2006/relationships/image" Target="../media/image8.png"/><Relationship Id="rId3" Type="http://schemas.microsoft.com/office/2007/relationships/media" Target="../media/media5.mp3"/><Relationship Id="rId21" Type="http://schemas.openxmlformats.org/officeDocument/2006/relationships/image" Target="../media/image20.png"/><Relationship Id="rId7" Type="http://schemas.microsoft.com/office/2007/relationships/media" Target="../media/media7.mp3"/><Relationship Id="rId12" Type="http://schemas.openxmlformats.org/officeDocument/2006/relationships/image" Target="../media/image4.png"/><Relationship Id="rId17" Type="http://schemas.openxmlformats.org/officeDocument/2006/relationships/image" Target="../media/image13.svg"/><Relationship Id="rId2" Type="http://schemas.openxmlformats.org/officeDocument/2006/relationships/audio" Target="../media/media4.mp3"/><Relationship Id="rId16" Type="http://schemas.openxmlformats.org/officeDocument/2006/relationships/image" Target="../media/image12.png"/><Relationship Id="rId20" Type="http://schemas.openxmlformats.org/officeDocument/2006/relationships/image" Target="../media/image19.png"/><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3.png"/><Relationship Id="rId5" Type="http://schemas.microsoft.com/office/2007/relationships/media" Target="../media/media6.mp3"/><Relationship Id="rId15" Type="http://schemas.openxmlformats.org/officeDocument/2006/relationships/image" Target="../media/image11.png"/><Relationship Id="rId23" Type="http://schemas.openxmlformats.org/officeDocument/2006/relationships/image" Target="../media/image17.png"/><Relationship Id="rId10" Type="http://schemas.openxmlformats.org/officeDocument/2006/relationships/notesSlide" Target="../notesSlides/notesSlide2.xml"/><Relationship Id="rId19" Type="http://schemas.openxmlformats.org/officeDocument/2006/relationships/image" Target="../media/image18.png"/><Relationship Id="rId4" Type="http://schemas.openxmlformats.org/officeDocument/2006/relationships/audio" Target="../media/media5.mp3"/><Relationship Id="rId9" Type="http://schemas.openxmlformats.org/officeDocument/2006/relationships/slideLayout" Target="../slideLayouts/slideLayout7.xml"/><Relationship Id="rId14" Type="http://schemas.openxmlformats.org/officeDocument/2006/relationships/image" Target="../media/image6.svg"/><Relationship Id="rId22"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17.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3.png"/><Relationship Id="rId11" Type="http://schemas.openxmlformats.org/officeDocument/2006/relationships/image" Target="../media/image46.png"/><Relationship Id="rId5" Type="http://schemas.openxmlformats.org/officeDocument/2006/relationships/image" Target="../media/image2.sv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sv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17.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png"/><Relationship Id="rId11" Type="http://schemas.openxmlformats.org/officeDocument/2006/relationships/image" Target="../media/image46.png"/><Relationship Id="rId5" Type="http://schemas.openxmlformats.org/officeDocument/2006/relationships/image" Target="../media/image2.sv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sv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audio" Target="../media/media11.mp3"/><Relationship Id="rId13" Type="http://schemas.openxmlformats.org/officeDocument/2006/relationships/image" Target="../media/image5.png"/><Relationship Id="rId18" Type="http://schemas.openxmlformats.org/officeDocument/2006/relationships/image" Target="../media/image8.png"/><Relationship Id="rId3" Type="http://schemas.microsoft.com/office/2007/relationships/media" Target="../media/media9.mp3"/><Relationship Id="rId21" Type="http://schemas.openxmlformats.org/officeDocument/2006/relationships/image" Target="../media/image24.png"/><Relationship Id="rId7" Type="http://schemas.microsoft.com/office/2007/relationships/media" Target="../media/media11.mp3"/><Relationship Id="rId12" Type="http://schemas.openxmlformats.org/officeDocument/2006/relationships/image" Target="../media/image4.png"/><Relationship Id="rId17" Type="http://schemas.openxmlformats.org/officeDocument/2006/relationships/image" Target="../media/image13.svg"/><Relationship Id="rId2" Type="http://schemas.openxmlformats.org/officeDocument/2006/relationships/audio" Target="../media/media8.mp3"/><Relationship Id="rId16" Type="http://schemas.openxmlformats.org/officeDocument/2006/relationships/image" Target="../media/image12.png"/><Relationship Id="rId20" Type="http://schemas.openxmlformats.org/officeDocument/2006/relationships/image" Target="../media/image23.png"/><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image" Target="../media/image3.png"/><Relationship Id="rId5" Type="http://schemas.microsoft.com/office/2007/relationships/media" Target="../media/media10.mp3"/><Relationship Id="rId15" Type="http://schemas.openxmlformats.org/officeDocument/2006/relationships/image" Target="../media/image11.png"/><Relationship Id="rId23" Type="http://schemas.openxmlformats.org/officeDocument/2006/relationships/image" Target="../media/image17.png"/><Relationship Id="rId10" Type="http://schemas.openxmlformats.org/officeDocument/2006/relationships/notesSlide" Target="../notesSlides/notesSlide3.xml"/><Relationship Id="rId19" Type="http://schemas.openxmlformats.org/officeDocument/2006/relationships/image" Target="../media/image22.png"/><Relationship Id="rId4" Type="http://schemas.openxmlformats.org/officeDocument/2006/relationships/audio" Target="../media/media9.mp3"/><Relationship Id="rId9" Type="http://schemas.openxmlformats.org/officeDocument/2006/relationships/slideLayout" Target="../slideLayouts/slideLayout7.xml"/><Relationship Id="rId14" Type="http://schemas.openxmlformats.org/officeDocument/2006/relationships/image" Target="../media/image6.svg"/><Relationship Id="rId22"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5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1.png"/><Relationship Id="rId18" Type="http://schemas.openxmlformats.org/officeDocument/2006/relationships/image" Target="../media/image27.png"/><Relationship Id="rId3" Type="http://schemas.microsoft.com/office/2007/relationships/media" Target="../media/media13.mp3"/><Relationship Id="rId7" Type="http://schemas.openxmlformats.org/officeDocument/2006/relationships/slideLayout" Target="../slideLayouts/slideLayout7.xml"/><Relationship Id="rId12" Type="http://schemas.openxmlformats.org/officeDocument/2006/relationships/image" Target="../media/image6.svg"/><Relationship Id="rId17" Type="http://schemas.openxmlformats.org/officeDocument/2006/relationships/image" Target="../media/image26.png"/><Relationship Id="rId2" Type="http://schemas.openxmlformats.org/officeDocument/2006/relationships/audio" Target="../media/media12.mp3"/><Relationship Id="rId16" Type="http://schemas.openxmlformats.org/officeDocument/2006/relationships/image" Target="../media/image8.png"/><Relationship Id="rId20" Type="http://schemas.openxmlformats.org/officeDocument/2006/relationships/image" Target="../media/image17.png"/><Relationship Id="rId1" Type="http://schemas.microsoft.com/office/2007/relationships/media" Target="../media/media12.mp3"/><Relationship Id="rId6" Type="http://schemas.openxmlformats.org/officeDocument/2006/relationships/audio" Target="../media/media14.mp3"/><Relationship Id="rId11" Type="http://schemas.openxmlformats.org/officeDocument/2006/relationships/image" Target="../media/image5.png"/><Relationship Id="rId5" Type="http://schemas.microsoft.com/office/2007/relationships/media" Target="../media/media14.mp3"/><Relationship Id="rId15" Type="http://schemas.openxmlformats.org/officeDocument/2006/relationships/image" Target="../media/image13.svg"/><Relationship Id="rId10" Type="http://schemas.openxmlformats.org/officeDocument/2006/relationships/image" Target="../media/image4.png"/><Relationship Id="rId19" Type="http://schemas.openxmlformats.org/officeDocument/2006/relationships/image" Target="../media/image28.png"/><Relationship Id="rId4" Type="http://schemas.openxmlformats.org/officeDocument/2006/relationships/audio" Target="../media/media13.mp3"/><Relationship Id="rId9" Type="http://schemas.openxmlformats.org/officeDocument/2006/relationships/image" Target="../media/image3.png"/><Relationship Id="rId1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6.svg"/></Relationships>
</file>

<file path=ppt/slides/_rels/slide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6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6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1.png"/><Relationship Id="rId18" Type="http://schemas.openxmlformats.org/officeDocument/2006/relationships/image" Target="../media/image30.png"/><Relationship Id="rId3" Type="http://schemas.microsoft.com/office/2007/relationships/media" Target="../media/media16.mp3"/><Relationship Id="rId7" Type="http://schemas.openxmlformats.org/officeDocument/2006/relationships/slideLayout" Target="../slideLayouts/slideLayout7.xml"/><Relationship Id="rId12" Type="http://schemas.openxmlformats.org/officeDocument/2006/relationships/image" Target="../media/image6.svg"/><Relationship Id="rId17" Type="http://schemas.openxmlformats.org/officeDocument/2006/relationships/image" Target="../media/image29.png"/><Relationship Id="rId2" Type="http://schemas.openxmlformats.org/officeDocument/2006/relationships/audio" Target="../media/media15.mp3"/><Relationship Id="rId16" Type="http://schemas.openxmlformats.org/officeDocument/2006/relationships/image" Target="../media/image8.png"/><Relationship Id="rId20" Type="http://schemas.openxmlformats.org/officeDocument/2006/relationships/image" Target="../media/image17.png"/><Relationship Id="rId1" Type="http://schemas.microsoft.com/office/2007/relationships/media" Target="../media/media15.mp3"/><Relationship Id="rId6" Type="http://schemas.openxmlformats.org/officeDocument/2006/relationships/audio" Target="../media/media17.mp3"/><Relationship Id="rId11" Type="http://schemas.openxmlformats.org/officeDocument/2006/relationships/image" Target="../media/image5.png"/><Relationship Id="rId5" Type="http://schemas.microsoft.com/office/2007/relationships/media" Target="../media/media17.mp3"/><Relationship Id="rId15" Type="http://schemas.openxmlformats.org/officeDocument/2006/relationships/image" Target="../media/image13.svg"/><Relationship Id="rId10" Type="http://schemas.openxmlformats.org/officeDocument/2006/relationships/image" Target="../media/image4.png"/><Relationship Id="rId19" Type="http://schemas.openxmlformats.org/officeDocument/2006/relationships/image" Target="../media/image31.png"/><Relationship Id="rId4" Type="http://schemas.openxmlformats.org/officeDocument/2006/relationships/audio" Target="../media/media16.mp3"/><Relationship Id="rId9" Type="http://schemas.openxmlformats.org/officeDocument/2006/relationships/image" Target="../media/image3.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audio" Target="../media/media21.mp3"/><Relationship Id="rId13" Type="http://schemas.openxmlformats.org/officeDocument/2006/relationships/image" Target="../media/image3.png"/><Relationship Id="rId18" Type="http://schemas.openxmlformats.org/officeDocument/2006/relationships/image" Target="../media/image12.png"/><Relationship Id="rId26" Type="http://schemas.openxmlformats.org/officeDocument/2006/relationships/image" Target="../media/image17.png"/><Relationship Id="rId3" Type="http://schemas.microsoft.com/office/2007/relationships/media" Target="../media/media19.mp3"/><Relationship Id="rId21" Type="http://schemas.openxmlformats.org/officeDocument/2006/relationships/image" Target="../media/image32.png"/><Relationship Id="rId7" Type="http://schemas.microsoft.com/office/2007/relationships/media" Target="../media/media21.mp3"/><Relationship Id="rId12" Type="http://schemas.openxmlformats.org/officeDocument/2006/relationships/notesSlide" Target="../notesSlides/notesSlide6.xml"/><Relationship Id="rId17" Type="http://schemas.openxmlformats.org/officeDocument/2006/relationships/image" Target="../media/image11.png"/><Relationship Id="rId25" Type="http://schemas.openxmlformats.org/officeDocument/2006/relationships/image" Target="../media/image36.png"/><Relationship Id="rId2" Type="http://schemas.openxmlformats.org/officeDocument/2006/relationships/audio" Target="../media/media18.mp3"/><Relationship Id="rId16" Type="http://schemas.openxmlformats.org/officeDocument/2006/relationships/image" Target="../media/image6.svg"/><Relationship Id="rId20" Type="http://schemas.openxmlformats.org/officeDocument/2006/relationships/image" Target="../media/image8.png"/><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slideLayout" Target="../slideLayouts/slideLayout7.xml"/><Relationship Id="rId24" Type="http://schemas.openxmlformats.org/officeDocument/2006/relationships/image" Target="../media/image35.png"/><Relationship Id="rId5" Type="http://schemas.microsoft.com/office/2007/relationships/media" Target="../media/media20.mp3"/><Relationship Id="rId15" Type="http://schemas.openxmlformats.org/officeDocument/2006/relationships/image" Target="../media/image5.png"/><Relationship Id="rId23" Type="http://schemas.openxmlformats.org/officeDocument/2006/relationships/image" Target="../media/image34.png"/><Relationship Id="rId10" Type="http://schemas.openxmlformats.org/officeDocument/2006/relationships/audio" Target="../media/media22.mp3"/><Relationship Id="rId19" Type="http://schemas.openxmlformats.org/officeDocument/2006/relationships/image" Target="../media/image13.svg"/><Relationship Id="rId4" Type="http://schemas.openxmlformats.org/officeDocument/2006/relationships/audio" Target="../media/media19.mp3"/><Relationship Id="rId9" Type="http://schemas.microsoft.com/office/2007/relationships/media" Target="../media/media22.mp3"/><Relationship Id="rId14" Type="http://schemas.openxmlformats.org/officeDocument/2006/relationships/image" Target="../media/image4.png"/><Relationship Id="rId22"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audio" Target="../media/media26.mp3"/><Relationship Id="rId13" Type="http://schemas.openxmlformats.org/officeDocument/2006/relationships/image" Target="../media/image3.png"/><Relationship Id="rId18" Type="http://schemas.openxmlformats.org/officeDocument/2006/relationships/image" Target="../media/image12.png"/><Relationship Id="rId26" Type="http://schemas.openxmlformats.org/officeDocument/2006/relationships/image" Target="../media/image17.png"/><Relationship Id="rId3" Type="http://schemas.microsoft.com/office/2007/relationships/media" Target="../media/media24.mp3"/><Relationship Id="rId21" Type="http://schemas.openxmlformats.org/officeDocument/2006/relationships/image" Target="../media/image37.png"/><Relationship Id="rId7" Type="http://schemas.microsoft.com/office/2007/relationships/media" Target="../media/media26.mp3"/><Relationship Id="rId12" Type="http://schemas.openxmlformats.org/officeDocument/2006/relationships/notesSlide" Target="../notesSlides/notesSlide7.xml"/><Relationship Id="rId17" Type="http://schemas.openxmlformats.org/officeDocument/2006/relationships/image" Target="../media/image11.png"/><Relationship Id="rId25" Type="http://schemas.openxmlformats.org/officeDocument/2006/relationships/image" Target="../media/image41.png"/><Relationship Id="rId2" Type="http://schemas.openxmlformats.org/officeDocument/2006/relationships/audio" Target="../media/media23.mp3"/><Relationship Id="rId16" Type="http://schemas.openxmlformats.org/officeDocument/2006/relationships/image" Target="../media/image6.svg"/><Relationship Id="rId20" Type="http://schemas.openxmlformats.org/officeDocument/2006/relationships/image" Target="../media/image8.png"/><Relationship Id="rId1" Type="http://schemas.microsoft.com/office/2007/relationships/media" Target="../media/media23.mp3"/><Relationship Id="rId6" Type="http://schemas.openxmlformats.org/officeDocument/2006/relationships/audio" Target="../media/media25.mp3"/><Relationship Id="rId11" Type="http://schemas.openxmlformats.org/officeDocument/2006/relationships/slideLayout" Target="../slideLayouts/slideLayout7.xml"/><Relationship Id="rId24" Type="http://schemas.openxmlformats.org/officeDocument/2006/relationships/image" Target="../media/image40.png"/><Relationship Id="rId5" Type="http://schemas.microsoft.com/office/2007/relationships/media" Target="../media/media25.mp3"/><Relationship Id="rId15" Type="http://schemas.openxmlformats.org/officeDocument/2006/relationships/image" Target="../media/image5.png"/><Relationship Id="rId23" Type="http://schemas.openxmlformats.org/officeDocument/2006/relationships/image" Target="../media/image39.png"/><Relationship Id="rId10" Type="http://schemas.openxmlformats.org/officeDocument/2006/relationships/audio" Target="../media/media27.mp3"/><Relationship Id="rId19" Type="http://schemas.openxmlformats.org/officeDocument/2006/relationships/image" Target="../media/image13.svg"/><Relationship Id="rId4" Type="http://schemas.openxmlformats.org/officeDocument/2006/relationships/audio" Target="../media/media24.mp3"/><Relationship Id="rId9" Type="http://schemas.microsoft.com/office/2007/relationships/media" Target="../media/media27.mp3"/><Relationship Id="rId14" Type="http://schemas.openxmlformats.org/officeDocument/2006/relationships/image" Target="../media/image4.png"/><Relationship Id="rId2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4" name="Group 14"/>
          <p:cNvGrpSpPr/>
          <p:nvPr/>
        </p:nvGrpSpPr>
        <p:grpSpPr>
          <a:xfrm>
            <a:off x="15164201" y="1331671"/>
            <a:ext cx="2279617" cy="1191585"/>
            <a:chOff x="0" y="0"/>
            <a:chExt cx="3039489" cy="1588780"/>
          </a:xfrm>
        </p:grpSpPr>
        <p:grpSp>
          <p:nvGrpSpPr>
            <p:cNvPr id="15" name="Group 15"/>
            <p:cNvGrpSpPr/>
            <p:nvPr/>
          </p:nvGrpSpPr>
          <p:grpSpPr>
            <a:xfrm>
              <a:off x="0" y="0"/>
              <a:ext cx="3039489" cy="1588780"/>
              <a:chOff x="0" y="0"/>
              <a:chExt cx="620810" cy="324506"/>
            </a:xfrm>
          </p:grpSpPr>
          <p:sp>
            <p:nvSpPr>
              <p:cNvPr id="16" name="Freeform 1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8" name="Group 18"/>
            <p:cNvGrpSpPr/>
            <p:nvPr/>
          </p:nvGrpSpPr>
          <p:grpSpPr>
            <a:xfrm>
              <a:off x="1234950" y="117213"/>
              <a:ext cx="1688828" cy="1354354"/>
              <a:chOff x="0" y="0"/>
              <a:chExt cx="344940" cy="276625"/>
            </a:xfrm>
          </p:grpSpPr>
          <p:sp>
            <p:nvSpPr>
              <p:cNvPr id="19" name="Freeform 1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0" name="TextBox 2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1" name="Group 21"/>
          <p:cNvGrpSpPr/>
          <p:nvPr/>
        </p:nvGrpSpPr>
        <p:grpSpPr>
          <a:xfrm>
            <a:off x="15164201" y="2618086"/>
            <a:ext cx="2279617" cy="1191585"/>
            <a:chOff x="0" y="0"/>
            <a:chExt cx="3039489" cy="1588780"/>
          </a:xfrm>
        </p:grpSpPr>
        <p:grpSp>
          <p:nvGrpSpPr>
            <p:cNvPr id="22" name="Group 22"/>
            <p:cNvGrpSpPr/>
            <p:nvPr/>
          </p:nvGrpSpPr>
          <p:grpSpPr>
            <a:xfrm>
              <a:off x="0" y="0"/>
              <a:ext cx="3039489" cy="1588780"/>
              <a:chOff x="0" y="0"/>
              <a:chExt cx="620810" cy="324506"/>
            </a:xfrm>
          </p:grpSpPr>
          <p:sp>
            <p:nvSpPr>
              <p:cNvPr id="23" name="Freeform 2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5" name="Group 25"/>
            <p:cNvGrpSpPr/>
            <p:nvPr/>
          </p:nvGrpSpPr>
          <p:grpSpPr>
            <a:xfrm>
              <a:off x="1234950" y="117213"/>
              <a:ext cx="1688828" cy="1354354"/>
              <a:chOff x="0" y="0"/>
              <a:chExt cx="344940" cy="276625"/>
            </a:xfrm>
          </p:grpSpPr>
          <p:sp>
            <p:nvSpPr>
              <p:cNvPr id="26" name="Freeform 2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7" name="TextBox 2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8" name="Group 28"/>
          <p:cNvGrpSpPr/>
          <p:nvPr/>
        </p:nvGrpSpPr>
        <p:grpSpPr>
          <a:xfrm>
            <a:off x="15164201" y="3904500"/>
            <a:ext cx="2279617" cy="1191585"/>
            <a:chOff x="0" y="0"/>
            <a:chExt cx="3039489" cy="1588780"/>
          </a:xfrm>
        </p:grpSpPr>
        <p:grpSp>
          <p:nvGrpSpPr>
            <p:cNvPr id="29" name="Group 29"/>
            <p:cNvGrpSpPr/>
            <p:nvPr/>
          </p:nvGrpSpPr>
          <p:grpSpPr>
            <a:xfrm>
              <a:off x="0" y="0"/>
              <a:ext cx="3039489" cy="1588780"/>
              <a:chOff x="0" y="0"/>
              <a:chExt cx="620810" cy="324506"/>
            </a:xfrm>
          </p:grpSpPr>
          <p:sp>
            <p:nvSpPr>
              <p:cNvPr id="30" name="Freeform 3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2" name="Group 32"/>
            <p:cNvGrpSpPr/>
            <p:nvPr/>
          </p:nvGrpSpPr>
          <p:grpSpPr>
            <a:xfrm>
              <a:off x="1234950" y="117213"/>
              <a:ext cx="1688828" cy="1354354"/>
              <a:chOff x="0" y="0"/>
              <a:chExt cx="344940" cy="276625"/>
            </a:xfrm>
          </p:grpSpPr>
          <p:sp>
            <p:nvSpPr>
              <p:cNvPr id="33" name="Freeform 3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4" name="TextBox 3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5" name="Group 35"/>
          <p:cNvGrpSpPr/>
          <p:nvPr/>
        </p:nvGrpSpPr>
        <p:grpSpPr>
          <a:xfrm>
            <a:off x="15164201" y="5190915"/>
            <a:ext cx="2279617" cy="1191585"/>
            <a:chOff x="0" y="0"/>
            <a:chExt cx="3039489" cy="1588780"/>
          </a:xfrm>
        </p:grpSpPr>
        <p:grpSp>
          <p:nvGrpSpPr>
            <p:cNvPr id="36" name="Group 36"/>
            <p:cNvGrpSpPr/>
            <p:nvPr/>
          </p:nvGrpSpPr>
          <p:grpSpPr>
            <a:xfrm>
              <a:off x="0" y="0"/>
              <a:ext cx="3039489" cy="1588780"/>
              <a:chOff x="0" y="0"/>
              <a:chExt cx="620810" cy="324506"/>
            </a:xfrm>
          </p:grpSpPr>
          <p:sp>
            <p:nvSpPr>
              <p:cNvPr id="37" name="Freeform 3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9" name="Group 39"/>
            <p:cNvGrpSpPr/>
            <p:nvPr/>
          </p:nvGrpSpPr>
          <p:grpSpPr>
            <a:xfrm>
              <a:off x="1234950" y="117213"/>
              <a:ext cx="1688828" cy="1354354"/>
              <a:chOff x="0" y="0"/>
              <a:chExt cx="344940" cy="276625"/>
            </a:xfrm>
          </p:grpSpPr>
          <p:sp>
            <p:nvSpPr>
              <p:cNvPr id="40" name="Freeform 4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41" name="TextBox 4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2" name="Group 42"/>
          <p:cNvGrpSpPr/>
          <p:nvPr/>
        </p:nvGrpSpPr>
        <p:grpSpPr>
          <a:xfrm>
            <a:off x="15164201" y="6477329"/>
            <a:ext cx="2279617" cy="1191585"/>
            <a:chOff x="0" y="0"/>
            <a:chExt cx="3039489" cy="1588780"/>
          </a:xfrm>
        </p:grpSpPr>
        <p:grpSp>
          <p:nvGrpSpPr>
            <p:cNvPr id="43" name="Group 43"/>
            <p:cNvGrpSpPr/>
            <p:nvPr/>
          </p:nvGrpSpPr>
          <p:grpSpPr>
            <a:xfrm>
              <a:off x="0" y="0"/>
              <a:ext cx="3039489" cy="1588780"/>
              <a:chOff x="0" y="0"/>
              <a:chExt cx="620810" cy="324506"/>
            </a:xfrm>
          </p:grpSpPr>
          <p:sp>
            <p:nvSpPr>
              <p:cNvPr id="44" name="Freeform 4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45" name="TextBox 4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6" name="Group 46"/>
            <p:cNvGrpSpPr/>
            <p:nvPr/>
          </p:nvGrpSpPr>
          <p:grpSpPr>
            <a:xfrm>
              <a:off x="1234950" y="117213"/>
              <a:ext cx="1688828" cy="1354354"/>
              <a:chOff x="0" y="0"/>
              <a:chExt cx="344940" cy="276625"/>
            </a:xfrm>
          </p:grpSpPr>
          <p:sp>
            <p:nvSpPr>
              <p:cNvPr id="47" name="Freeform 4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8" name="TextBox 4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9" name="Group 49"/>
          <p:cNvGrpSpPr/>
          <p:nvPr/>
        </p:nvGrpSpPr>
        <p:grpSpPr>
          <a:xfrm>
            <a:off x="15164201" y="7763743"/>
            <a:ext cx="2279617" cy="1191585"/>
            <a:chOff x="0" y="0"/>
            <a:chExt cx="3039489" cy="1588780"/>
          </a:xfrm>
        </p:grpSpPr>
        <p:grpSp>
          <p:nvGrpSpPr>
            <p:cNvPr id="50" name="Group 50"/>
            <p:cNvGrpSpPr/>
            <p:nvPr/>
          </p:nvGrpSpPr>
          <p:grpSpPr>
            <a:xfrm>
              <a:off x="0" y="0"/>
              <a:ext cx="3039489" cy="1588780"/>
              <a:chOff x="0" y="0"/>
              <a:chExt cx="620810" cy="324506"/>
            </a:xfrm>
          </p:grpSpPr>
          <p:sp>
            <p:nvSpPr>
              <p:cNvPr id="51" name="Freeform 5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52" name="TextBox 5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3" name="Group 53"/>
            <p:cNvGrpSpPr/>
            <p:nvPr/>
          </p:nvGrpSpPr>
          <p:grpSpPr>
            <a:xfrm>
              <a:off x="1234950" y="117213"/>
              <a:ext cx="1688828" cy="1354354"/>
              <a:chOff x="0" y="0"/>
              <a:chExt cx="344940" cy="276625"/>
            </a:xfrm>
          </p:grpSpPr>
          <p:sp>
            <p:nvSpPr>
              <p:cNvPr id="54" name="Freeform 5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55" name="TextBox 5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56" name="Freeform 5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337094" y="1028700"/>
            <a:ext cx="14956138" cy="8229600"/>
            <a:chOff x="0" y="0"/>
            <a:chExt cx="3939065" cy="2167467"/>
          </a:xfrm>
        </p:grpSpPr>
        <p:sp>
          <p:nvSpPr>
            <p:cNvPr id="89" name="Freeform 89"/>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90" name="TextBox 9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91" name="Group 91"/>
          <p:cNvGrpSpPr/>
          <p:nvPr/>
        </p:nvGrpSpPr>
        <p:grpSpPr>
          <a:xfrm>
            <a:off x="5849674" y="2179520"/>
            <a:ext cx="5971862" cy="889089"/>
            <a:chOff x="0" y="0"/>
            <a:chExt cx="1572836" cy="234163"/>
          </a:xfrm>
        </p:grpSpPr>
        <p:sp>
          <p:nvSpPr>
            <p:cNvPr id="92" name="Freeform 92"/>
            <p:cNvSpPr/>
            <p:nvPr/>
          </p:nvSpPr>
          <p:spPr>
            <a:xfrm>
              <a:off x="0" y="0"/>
              <a:ext cx="1572836" cy="234163"/>
            </a:xfrm>
            <a:custGeom>
              <a:avLst/>
              <a:gdLst/>
              <a:ahLst/>
              <a:cxnLst/>
              <a:rect l="l" t="t" r="r" b="b"/>
              <a:pathLst>
                <a:path w="1572836" h="234163">
                  <a:moveTo>
                    <a:pt x="117082" y="0"/>
                  </a:moveTo>
                  <a:lnTo>
                    <a:pt x="1455754" y="0"/>
                  </a:lnTo>
                  <a:cubicBezTo>
                    <a:pt x="1520417" y="0"/>
                    <a:pt x="1572836" y="52419"/>
                    <a:pt x="1572836" y="117082"/>
                  </a:cubicBezTo>
                  <a:lnTo>
                    <a:pt x="1572836" y="117082"/>
                  </a:lnTo>
                  <a:cubicBezTo>
                    <a:pt x="1572836" y="148134"/>
                    <a:pt x="1560501" y="177914"/>
                    <a:pt x="1538544" y="199871"/>
                  </a:cubicBezTo>
                  <a:cubicBezTo>
                    <a:pt x="1516587" y="221828"/>
                    <a:pt x="1486806" y="234163"/>
                    <a:pt x="1455754" y="234163"/>
                  </a:cubicBezTo>
                  <a:lnTo>
                    <a:pt x="117082" y="234163"/>
                  </a:lnTo>
                  <a:cubicBezTo>
                    <a:pt x="86030" y="234163"/>
                    <a:pt x="56250" y="221828"/>
                    <a:pt x="34292" y="199871"/>
                  </a:cubicBezTo>
                  <a:cubicBezTo>
                    <a:pt x="12335" y="177914"/>
                    <a:pt x="0" y="148134"/>
                    <a:pt x="0" y="117082"/>
                  </a:cubicBezTo>
                  <a:lnTo>
                    <a:pt x="0" y="117082"/>
                  </a:lnTo>
                  <a:cubicBezTo>
                    <a:pt x="0" y="86030"/>
                    <a:pt x="12335" y="56250"/>
                    <a:pt x="34292" y="34292"/>
                  </a:cubicBezTo>
                  <a:cubicBezTo>
                    <a:pt x="56250" y="12335"/>
                    <a:pt x="86030" y="0"/>
                    <a:pt x="117082" y="0"/>
                  </a:cubicBezTo>
                  <a:close/>
                </a:path>
              </a:pathLst>
            </a:custGeom>
            <a:solidFill>
              <a:srgbClr val="000000">
                <a:alpha val="0"/>
              </a:srgbClr>
            </a:solidFill>
            <a:ln w="47625" cap="rnd">
              <a:solidFill>
                <a:srgbClr val="E76262"/>
              </a:solidFill>
              <a:prstDash val="lgDash"/>
              <a:round/>
            </a:ln>
          </p:spPr>
        </p:sp>
        <p:sp>
          <p:nvSpPr>
            <p:cNvPr id="93" name="TextBox 9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4" name="Freeform 94"/>
          <p:cNvSpPr/>
          <p:nvPr/>
        </p:nvSpPr>
        <p:spPr>
          <a:xfrm>
            <a:off x="2725000" y="2169995"/>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95" name="Freeform 95"/>
          <p:cNvSpPr/>
          <p:nvPr/>
        </p:nvSpPr>
        <p:spPr>
          <a:xfrm rot="-244622">
            <a:off x="14978818" y="7308653"/>
            <a:ext cx="1587845" cy="2190131"/>
          </a:xfrm>
          <a:custGeom>
            <a:avLst/>
            <a:gdLst/>
            <a:ahLst/>
            <a:cxnLst/>
            <a:rect l="l" t="t" r="r" b="b"/>
            <a:pathLst>
              <a:path w="1587845" h="2190131">
                <a:moveTo>
                  <a:pt x="0" y="0"/>
                </a:moveTo>
                <a:lnTo>
                  <a:pt x="1587845" y="0"/>
                </a:lnTo>
                <a:lnTo>
                  <a:pt x="1587845" y="2190131"/>
                </a:lnTo>
                <a:lnTo>
                  <a:pt x="0" y="2190131"/>
                </a:lnTo>
                <a:lnTo>
                  <a:pt x="0" y="0"/>
                </a:lnTo>
                <a:close/>
              </a:path>
            </a:pathLst>
          </a:custGeom>
          <a:blipFill>
            <a:blip r:embed="rId8"/>
            <a:stretch>
              <a:fillRect/>
            </a:stretch>
          </a:blipFill>
        </p:spPr>
      </p:sp>
      <p:sp>
        <p:nvSpPr>
          <p:cNvPr id="96" name="Freeform 96"/>
          <p:cNvSpPr/>
          <p:nvPr/>
        </p:nvSpPr>
        <p:spPr>
          <a:xfrm rot="254373">
            <a:off x="13718356" y="7760215"/>
            <a:ext cx="1260463" cy="1738569"/>
          </a:xfrm>
          <a:custGeom>
            <a:avLst/>
            <a:gdLst/>
            <a:ahLst/>
            <a:cxnLst/>
            <a:rect l="l" t="t" r="r" b="b"/>
            <a:pathLst>
              <a:path w="1260463" h="1738569">
                <a:moveTo>
                  <a:pt x="0" y="0"/>
                </a:moveTo>
                <a:lnTo>
                  <a:pt x="1260462" y="0"/>
                </a:lnTo>
                <a:lnTo>
                  <a:pt x="1260462" y="1738569"/>
                </a:lnTo>
                <a:lnTo>
                  <a:pt x="0" y="1738569"/>
                </a:lnTo>
                <a:lnTo>
                  <a:pt x="0" y="0"/>
                </a:lnTo>
                <a:close/>
              </a:path>
            </a:pathLst>
          </a:custGeom>
          <a:blipFill>
            <a:blip r:embed="rId8"/>
            <a:stretch>
              <a:fillRect/>
            </a:stretch>
          </a:blipFill>
        </p:spPr>
      </p:sp>
      <p:sp>
        <p:nvSpPr>
          <p:cNvPr id="98" name="TextBox 98"/>
          <p:cNvSpPr txBox="1"/>
          <p:nvPr/>
        </p:nvSpPr>
        <p:spPr>
          <a:xfrm>
            <a:off x="2413489" y="3487513"/>
            <a:ext cx="12432549" cy="4181401"/>
          </a:xfrm>
          <a:prstGeom prst="rect">
            <a:avLst/>
          </a:prstGeom>
        </p:spPr>
        <p:txBody>
          <a:bodyPr lIns="0" tIns="0" rIns="0" bIns="0" rtlCol="0" anchor="t">
            <a:spAutoFit/>
          </a:bodyPr>
          <a:lstStyle/>
          <a:p>
            <a:pPr marL="0" lvl="0" indent="0" algn="ctr">
              <a:lnSpc>
                <a:spcPts val="16350"/>
              </a:lnSpc>
              <a:spcBef>
                <a:spcPct val="0"/>
              </a:spcBef>
            </a:pPr>
            <a:r>
              <a:rPr lang="en-US" sz="13625" dirty="0">
                <a:solidFill>
                  <a:schemeClr val="accent6">
                    <a:lumMod val="50000"/>
                  </a:schemeClr>
                </a:solidFill>
                <a:latin typeface="More Sugar"/>
              </a:rPr>
              <a:t>UNIT 7. TELEVISION</a:t>
            </a:r>
          </a:p>
        </p:txBody>
      </p:sp>
      <p:sp>
        <p:nvSpPr>
          <p:cNvPr id="99" name="TextBox 99"/>
          <p:cNvSpPr txBox="1"/>
          <p:nvPr/>
        </p:nvSpPr>
        <p:spPr>
          <a:xfrm>
            <a:off x="6094802" y="2282120"/>
            <a:ext cx="5436645" cy="582930"/>
          </a:xfrm>
          <a:prstGeom prst="rect">
            <a:avLst/>
          </a:prstGeom>
        </p:spPr>
        <p:txBody>
          <a:bodyPr lIns="0" tIns="0" rIns="0" bIns="0" rtlCol="0" anchor="t">
            <a:spAutoFit/>
          </a:bodyPr>
          <a:lstStyle/>
          <a:p>
            <a:pPr marL="0" lvl="0" indent="0" algn="ctr">
              <a:lnSpc>
                <a:spcPts val="4800"/>
              </a:lnSpc>
              <a:spcBef>
                <a:spcPct val="0"/>
              </a:spcBef>
            </a:pPr>
            <a:r>
              <a:rPr lang="en-US" sz="3200" dirty="0">
                <a:solidFill>
                  <a:srgbClr val="503D36"/>
                </a:solidFill>
                <a:latin typeface="Sniglet"/>
              </a:rPr>
              <a:t>English 6 – Semester 2</a:t>
            </a:r>
          </a:p>
        </p:txBody>
      </p:sp>
      <p:grpSp>
        <p:nvGrpSpPr>
          <p:cNvPr id="101" name="Group 101"/>
          <p:cNvGrpSpPr/>
          <p:nvPr/>
        </p:nvGrpSpPr>
        <p:grpSpPr>
          <a:xfrm>
            <a:off x="594866" y="1690137"/>
            <a:ext cx="1232729" cy="7134324"/>
            <a:chOff x="0" y="0"/>
            <a:chExt cx="1643639" cy="9512432"/>
          </a:xfrm>
        </p:grpSpPr>
        <p:sp>
          <p:nvSpPr>
            <p:cNvPr id="102" name="TextBox 10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1" name="Freeform 111"/>
          <p:cNvSpPr/>
          <p:nvPr/>
        </p:nvSpPr>
        <p:spPr>
          <a:xfrm>
            <a:off x="13923714" y="3163513"/>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12" name="Freeform 112"/>
          <p:cNvSpPr/>
          <p:nvPr/>
        </p:nvSpPr>
        <p:spPr>
          <a:xfrm rot="1255237">
            <a:off x="2451491" y="7608820"/>
            <a:ext cx="1180043" cy="812600"/>
          </a:xfrm>
          <a:custGeom>
            <a:avLst/>
            <a:gdLst/>
            <a:ahLst/>
            <a:cxnLst/>
            <a:rect l="l" t="t" r="r" b="b"/>
            <a:pathLst>
              <a:path w="1180043" h="812600">
                <a:moveTo>
                  <a:pt x="0" y="0"/>
                </a:moveTo>
                <a:lnTo>
                  <a:pt x="1180044" y="0"/>
                </a:lnTo>
                <a:lnTo>
                  <a:pt x="1180044" y="812600"/>
                </a:lnTo>
                <a:lnTo>
                  <a:pt x="0" y="812600"/>
                </a:lnTo>
                <a:lnTo>
                  <a:pt x="0" y="0"/>
                </a:lnTo>
                <a:close/>
              </a:path>
            </a:pathLst>
          </a:custGeom>
          <a:blipFill>
            <a:blip r:embed="rId9"/>
            <a:stretch>
              <a:fillRect t="-62571" r="-193516" b="-197067"/>
            </a:stretch>
          </a:blipFill>
        </p:spPr>
      </p:sp>
      <p:sp>
        <p:nvSpPr>
          <p:cNvPr id="113" name="Freeform 113"/>
          <p:cNvSpPr/>
          <p:nvPr/>
        </p:nvSpPr>
        <p:spPr>
          <a:xfrm rot="-1453828" flipH="1">
            <a:off x="3742280" y="8108606"/>
            <a:ext cx="728793" cy="501861"/>
          </a:xfrm>
          <a:custGeom>
            <a:avLst/>
            <a:gdLst/>
            <a:ahLst/>
            <a:cxnLst/>
            <a:rect l="l" t="t" r="r" b="b"/>
            <a:pathLst>
              <a:path w="728793" h="501861">
                <a:moveTo>
                  <a:pt x="728794" y="0"/>
                </a:moveTo>
                <a:lnTo>
                  <a:pt x="0" y="0"/>
                </a:lnTo>
                <a:lnTo>
                  <a:pt x="0" y="501861"/>
                </a:lnTo>
                <a:lnTo>
                  <a:pt x="728794" y="501861"/>
                </a:lnTo>
                <a:lnTo>
                  <a:pt x="728794" y="0"/>
                </a:lnTo>
                <a:close/>
              </a:path>
            </a:pathLst>
          </a:custGeom>
          <a:blipFill>
            <a:blip r:embed="rId9"/>
            <a:stretch>
              <a:fillRect t="-62571" r="-193516" b="-197067"/>
            </a:stretch>
          </a:blipFill>
        </p:spPr>
      </p:sp>
      <p:sp>
        <p:nvSpPr>
          <p:cNvPr id="114" name="Freeform 114"/>
          <p:cNvSpPr/>
          <p:nvPr/>
        </p:nvSpPr>
        <p:spPr>
          <a:xfrm rot="-6902382" flipH="1">
            <a:off x="14161458" y="1923684"/>
            <a:ext cx="1011795" cy="696741"/>
          </a:xfrm>
          <a:custGeom>
            <a:avLst/>
            <a:gdLst/>
            <a:ahLst/>
            <a:cxnLst/>
            <a:rect l="l" t="t" r="r" b="b"/>
            <a:pathLst>
              <a:path w="1011795" h="696741">
                <a:moveTo>
                  <a:pt x="1011795" y="0"/>
                </a:moveTo>
                <a:lnTo>
                  <a:pt x="0" y="0"/>
                </a:lnTo>
                <a:lnTo>
                  <a:pt x="0" y="696740"/>
                </a:lnTo>
                <a:lnTo>
                  <a:pt x="1011795" y="696740"/>
                </a:lnTo>
                <a:lnTo>
                  <a:pt x="1011795" y="0"/>
                </a:lnTo>
                <a:close/>
              </a:path>
            </a:pathLst>
          </a:custGeom>
          <a:blipFill>
            <a:blip r:embed="rId9"/>
            <a:stretch>
              <a:fillRect t="-62571" r="-193516" b="-197067"/>
            </a:stretch>
          </a:blipFill>
        </p:spPr>
      </p:sp>
      <p:sp>
        <p:nvSpPr>
          <p:cNvPr id="115" name="Freeform 115"/>
          <p:cNvSpPr/>
          <p:nvPr/>
        </p:nvSpPr>
        <p:spPr>
          <a:xfrm>
            <a:off x="7232152" y="811768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fltVal val="0"/>
                                          </p:val>
                                        </p:tav>
                                        <p:tav tm="100000">
                                          <p:val>
                                            <p:strVal val="#ppt_h"/>
                                          </p:val>
                                        </p:tav>
                                      </p:tavLst>
                                    </p:anim>
                                    <p:animEffect transition="in" filter="fade">
                                      <p:cBhvr>
                                        <p:cTn id="49" dur="500"/>
                                        <p:tgtEl>
                                          <p:spTgt spid="49"/>
                                        </p:tgtEl>
                                      </p:cBhvr>
                                    </p:animEffect>
                                  </p:childTnLst>
                                </p:cTn>
                              </p:par>
                              <p:par>
                                <p:cTn id="50" presetID="53" presetClass="entr" presetSubtype="16" fill="hold"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p:cTn id="52" dur="500" fill="hold"/>
                                        <p:tgtEl>
                                          <p:spTgt spid="56"/>
                                        </p:tgtEl>
                                        <p:attrNameLst>
                                          <p:attrName>ppt_w</p:attrName>
                                        </p:attrNameLst>
                                      </p:cBhvr>
                                      <p:tavLst>
                                        <p:tav tm="0">
                                          <p:val>
                                            <p:fltVal val="0"/>
                                          </p:val>
                                        </p:tav>
                                        <p:tav tm="100000">
                                          <p:val>
                                            <p:strVal val="#ppt_w"/>
                                          </p:val>
                                        </p:tav>
                                      </p:tavLst>
                                    </p:anim>
                                    <p:anim calcmode="lin" valueType="num">
                                      <p:cBhvr>
                                        <p:cTn id="53" dur="500" fill="hold"/>
                                        <p:tgtEl>
                                          <p:spTgt spid="56"/>
                                        </p:tgtEl>
                                        <p:attrNameLst>
                                          <p:attrName>ppt_h</p:attrName>
                                        </p:attrNameLst>
                                      </p:cBhvr>
                                      <p:tavLst>
                                        <p:tav tm="0">
                                          <p:val>
                                            <p:fltVal val="0"/>
                                          </p:val>
                                        </p:tav>
                                        <p:tav tm="100000">
                                          <p:val>
                                            <p:strVal val="#ppt_h"/>
                                          </p:val>
                                        </p:tav>
                                      </p:tavLst>
                                    </p:anim>
                                    <p:animEffect transition="in" filter="fade">
                                      <p:cBhvr>
                                        <p:cTn id="54" dur="500"/>
                                        <p:tgtEl>
                                          <p:spTgt spid="56"/>
                                        </p:tgtEl>
                                      </p:cBhvr>
                                    </p:animEffect>
                                  </p:childTnLst>
                                </p:cTn>
                              </p:par>
                              <p:par>
                                <p:cTn id="55" presetID="53" presetClass="entr" presetSubtype="16"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par>
                                <p:cTn id="70" presetID="53" presetClass="entr" presetSubtype="16"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 calcmode="lin" valueType="num">
                                      <p:cBhvr>
                                        <p:cTn id="72" dur="500" fill="hold"/>
                                        <p:tgtEl>
                                          <p:spTgt spid="64"/>
                                        </p:tgtEl>
                                        <p:attrNameLst>
                                          <p:attrName>ppt_w</p:attrName>
                                        </p:attrNameLst>
                                      </p:cBhvr>
                                      <p:tavLst>
                                        <p:tav tm="0">
                                          <p:val>
                                            <p:fltVal val="0"/>
                                          </p:val>
                                        </p:tav>
                                        <p:tav tm="100000">
                                          <p:val>
                                            <p:strVal val="#ppt_w"/>
                                          </p:val>
                                        </p:tav>
                                      </p:tavLst>
                                    </p:anim>
                                    <p:anim calcmode="lin" valueType="num">
                                      <p:cBhvr>
                                        <p:cTn id="73" dur="500" fill="hold"/>
                                        <p:tgtEl>
                                          <p:spTgt spid="64"/>
                                        </p:tgtEl>
                                        <p:attrNameLst>
                                          <p:attrName>ppt_h</p:attrName>
                                        </p:attrNameLst>
                                      </p:cBhvr>
                                      <p:tavLst>
                                        <p:tav tm="0">
                                          <p:val>
                                            <p:fltVal val="0"/>
                                          </p:val>
                                        </p:tav>
                                        <p:tav tm="100000">
                                          <p:val>
                                            <p:strVal val="#ppt_h"/>
                                          </p:val>
                                        </p:tav>
                                      </p:tavLst>
                                    </p:anim>
                                    <p:animEffect transition="in" filter="fade">
                                      <p:cBhvr>
                                        <p:cTn id="74" dur="500"/>
                                        <p:tgtEl>
                                          <p:spTgt spid="64"/>
                                        </p:tgtEl>
                                      </p:cBhvr>
                                    </p:animEffect>
                                  </p:childTnLst>
                                </p:cTn>
                              </p:par>
                              <p:par>
                                <p:cTn id="75" presetID="53" presetClass="entr" presetSubtype="16"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anim calcmode="lin" valueType="num">
                                      <p:cBhvr>
                                        <p:cTn id="77" dur="500" fill="hold"/>
                                        <p:tgtEl>
                                          <p:spTgt spid="67"/>
                                        </p:tgtEl>
                                        <p:attrNameLst>
                                          <p:attrName>ppt_w</p:attrName>
                                        </p:attrNameLst>
                                      </p:cBhvr>
                                      <p:tavLst>
                                        <p:tav tm="0">
                                          <p:val>
                                            <p:fltVal val="0"/>
                                          </p:val>
                                        </p:tav>
                                        <p:tav tm="100000">
                                          <p:val>
                                            <p:strVal val="#ppt_w"/>
                                          </p:val>
                                        </p:tav>
                                      </p:tavLst>
                                    </p:anim>
                                    <p:anim calcmode="lin" valueType="num">
                                      <p:cBhvr>
                                        <p:cTn id="78" dur="500" fill="hold"/>
                                        <p:tgtEl>
                                          <p:spTgt spid="67"/>
                                        </p:tgtEl>
                                        <p:attrNameLst>
                                          <p:attrName>ppt_h</p:attrName>
                                        </p:attrNameLst>
                                      </p:cBhvr>
                                      <p:tavLst>
                                        <p:tav tm="0">
                                          <p:val>
                                            <p:fltVal val="0"/>
                                          </p:val>
                                        </p:tav>
                                        <p:tav tm="100000">
                                          <p:val>
                                            <p:strVal val="#ppt_h"/>
                                          </p:val>
                                        </p:tav>
                                      </p:tavLst>
                                    </p:anim>
                                    <p:animEffect transition="in" filter="fade">
                                      <p:cBhvr>
                                        <p:cTn id="79" dur="500"/>
                                        <p:tgtEl>
                                          <p:spTgt spid="67"/>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p:cTn id="87" dur="500" fill="hold"/>
                                        <p:tgtEl>
                                          <p:spTgt spid="73"/>
                                        </p:tgtEl>
                                        <p:attrNameLst>
                                          <p:attrName>ppt_w</p:attrName>
                                        </p:attrNameLst>
                                      </p:cBhvr>
                                      <p:tavLst>
                                        <p:tav tm="0">
                                          <p:val>
                                            <p:fltVal val="0"/>
                                          </p:val>
                                        </p:tav>
                                        <p:tav tm="100000">
                                          <p:val>
                                            <p:strVal val="#ppt_w"/>
                                          </p:val>
                                        </p:tav>
                                      </p:tavLst>
                                    </p:anim>
                                    <p:anim calcmode="lin" valueType="num">
                                      <p:cBhvr>
                                        <p:cTn id="88" dur="500" fill="hold"/>
                                        <p:tgtEl>
                                          <p:spTgt spid="73"/>
                                        </p:tgtEl>
                                        <p:attrNameLst>
                                          <p:attrName>ppt_h</p:attrName>
                                        </p:attrNameLst>
                                      </p:cBhvr>
                                      <p:tavLst>
                                        <p:tav tm="0">
                                          <p:val>
                                            <p:fltVal val="0"/>
                                          </p:val>
                                        </p:tav>
                                        <p:tav tm="100000">
                                          <p:val>
                                            <p:strVal val="#ppt_h"/>
                                          </p:val>
                                        </p:tav>
                                      </p:tavLst>
                                    </p:anim>
                                    <p:animEffect transition="in" filter="fade">
                                      <p:cBhvr>
                                        <p:cTn id="89" dur="500"/>
                                        <p:tgtEl>
                                          <p:spTgt spid="73"/>
                                        </p:tgtEl>
                                      </p:cBhvr>
                                    </p:animEffect>
                                  </p:childTnLst>
                                </p:cTn>
                              </p:par>
                              <p:par>
                                <p:cTn id="90" presetID="53" presetClass="entr" presetSubtype="16" fill="hold" nodeType="withEffect">
                                  <p:stCondLst>
                                    <p:cond delay="0"/>
                                  </p:stCondLst>
                                  <p:childTnLst>
                                    <p:set>
                                      <p:cBhvr>
                                        <p:cTn id="91" dur="1" fill="hold">
                                          <p:stCondLst>
                                            <p:cond delay="0"/>
                                          </p:stCondLst>
                                        </p:cTn>
                                        <p:tgtEl>
                                          <p:spTgt spid="76"/>
                                        </p:tgtEl>
                                        <p:attrNameLst>
                                          <p:attrName>style.visibility</p:attrName>
                                        </p:attrNameLst>
                                      </p:cBhvr>
                                      <p:to>
                                        <p:strVal val="visible"/>
                                      </p:to>
                                    </p:set>
                                    <p:anim calcmode="lin" valueType="num">
                                      <p:cBhvr>
                                        <p:cTn id="92" dur="500" fill="hold"/>
                                        <p:tgtEl>
                                          <p:spTgt spid="76"/>
                                        </p:tgtEl>
                                        <p:attrNameLst>
                                          <p:attrName>ppt_w</p:attrName>
                                        </p:attrNameLst>
                                      </p:cBhvr>
                                      <p:tavLst>
                                        <p:tav tm="0">
                                          <p:val>
                                            <p:fltVal val="0"/>
                                          </p:val>
                                        </p:tav>
                                        <p:tav tm="100000">
                                          <p:val>
                                            <p:strVal val="#ppt_w"/>
                                          </p:val>
                                        </p:tav>
                                      </p:tavLst>
                                    </p:anim>
                                    <p:anim calcmode="lin" valueType="num">
                                      <p:cBhvr>
                                        <p:cTn id="93" dur="500" fill="hold"/>
                                        <p:tgtEl>
                                          <p:spTgt spid="76"/>
                                        </p:tgtEl>
                                        <p:attrNameLst>
                                          <p:attrName>ppt_h</p:attrName>
                                        </p:attrNameLst>
                                      </p:cBhvr>
                                      <p:tavLst>
                                        <p:tav tm="0">
                                          <p:val>
                                            <p:fltVal val="0"/>
                                          </p:val>
                                        </p:tav>
                                        <p:tav tm="100000">
                                          <p:val>
                                            <p:strVal val="#ppt_h"/>
                                          </p:val>
                                        </p:tav>
                                      </p:tavLst>
                                    </p:anim>
                                    <p:animEffect transition="in" filter="fade">
                                      <p:cBhvr>
                                        <p:cTn id="94" dur="500"/>
                                        <p:tgtEl>
                                          <p:spTgt spid="76"/>
                                        </p:tgtEl>
                                      </p:cBhvr>
                                    </p:animEffect>
                                  </p:childTnLst>
                                </p:cTn>
                              </p:par>
                              <p:par>
                                <p:cTn id="95" presetID="53" presetClass="entr" presetSubtype="16" fill="hold" nodeType="withEffect">
                                  <p:stCondLst>
                                    <p:cond delay="0"/>
                                  </p:stCondLst>
                                  <p:childTnLst>
                                    <p:set>
                                      <p:cBhvr>
                                        <p:cTn id="96" dur="1" fill="hold">
                                          <p:stCondLst>
                                            <p:cond delay="0"/>
                                          </p:stCondLst>
                                        </p:cTn>
                                        <p:tgtEl>
                                          <p:spTgt spid="79"/>
                                        </p:tgtEl>
                                        <p:attrNameLst>
                                          <p:attrName>style.visibility</p:attrName>
                                        </p:attrNameLst>
                                      </p:cBhvr>
                                      <p:to>
                                        <p:strVal val="visible"/>
                                      </p:to>
                                    </p:set>
                                    <p:anim calcmode="lin" valueType="num">
                                      <p:cBhvr>
                                        <p:cTn id="97" dur="500" fill="hold"/>
                                        <p:tgtEl>
                                          <p:spTgt spid="79"/>
                                        </p:tgtEl>
                                        <p:attrNameLst>
                                          <p:attrName>ppt_w</p:attrName>
                                        </p:attrNameLst>
                                      </p:cBhvr>
                                      <p:tavLst>
                                        <p:tav tm="0">
                                          <p:val>
                                            <p:fltVal val="0"/>
                                          </p:val>
                                        </p:tav>
                                        <p:tav tm="100000">
                                          <p:val>
                                            <p:strVal val="#ppt_w"/>
                                          </p:val>
                                        </p:tav>
                                      </p:tavLst>
                                    </p:anim>
                                    <p:anim calcmode="lin" valueType="num">
                                      <p:cBhvr>
                                        <p:cTn id="98" dur="500" fill="hold"/>
                                        <p:tgtEl>
                                          <p:spTgt spid="79"/>
                                        </p:tgtEl>
                                        <p:attrNameLst>
                                          <p:attrName>ppt_h</p:attrName>
                                        </p:attrNameLst>
                                      </p:cBhvr>
                                      <p:tavLst>
                                        <p:tav tm="0">
                                          <p:val>
                                            <p:fltVal val="0"/>
                                          </p:val>
                                        </p:tav>
                                        <p:tav tm="100000">
                                          <p:val>
                                            <p:strVal val="#ppt_h"/>
                                          </p:val>
                                        </p:tav>
                                      </p:tavLst>
                                    </p:anim>
                                    <p:animEffect transition="in" filter="fade">
                                      <p:cBhvr>
                                        <p:cTn id="99" dur="500"/>
                                        <p:tgtEl>
                                          <p:spTgt spid="79"/>
                                        </p:tgtEl>
                                      </p:cBhvr>
                                    </p:animEffect>
                                  </p:childTnLst>
                                </p:cTn>
                              </p:par>
                              <p:par>
                                <p:cTn id="100" presetID="53" presetClass="entr" presetSubtype="16" fill="hold" nodeType="withEffect">
                                  <p:stCondLst>
                                    <p:cond delay="0"/>
                                  </p:stCondLst>
                                  <p:childTnLst>
                                    <p:set>
                                      <p:cBhvr>
                                        <p:cTn id="101" dur="1" fill="hold">
                                          <p:stCondLst>
                                            <p:cond delay="0"/>
                                          </p:stCondLst>
                                        </p:cTn>
                                        <p:tgtEl>
                                          <p:spTgt spid="82"/>
                                        </p:tgtEl>
                                        <p:attrNameLst>
                                          <p:attrName>style.visibility</p:attrName>
                                        </p:attrNameLst>
                                      </p:cBhvr>
                                      <p:to>
                                        <p:strVal val="visible"/>
                                      </p:to>
                                    </p:set>
                                    <p:anim calcmode="lin" valueType="num">
                                      <p:cBhvr>
                                        <p:cTn id="102" dur="500" fill="hold"/>
                                        <p:tgtEl>
                                          <p:spTgt spid="82"/>
                                        </p:tgtEl>
                                        <p:attrNameLst>
                                          <p:attrName>ppt_w</p:attrName>
                                        </p:attrNameLst>
                                      </p:cBhvr>
                                      <p:tavLst>
                                        <p:tav tm="0">
                                          <p:val>
                                            <p:fltVal val="0"/>
                                          </p:val>
                                        </p:tav>
                                        <p:tav tm="100000">
                                          <p:val>
                                            <p:strVal val="#ppt_w"/>
                                          </p:val>
                                        </p:tav>
                                      </p:tavLst>
                                    </p:anim>
                                    <p:anim calcmode="lin" valueType="num">
                                      <p:cBhvr>
                                        <p:cTn id="103" dur="500" fill="hold"/>
                                        <p:tgtEl>
                                          <p:spTgt spid="82"/>
                                        </p:tgtEl>
                                        <p:attrNameLst>
                                          <p:attrName>ppt_h</p:attrName>
                                        </p:attrNameLst>
                                      </p:cBhvr>
                                      <p:tavLst>
                                        <p:tav tm="0">
                                          <p:val>
                                            <p:fltVal val="0"/>
                                          </p:val>
                                        </p:tav>
                                        <p:tav tm="100000">
                                          <p:val>
                                            <p:strVal val="#ppt_h"/>
                                          </p:val>
                                        </p:tav>
                                      </p:tavLst>
                                    </p:anim>
                                    <p:animEffect transition="in" filter="fade">
                                      <p:cBhvr>
                                        <p:cTn id="104" dur="500"/>
                                        <p:tgtEl>
                                          <p:spTgt spid="82"/>
                                        </p:tgtEl>
                                      </p:cBhvr>
                                    </p:animEffect>
                                  </p:childTnLst>
                                </p:cTn>
                              </p:par>
                              <p:par>
                                <p:cTn id="105" presetID="53" presetClass="entr" presetSubtype="16" fill="hold" nodeType="withEffect">
                                  <p:stCondLst>
                                    <p:cond delay="0"/>
                                  </p:stCondLst>
                                  <p:childTnLst>
                                    <p:set>
                                      <p:cBhvr>
                                        <p:cTn id="106" dur="1" fill="hold">
                                          <p:stCondLst>
                                            <p:cond delay="0"/>
                                          </p:stCondLst>
                                        </p:cTn>
                                        <p:tgtEl>
                                          <p:spTgt spid="85"/>
                                        </p:tgtEl>
                                        <p:attrNameLst>
                                          <p:attrName>style.visibility</p:attrName>
                                        </p:attrNameLst>
                                      </p:cBhvr>
                                      <p:to>
                                        <p:strVal val="visible"/>
                                      </p:to>
                                    </p:set>
                                    <p:anim calcmode="lin" valueType="num">
                                      <p:cBhvr>
                                        <p:cTn id="107" dur="500" fill="hold"/>
                                        <p:tgtEl>
                                          <p:spTgt spid="85"/>
                                        </p:tgtEl>
                                        <p:attrNameLst>
                                          <p:attrName>ppt_w</p:attrName>
                                        </p:attrNameLst>
                                      </p:cBhvr>
                                      <p:tavLst>
                                        <p:tav tm="0">
                                          <p:val>
                                            <p:fltVal val="0"/>
                                          </p:val>
                                        </p:tav>
                                        <p:tav tm="100000">
                                          <p:val>
                                            <p:strVal val="#ppt_w"/>
                                          </p:val>
                                        </p:tav>
                                      </p:tavLst>
                                    </p:anim>
                                    <p:anim calcmode="lin" valueType="num">
                                      <p:cBhvr>
                                        <p:cTn id="108" dur="500" fill="hold"/>
                                        <p:tgtEl>
                                          <p:spTgt spid="85"/>
                                        </p:tgtEl>
                                        <p:attrNameLst>
                                          <p:attrName>ppt_h</p:attrName>
                                        </p:attrNameLst>
                                      </p:cBhvr>
                                      <p:tavLst>
                                        <p:tav tm="0">
                                          <p:val>
                                            <p:fltVal val="0"/>
                                          </p:val>
                                        </p:tav>
                                        <p:tav tm="100000">
                                          <p:val>
                                            <p:strVal val="#ppt_h"/>
                                          </p:val>
                                        </p:tav>
                                      </p:tavLst>
                                    </p:anim>
                                    <p:animEffect transition="in" filter="fade">
                                      <p:cBhvr>
                                        <p:cTn id="109" dur="500"/>
                                        <p:tgtEl>
                                          <p:spTgt spid="85"/>
                                        </p:tgtEl>
                                      </p:cBhvr>
                                    </p:animEffect>
                                  </p:childTnLst>
                                </p:cTn>
                              </p:par>
                              <p:par>
                                <p:cTn id="110" presetID="53" presetClass="entr" presetSubtype="16" fill="hold" nodeType="withEffect">
                                  <p:stCondLst>
                                    <p:cond delay="0"/>
                                  </p:stCondLst>
                                  <p:childTnLst>
                                    <p:set>
                                      <p:cBhvr>
                                        <p:cTn id="111" dur="1" fill="hold">
                                          <p:stCondLst>
                                            <p:cond delay="0"/>
                                          </p:stCondLst>
                                        </p:cTn>
                                        <p:tgtEl>
                                          <p:spTgt spid="88"/>
                                        </p:tgtEl>
                                        <p:attrNameLst>
                                          <p:attrName>style.visibility</p:attrName>
                                        </p:attrNameLst>
                                      </p:cBhvr>
                                      <p:to>
                                        <p:strVal val="visible"/>
                                      </p:to>
                                    </p:set>
                                    <p:anim calcmode="lin" valueType="num">
                                      <p:cBhvr>
                                        <p:cTn id="112" dur="500" fill="hold"/>
                                        <p:tgtEl>
                                          <p:spTgt spid="88"/>
                                        </p:tgtEl>
                                        <p:attrNameLst>
                                          <p:attrName>ppt_w</p:attrName>
                                        </p:attrNameLst>
                                      </p:cBhvr>
                                      <p:tavLst>
                                        <p:tav tm="0">
                                          <p:val>
                                            <p:fltVal val="0"/>
                                          </p:val>
                                        </p:tav>
                                        <p:tav tm="100000">
                                          <p:val>
                                            <p:strVal val="#ppt_w"/>
                                          </p:val>
                                        </p:tav>
                                      </p:tavLst>
                                    </p:anim>
                                    <p:anim calcmode="lin" valueType="num">
                                      <p:cBhvr>
                                        <p:cTn id="113" dur="500" fill="hold"/>
                                        <p:tgtEl>
                                          <p:spTgt spid="88"/>
                                        </p:tgtEl>
                                        <p:attrNameLst>
                                          <p:attrName>ppt_h</p:attrName>
                                        </p:attrNameLst>
                                      </p:cBhvr>
                                      <p:tavLst>
                                        <p:tav tm="0">
                                          <p:val>
                                            <p:fltVal val="0"/>
                                          </p:val>
                                        </p:tav>
                                        <p:tav tm="100000">
                                          <p:val>
                                            <p:strVal val="#ppt_h"/>
                                          </p:val>
                                        </p:tav>
                                      </p:tavLst>
                                    </p:anim>
                                    <p:animEffect transition="in" filter="fade">
                                      <p:cBhvr>
                                        <p:cTn id="114" dur="500"/>
                                        <p:tgtEl>
                                          <p:spTgt spid="88"/>
                                        </p:tgtEl>
                                      </p:cBhvr>
                                    </p:animEffect>
                                  </p:childTnLst>
                                </p:cTn>
                              </p:par>
                              <p:par>
                                <p:cTn id="115" presetID="53" presetClass="entr" presetSubtype="16" fill="hold" nodeType="withEffect">
                                  <p:stCondLst>
                                    <p:cond delay="0"/>
                                  </p:stCondLst>
                                  <p:childTnLst>
                                    <p:set>
                                      <p:cBhvr>
                                        <p:cTn id="116" dur="1" fill="hold">
                                          <p:stCondLst>
                                            <p:cond delay="0"/>
                                          </p:stCondLst>
                                        </p:cTn>
                                        <p:tgtEl>
                                          <p:spTgt spid="91"/>
                                        </p:tgtEl>
                                        <p:attrNameLst>
                                          <p:attrName>style.visibility</p:attrName>
                                        </p:attrNameLst>
                                      </p:cBhvr>
                                      <p:to>
                                        <p:strVal val="visible"/>
                                      </p:to>
                                    </p:set>
                                    <p:anim calcmode="lin" valueType="num">
                                      <p:cBhvr>
                                        <p:cTn id="117" dur="500" fill="hold"/>
                                        <p:tgtEl>
                                          <p:spTgt spid="91"/>
                                        </p:tgtEl>
                                        <p:attrNameLst>
                                          <p:attrName>ppt_w</p:attrName>
                                        </p:attrNameLst>
                                      </p:cBhvr>
                                      <p:tavLst>
                                        <p:tav tm="0">
                                          <p:val>
                                            <p:fltVal val="0"/>
                                          </p:val>
                                        </p:tav>
                                        <p:tav tm="100000">
                                          <p:val>
                                            <p:strVal val="#ppt_w"/>
                                          </p:val>
                                        </p:tav>
                                      </p:tavLst>
                                    </p:anim>
                                    <p:anim calcmode="lin" valueType="num">
                                      <p:cBhvr>
                                        <p:cTn id="118" dur="500" fill="hold"/>
                                        <p:tgtEl>
                                          <p:spTgt spid="91"/>
                                        </p:tgtEl>
                                        <p:attrNameLst>
                                          <p:attrName>ppt_h</p:attrName>
                                        </p:attrNameLst>
                                      </p:cBhvr>
                                      <p:tavLst>
                                        <p:tav tm="0">
                                          <p:val>
                                            <p:fltVal val="0"/>
                                          </p:val>
                                        </p:tav>
                                        <p:tav tm="100000">
                                          <p:val>
                                            <p:strVal val="#ppt_h"/>
                                          </p:val>
                                        </p:tav>
                                      </p:tavLst>
                                    </p:anim>
                                    <p:animEffect transition="in" filter="fade">
                                      <p:cBhvr>
                                        <p:cTn id="119" dur="500"/>
                                        <p:tgtEl>
                                          <p:spTgt spid="91"/>
                                        </p:tgtEl>
                                      </p:cBhvr>
                                    </p:animEffect>
                                  </p:childTnLst>
                                </p:cTn>
                              </p:par>
                              <p:par>
                                <p:cTn id="120" presetID="53" presetClass="entr" presetSubtype="16" fill="hold" nodeType="withEffect">
                                  <p:stCondLst>
                                    <p:cond delay="0"/>
                                  </p:stCondLst>
                                  <p:childTnLst>
                                    <p:set>
                                      <p:cBhvr>
                                        <p:cTn id="121" dur="1" fill="hold">
                                          <p:stCondLst>
                                            <p:cond delay="0"/>
                                          </p:stCondLst>
                                        </p:cTn>
                                        <p:tgtEl>
                                          <p:spTgt spid="94"/>
                                        </p:tgtEl>
                                        <p:attrNameLst>
                                          <p:attrName>style.visibility</p:attrName>
                                        </p:attrNameLst>
                                      </p:cBhvr>
                                      <p:to>
                                        <p:strVal val="visible"/>
                                      </p:to>
                                    </p:set>
                                    <p:anim calcmode="lin" valueType="num">
                                      <p:cBhvr>
                                        <p:cTn id="122" dur="500" fill="hold"/>
                                        <p:tgtEl>
                                          <p:spTgt spid="94"/>
                                        </p:tgtEl>
                                        <p:attrNameLst>
                                          <p:attrName>ppt_w</p:attrName>
                                        </p:attrNameLst>
                                      </p:cBhvr>
                                      <p:tavLst>
                                        <p:tav tm="0">
                                          <p:val>
                                            <p:fltVal val="0"/>
                                          </p:val>
                                        </p:tav>
                                        <p:tav tm="100000">
                                          <p:val>
                                            <p:strVal val="#ppt_w"/>
                                          </p:val>
                                        </p:tav>
                                      </p:tavLst>
                                    </p:anim>
                                    <p:anim calcmode="lin" valueType="num">
                                      <p:cBhvr>
                                        <p:cTn id="123" dur="500" fill="hold"/>
                                        <p:tgtEl>
                                          <p:spTgt spid="94"/>
                                        </p:tgtEl>
                                        <p:attrNameLst>
                                          <p:attrName>ppt_h</p:attrName>
                                        </p:attrNameLst>
                                      </p:cBhvr>
                                      <p:tavLst>
                                        <p:tav tm="0">
                                          <p:val>
                                            <p:fltVal val="0"/>
                                          </p:val>
                                        </p:tav>
                                        <p:tav tm="100000">
                                          <p:val>
                                            <p:strVal val="#ppt_h"/>
                                          </p:val>
                                        </p:tav>
                                      </p:tavLst>
                                    </p:anim>
                                    <p:animEffect transition="in" filter="fade">
                                      <p:cBhvr>
                                        <p:cTn id="124" dur="500"/>
                                        <p:tgtEl>
                                          <p:spTgt spid="94"/>
                                        </p:tgtEl>
                                      </p:cBhvr>
                                    </p:animEffect>
                                  </p:childTnLst>
                                </p:cTn>
                              </p:par>
                              <p:par>
                                <p:cTn id="125" presetID="53" presetClass="entr" presetSubtype="16" fill="hold" nodeType="withEffect">
                                  <p:stCondLst>
                                    <p:cond delay="0"/>
                                  </p:stCondLst>
                                  <p:childTnLst>
                                    <p:set>
                                      <p:cBhvr>
                                        <p:cTn id="126" dur="1" fill="hold">
                                          <p:stCondLst>
                                            <p:cond delay="0"/>
                                          </p:stCondLst>
                                        </p:cTn>
                                        <p:tgtEl>
                                          <p:spTgt spid="95"/>
                                        </p:tgtEl>
                                        <p:attrNameLst>
                                          <p:attrName>style.visibility</p:attrName>
                                        </p:attrNameLst>
                                      </p:cBhvr>
                                      <p:to>
                                        <p:strVal val="visible"/>
                                      </p:to>
                                    </p:set>
                                    <p:anim calcmode="lin" valueType="num">
                                      <p:cBhvr>
                                        <p:cTn id="127" dur="500" fill="hold"/>
                                        <p:tgtEl>
                                          <p:spTgt spid="95"/>
                                        </p:tgtEl>
                                        <p:attrNameLst>
                                          <p:attrName>ppt_w</p:attrName>
                                        </p:attrNameLst>
                                      </p:cBhvr>
                                      <p:tavLst>
                                        <p:tav tm="0">
                                          <p:val>
                                            <p:fltVal val="0"/>
                                          </p:val>
                                        </p:tav>
                                        <p:tav tm="100000">
                                          <p:val>
                                            <p:strVal val="#ppt_w"/>
                                          </p:val>
                                        </p:tav>
                                      </p:tavLst>
                                    </p:anim>
                                    <p:anim calcmode="lin" valueType="num">
                                      <p:cBhvr>
                                        <p:cTn id="128" dur="500" fill="hold"/>
                                        <p:tgtEl>
                                          <p:spTgt spid="95"/>
                                        </p:tgtEl>
                                        <p:attrNameLst>
                                          <p:attrName>ppt_h</p:attrName>
                                        </p:attrNameLst>
                                      </p:cBhvr>
                                      <p:tavLst>
                                        <p:tav tm="0">
                                          <p:val>
                                            <p:fltVal val="0"/>
                                          </p:val>
                                        </p:tav>
                                        <p:tav tm="100000">
                                          <p:val>
                                            <p:strVal val="#ppt_h"/>
                                          </p:val>
                                        </p:tav>
                                      </p:tavLst>
                                    </p:anim>
                                    <p:animEffect transition="in" filter="fade">
                                      <p:cBhvr>
                                        <p:cTn id="129" dur="500"/>
                                        <p:tgtEl>
                                          <p:spTgt spid="95"/>
                                        </p:tgtEl>
                                      </p:cBhvr>
                                    </p:animEffect>
                                  </p:childTnLst>
                                </p:cTn>
                              </p:par>
                              <p:par>
                                <p:cTn id="130" presetID="53" presetClass="entr" presetSubtype="16" fill="hold" nodeType="withEffect">
                                  <p:stCondLst>
                                    <p:cond delay="0"/>
                                  </p:stCondLst>
                                  <p:childTnLst>
                                    <p:set>
                                      <p:cBhvr>
                                        <p:cTn id="131" dur="1" fill="hold">
                                          <p:stCondLst>
                                            <p:cond delay="0"/>
                                          </p:stCondLst>
                                        </p:cTn>
                                        <p:tgtEl>
                                          <p:spTgt spid="96"/>
                                        </p:tgtEl>
                                        <p:attrNameLst>
                                          <p:attrName>style.visibility</p:attrName>
                                        </p:attrNameLst>
                                      </p:cBhvr>
                                      <p:to>
                                        <p:strVal val="visible"/>
                                      </p:to>
                                    </p:set>
                                    <p:anim calcmode="lin" valueType="num">
                                      <p:cBhvr>
                                        <p:cTn id="132" dur="500" fill="hold"/>
                                        <p:tgtEl>
                                          <p:spTgt spid="96"/>
                                        </p:tgtEl>
                                        <p:attrNameLst>
                                          <p:attrName>ppt_w</p:attrName>
                                        </p:attrNameLst>
                                      </p:cBhvr>
                                      <p:tavLst>
                                        <p:tav tm="0">
                                          <p:val>
                                            <p:fltVal val="0"/>
                                          </p:val>
                                        </p:tav>
                                        <p:tav tm="100000">
                                          <p:val>
                                            <p:strVal val="#ppt_w"/>
                                          </p:val>
                                        </p:tav>
                                      </p:tavLst>
                                    </p:anim>
                                    <p:anim calcmode="lin" valueType="num">
                                      <p:cBhvr>
                                        <p:cTn id="133" dur="500" fill="hold"/>
                                        <p:tgtEl>
                                          <p:spTgt spid="96"/>
                                        </p:tgtEl>
                                        <p:attrNameLst>
                                          <p:attrName>ppt_h</p:attrName>
                                        </p:attrNameLst>
                                      </p:cBhvr>
                                      <p:tavLst>
                                        <p:tav tm="0">
                                          <p:val>
                                            <p:fltVal val="0"/>
                                          </p:val>
                                        </p:tav>
                                        <p:tav tm="100000">
                                          <p:val>
                                            <p:strVal val="#ppt_h"/>
                                          </p:val>
                                        </p:tav>
                                      </p:tavLst>
                                    </p:anim>
                                    <p:animEffect transition="in" filter="fade">
                                      <p:cBhvr>
                                        <p:cTn id="134" dur="500"/>
                                        <p:tgtEl>
                                          <p:spTgt spid="96"/>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98"/>
                                        </p:tgtEl>
                                        <p:attrNameLst>
                                          <p:attrName>style.visibility</p:attrName>
                                        </p:attrNameLst>
                                      </p:cBhvr>
                                      <p:to>
                                        <p:strVal val="visible"/>
                                      </p:to>
                                    </p:set>
                                    <p:anim calcmode="lin" valueType="num">
                                      <p:cBhvr>
                                        <p:cTn id="137" dur="500" fill="hold"/>
                                        <p:tgtEl>
                                          <p:spTgt spid="98"/>
                                        </p:tgtEl>
                                        <p:attrNameLst>
                                          <p:attrName>ppt_w</p:attrName>
                                        </p:attrNameLst>
                                      </p:cBhvr>
                                      <p:tavLst>
                                        <p:tav tm="0">
                                          <p:val>
                                            <p:fltVal val="0"/>
                                          </p:val>
                                        </p:tav>
                                        <p:tav tm="100000">
                                          <p:val>
                                            <p:strVal val="#ppt_w"/>
                                          </p:val>
                                        </p:tav>
                                      </p:tavLst>
                                    </p:anim>
                                    <p:anim calcmode="lin" valueType="num">
                                      <p:cBhvr>
                                        <p:cTn id="138" dur="500" fill="hold"/>
                                        <p:tgtEl>
                                          <p:spTgt spid="98"/>
                                        </p:tgtEl>
                                        <p:attrNameLst>
                                          <p:attrName>ppt_h</p:attrName>
                                        </p:attrNameLst>
                                      </p:cBhvr>
                                      <p:tavLst>
                                        <p:tav tm="0">
                                          <p:val>
                                            <p:fltVal val="0"/>
                                          </p:val>
                                        </p:tav>
                                        <p:tav tm="100000">
                                          <p:val>
                                            <p:strVal val="#ppt_h"/>
                                          </p:val>
                                        </p:tav>
                                      </p:tavLst>
                                    </p:anim>
                                    <p:animEffect transition="in" filter="fade">
                                      <p:cBhvr>
                                        <p:cTn id="139" dur="500"/>
                                        <p:tgtEl>
                                          <p:spTgt spid="98"/>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99"/>
                                        </p:tgtEl>
                                        <p:attrNameLst>
                                          <p:attrName>style.visibility</p:attrName>
                                        </p:attrNameLst>
                                      </p:cBhvr>
                                      <p:to>
                                        <p:strVal val="visible"/>
                                      </p:to>
                                    </p:set>
                                    <p:anim calcmode="lin" valueType="num">
                                      <p:cBhvr>
                                        <p:cTn id="142" dur="500" fill="hold"/>
                                        <p:tgtEl>
                                          <p:spTgt spid="99"/>
                                        </p:tgtEl>
                                        <p:attrNameLst>
                                          <p:attrName>ppt_w</p:attrName>
                                        </p:attrNameLst>
                                      </p:cBhvr>
                                      <p:tavLst>
                                        <p:tav tm="0">
                                          <p:val>
                                            <p:fltVal val="0"/>
                                          </p:val>
                                        </p:tav>
                                        <p:tav tm="100000">
                                          <p:val>
                                            <p:strVal val="#ppt_w"/>
                                          </p:val>
                                        </p:tav>
                                      </p:tavLst>
                                    </p:anim>
                                    <p:anim calcmode="lin" valueType="num">
                                      <p:cBhvr>
                                        <p:cTn id="143" dur="500" fill="hold"/>
                                        <p:tgtEl>
                                          <p:spTgt spid="99"/>
                                        </p:tgtEl>
                                        <p:attrNameLst>
                                          <p:attrName>ppt_h</p:attrName>
                                        </p:attrNameLst>
                                      </p:cBhvr>
                                      <p:tavLst>
                                        <p:tav tm="0">
                                          <p:val>
                                            <p:fltVal val="0"/>
                                          </p:val>
                                        </p:tav>
                                        <p:tav tm="100000">
                                          <p:val>
                                            <p:strVal val="#ppt_h"/>
                                          </p:val>
                                        </p:tav>
                                      </p:tavLst>
                                    </p:anim>
                                    <p:animEffect transition="in" filter="fade">
                                      <p:cBhvr>
                                        <p:cTn id="144" dur="500"/>
                                        <p:tgtEl>
                                          <p:spTgt spid="99"/>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1"/>
                                        </p:tgtEl>
                                        <p:attrNameLst>
                                          <p:attrName>style.visibility</p:attrName>
                                        </p:attrNameLst>
                                      </p:cBhvr>
                                      <p:to>
                                        <p:strVal val="visible"/>
                                      </p:to>
                                    </p:set>
                                    <p:anim calcmode="lin" valueType="num">
                                      <p:cBhvr>
                                        <p:cTn id="147" dur="500" fill="hold"/>
                                        <p:tgtEl>
                                          <p:spTgt spid="101"/>
                                        </p:tgtEl>
                                        <p:attrNameLst>
                                          <p:attrName>ppt_w</p:attrName>
                                        </p:attrNameLst>
                                      </p:cBhvr>
                                      <p:tavLst>
                                        <p:tav tm="0">
                                          <p:val>
                                            <p:fltVal val="0"/>
                                          </p:val>
                                        </p:tav>
                                        <p:tav tm="100000">
                                          <p:val>
                                            <p:strVal val="#ppt_w"/>
                                          </p:val>
                                        </p:tav>
                                      </p:tavLst>
                                    </p:anim>
                                    <p:anim calcmode="lin" valueType="num">
                                      <p:cBhvr>
                                        <p:cTn id="148" dur="500" fill="hold"/>
                                        <p:tgtEl>
                                          <p:spTgt spid="101"/>
                                        </p:tgtEl>
                                        <p:attrNameLst>
                                          <p:attrName>ppt_h</p:attrName>
                                        </p:attrNameLst>
                                      </p:cBhvr>
                                      <p:tavLst>
                                        <p:tav tm="0">
                                          <p:val>
                                            <p:fltVal val="0"/>
                                          </p:val>
                                        </p:tav>
                                        <p:tav tm="100000">
                                          <p:val>
                                            <p:strVal val="#ppt_h"/>
                                          </p:val>
                                        </p:tav>
                                      </p:tavLst>
                                    </p:anim>
                                    <p:animEffect transition="in" filter="fade">
                                      <p:cBhvr>
                                        <p:cTn id="149" dur="500"/>
                                        <p:tgtEl>
                                          <p:spTgt spid="101"/>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1"/>
                                        </p:tgtEl>
                                        <p:attrNameLst>
                                          <p:attrName>style.visibility</p:attrName>
                                        </p:attrNameLst>
                                      </p:cBhvr>
                                      <p:to>
                                        <p:strVal val="visible"/>
                                      </p:to>
                                    </p:set>
                                    <p:anim calcmode="lin" valueType="num">
                                      <p:cBhvr>
                                        <p:cTn id="152" dur="500" fill="hold"/>
                                        <p:tgtEl>
                                          <p:spTgt spid="111"/>
                                        </p:tgtEl>
                                        <p:attrNameLst>
                                          <p:attrName>ppt_w</p:attrName>
                                        </p:attrNameLst>
                                      </p:cBhvr>
                                      <p:tavLst>
                                        <p:tav tm="0">
                                          <p:val>
                                            <p:fltVal val="0"/>
                                          </p:val>
                                        </p:tav>
                                        <p:tav tm="100000">
                                          <p:val>
                                            <p:strVal val="#ppt_w"/>
                                          </p:val>
                                        </p:tav>
                                      </p:tavLst>
                                    </p:anim>
                                    <p:anim calcmode="lin" valueType="num">
                                      <p:cBhvr>
                                        <p:cTn id="153" dur="500" fill="hold"/>
                                        <p:tgtEl>
                                          <p:spTgt spid="111"/>
                                        </p:tgtEl>
                                        <p:attrNameLst>
                                          <p:attrName>ppt_h</p:attrName>
                                        </p:attrNameLst>
                                      </p:cBhvr>
                                      <p:tavLst>
                                        <p:tav tm="0">
                                          <p:val>
                                            <p:fltVal val="0"/>
                                          </p:val>
                                        </p:tav>
                                        <p:tav tm="100000">
                                          <p:val>
                                            <p:strVal val="#ppt_h"/>
                                          </p:val>
                                        </p:tav>
                                      </p:tavLst>
                                    </p:anim>
                                    <p:animEffect transition="in" filter="fade">
                                      <p:cBhvr>
                                        <p:cTn id="154" dur="500"/>
                                        <p:tgtEl>
                                          <p:spTgt spid="111"/>
                                        </p:tgtEl>
                                      </p:cBhvr>
                                    </p:animEffect>
                                  </p:childTnLst>
                                </p:cTn>
                              </p:par>
                              <p:par>
                                <p:cTn id="155" presetID="53" presetClass="entr" presetSubtype="16" fill="hold" nodeType="withEffect">
                                  <p:stCondLst>
                                    <p:cond delay="0"/>
                                  </p:stCondLst>
                                  <p:childTnLst>
                                    <p:set>
                                      <p:cBhvr>
                                        <p:cTn id="156" dur="1" fill="hold">
                                          <p:stCondLst>
                                            <p:cond delay="0"/>
                                          </p:stCondLst>
                                        </p:cTn>
                                        <p:tgtEl>
                                          <p:spTgt spid="112"/>
                                        </p:tgtEl>
                                        <p:attrNameLst>
                                          <p:attrName>style.visibility</p:attrName>
                                        </p:attrNameLst>
                                      </p:cBhvr>
                                      <p:to>
                                        <p:strVal val="visible"/>
                                      </p:to>
                                    </p:set>
                                    <p:anim calcmode="lin" valueType="num">
                                      <p:cBhvr>
                                        <p:cTn id="157" dur="500" fill="hold"/>
                                        <p:tgtEl>
                                          <p:spTgt spid="112"/>
                                        </p:tgtEl>
                                        <p:attrNameLst>
                                          <p:attrName>ppt_w</p:attrName>
                                        </p:attrNameLst>
                                      </p:cBhvr>
                                      <p:tavLst>
                                        <p:tav tm="0">
                                          <p:val>
                                            <p:fltVal val="0"/>
                                          </p:val>
                                        </p:tav>
                                        <p:tav tm="100000">
                                          <p:val>
                                            <p:strVal val="#ppt_w"/>
                                          </p:val>
                                        </p:tav>
                                      </p:tavLst>
                                    </p:anim>
                                    <p:anim calcmode="lin" valueType="num">
                                      <p:cBhvr>
                                        <p:cTn id="158" dur="500" fill="hold"/>
                                        <p:tgtEl>
                                          <p:spTgt spid="112"/>
                                        </p:tgtEl>
                                        <p:attrNameLst>
                                          <p:attrName>ppt_h</p:attrName>
                                        </p:attrNameLst>
                                      </p:cBhvr>
                                      <p:tavLst>
                                        <p:tav tm="0">
                                          <p:val>
                                            <p:fltVal val="0"/>
                                          </p:val>
                                        </p:tav>
                                        <p:tav tm="100000">
                                          <p:val>
                                            <p:strVal val="#ppt_h"/>
                                          </p:val>
                                        </p:tav>
                                      </p:tavLst>
                                    </p:anim>
                                    <p:animEffect transition="in" filter="fade">
                                      <p:cBhvr>
                                        <p:cTn id="159" dur="500"/>
                                        <p:tgtEl>
                                          <p:spTgt spid="112"/>
                                        </p:tgtEl>
                                      </p:cBhvr>
                                    </p:animEffect>
                                  </p:childTnLst>
                                </p:cTn>
                              </p:par>
                              <p:par>
                                <p:cTn id="160" presetID="53" presetClass="entr" presetSubtype="16" fill="hold" nodeType="withEffect">
                                  <p:stCondLst>
                                    <p:cond delay="0"/>
                                  </p:stCondLst>
                                  <p:childTnLst>
                                    <p:set>
                                      <p:cBhvr>
                                        <p:cTn id="161" dur="1" fill="hold">
                                          <p:stCondLst>
                                            <p:cond delay="0"/>
                                          </p:stCondLst>
                                        </p:cTn>
                                        <p:tgtEl>
                                          <p:spTgt spid="113"/>
                                        </p:tgtEl>
                                        <p:attrNameLst>
                                          <p:attrName>style.visibility</p:attrName>
                                        </p:attrNameLst>
                                      </p:cBhvr>
                                      <p:to>
                                        <p:strVal val="visible"/>
                                      </p:to>
                                    </p:set>
                                    <p:anim calcmode="lin" valueType="num">
                                      <p:cBhvr>
                                        <p:cTn id="162" dur="500" fill="hold"/>
                                        <p:tgtEl>
                                          <p:spTgt spid="113"/>
                                        </p:tgtEl>
                                        <p:attrNameLst>
                                          <p:attrName>ppt_w</p:attrName>
                                        </p:attrNameLst>
                                      </p:cBhvr>
                                      <p:tavLst>
                                        <p:tav tm="0">
                                          <p:val>
                                            <p:fltVal val="0"/>
                                          </p:val>
                                        </p:tav>
                                        <p:tav tm="100000">
                                          <p:val>
                                            <p:strVal val="#ppt_w"/>
                                          </p:val>
                                        </p:tav>
                                      </p:tavLst>
                                    </p:anim>
                                    <p:anim calcmode="lin" valueType="num">
                                      <p:cBhvr>
                                        <p:cTn id="163" dur="500" fill="hold"/>
                                        <p:tgtEl>
                                          <p:spTgt spid="113"/>
                                        </p:tgtEl>
                                        <p:attrNameLst>
                                          <p:attrName>ppt_h</p:attrName>
                                        </p:attrNameLst>
                                      </p:cBhvr>
                                      <p:tavLst>
                                        <p:tav tm="0">
                                          <p:val>
                                            <p:fltVal val="0"/>
                                          </p:val>
                                        </p:tav>
                                        <p:tav tm="100000">
                                          <p:val>
                                            <p:strVal val="#ppt_h"/>
                                          </p:val>
                                        </p:tav>
                                      </p:tavLst>
                                    </p:anim>
                                    <p:animEffect transition="in" filter="fade">
                                      <p:cBhvr>
                                        <p:cTn id="164" dur="500"/>
                                        <p:tgtEl>
                                          <p:spTgt spid="113"/>
                                        </p:tgtEl>
                                      </p:cBhvr>
                                    </p:animEffect>
                                  </p:childTnLst>
                                </p:cTn>
                              </p:par>
                              <p:par>
                                <p:cTn id="165" presetID="53" presetClass="entr" presetSubtype="16" fill="hold" nodeType="withEffect">
                                  <p:stCondLst>
                                    <p:cond delay="0"/>
                                  </p:stCondLst>
                                  <p:childTnLst>
                                    <p:set>
                                      <p:cBhvr>
                                        <p:cTn id="166" dur="1" fill="hold">
                                          <p:stCondLst>
                                            <p:cond delay="0"/>
                                          </p:stCondLst>
                                        </p:cTn>
                                        <p:tgtEl>
                                          <p:spTgt spid="114"/>
                                        </p:tgtEl>
                                        <p:attrNameLst>
                                          <p:attrName>style.visibility</p:attrName>
                                        </p:attrNameLst>
                                      </p:cBhvr>
                                      <p:to>
                                        <p:strVal val="visible"/>
                                      </p:to>
                                    </p:set>
                                    <p:anim calcmode="lin" valueType="num">
                                      <p:cBhvr>
                                        <p:cTn id="167" dur="500" fill="hold"/>
                                        <p:tgtEl>
                                          <p:spTgt spid="114"/>
                                        </p:tgtEl>
                                        <p:attrNameLst>
                                          <p:attrName>ppt_w</p:attrName>
                                        </p:attrNameLst>
                                      </p:cBhvr>
                                      <p:tavLst>
                                        <p:tav tm="0">
                                          <p:val>
                                            <p:fltVal val="0"/>
                                          </p:val>
                                        </p:tav>
                                        <p:tav tm="100000">
                                          <p:val>
                                            <p:strVal val="#ppt_w"/>
                                          </p:val>
                                        </p:tav>
                                      </p:tavLst>
                                    </p:anim>
                                    <p:anim calcmode="lin" valueType="num">
                                      <p:cBhvr>
                                        <p:cTn id="168" dur="500" fill="hold"/>
                                        <p:tgtEl>
                                          <p:spTgt spid="114"/>
                                        </p:tgtEl>
                                        <p:attrNameLst>
                                          <p:attrName>ppt_h</p:attrName>
                                        </p:attrNameLst>
                                      </p:cBhvr>
                                      <p:tavLst>
                                        <p:tav tm="0">
                                          <p:val>
                                            <p:fltVal val="0"/>
                                          </p:val>
                                        </p:tav>
                                        <p:tav tm="100000">
                                          <p:val>
                                            <p:strVal val="#ppt_h"/>
                                          </p:val>
                                        </p:tav>
                                      </p:tavLst>
                                    </p:anim>
                                    <p:animEffect transition="in" filter="fade">
                                      <p:cBhvr>
                                        <p:cTn id="169" dur="500"/>
                                        <p:tgtEl>
                                          <p:spTgt spid="114"/>
                                        </p:tgtEl>
                                      </p:cBhvr>
                                    </p:animEffect>
                                  </p:childTnLst>
                                </p:cTn>
                              </p:par>
                              <p:par>
                                <p:cTn id="170" presetID="53" presetClass="entr" presetSubtype="16" fill="hold" nodeType="withEffect">
                                  <p:stCondLst>
                                    <p:cond delay="0"/>
                                  </p:stCondLst>
                                  <p:childTnLst>
                                    <p:set>
                                      <p:cBhvr>
                                        <p:cTn id="171" dur="1" fill="hold">
                                          <p:stCondLst>
                                            <p:cond delay="0"/>
                                          </p:stCondLst>
                                        </p:cTn>
                                        <p:tgtEl>
                                          <p:spTgt spid="115"/>
                                        </p:tgtEl>
                                        <p:attrNameLst>
                                          <p:attrName>style.visibility</p:attrName>
                                        </p:attrNameLst>
                                      </p:cBhvr>
                                      <p:to>
                                        <p:strVal val="visible"/>
                                      </p:to>
                                    </p:set>
                                    <p:anim calcmode="lin" valueType="num">
                                      <p:cBhvr>
                                        <p:cTn id="172" dur="500" fill="hold"/>
                                        <p:tgtEl>
                                          <p:spTgt spid="115"/>
                                        </p:tgtEl>
                                        <p:attrNameLst>
                                          <p:attrName>ppt_w</p:attrName>
                                        </p:attrNameLst>
                                      </p:cBhvr>
                                      <p:tavLst>
                                        <p:tav tm="0">
                                          <p:val>
                                            <p:fltVal val="0"/>
                                          </p:val>
                                        </p:tav>
                                        <p:tav tm="100000">
                                          <p:val>
                                            <p:strVal val="#ppt_w"/>
                                          </p:val>
                                        </p:tav>
                                      </p:tavLst>
                                    </p:anim>
                                    <p:anim calcmode="lin" valueType="num">
                                      <p:cBhvr>
                                        <p:cTn id="173" dur="500" fill="hold"/>
                                        <p:tgtEl>
                                          <p:spTgt spid="115"/>
                                        </p:tgtEl>
                                        <p:attrNameLst>
                                          <p:attrName>ppt_h</p:attrName>
                                        </p:attrNameLst>
                                      </p:cBhvr>
                                      <p:tavLst>
                                        <p:tav tm="0">
                                          <p:val>
                                            <p:fltVal val="0"/>
                                          </p:val>
                                        </p:tav>
                                        <p:tav tm="100000">
                                          <p:val>
                                            <p:strVal val="#ppt_h"/>
                                          </p:val>
                                        </p:tav>
                                      </p:tavLst>
                                    </p:anim>
                                    <p:animEffect transition="in" filter="fade">
                                      <p:cBhvr>
                                        <p:cTn id="174"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7763743"/>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256948" y="1331671"/>
            <a:ext cx="2186870" cy="1191585"/>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2618086"/>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390492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5190915"/>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6477329"/>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42" name="TextBox 42"/>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45" name="TextBox 45"/>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sp>
        <p:nvSpPr>
          <p:cNvPr id="46" name="Freeform 4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7" name="Group 47"/>
          <p:cNvGrpSpPr/>
          <p:nvPr/>
        </p:nvGrpSpPr>
        <p:grpSpPr>
          <a:xfrm>
            <a:off x="661541" y="1470992"/>
            <a:ext cx="1232729" cy="7134324"/>
            <a:chOff x="0" y="0"/>
            <a:chExt cx="1643639" cy="9512432"/>
          </a:xfrm>
        </p:grpSpPr>
        <p:sp>
          <p:nvSpPr>
            <p:cNvPr id="48" name="TextBox 48"/>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6"/>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1803405" y="1622751"/>
            <a:ext cx="14270701" cy="5185877"/>
            <a:chOff x="-3793636" y="0"/>
            <a:chExt cx="19027602" cy="6914502"/>
          </a:xfrm>
        </p:grpSpPr>
        <p:grpSp>
          <p:nvGrpSpPr>
            <p:cNvPr id="92" name="Group 92"/>
            <p:cNvGrpSpPr/>
            <p:nvPr/>
          </p:nvGrpSpPr>
          <p:grpSpPr>
            <a:xfrm>
              <a:off x="0" y="0"/>
              <a:ext cx="11853655" cy="1593865"/>
              <a:chOff x="0" y="0"/>
              <a:chExt cx="2564629" cy="344845"/>
            </a:xfrm>
          </p:grpSpPr>
          <p:sp>
            <p:nvSpPr>
              <p:cNvPr id="93" name="Freeform 93"/>
              <p:cNvSpPr/>
              <p:nvPr/>
            </p:nvSpPr>
            <p:spPr>
              <a:xfrm>
                <a:off x="0" y="0"/>
                <a:ext cx="2564629" cy="344845"/>
              </a:xfrm>
              <a:custGeom>
                <a:avLst/>
                <a:gdLst/>
                <a:ahLst/>
                <a:cxnLst/>
                <a:rect l="l" t="t" r="r" b="b"/>
                <a:pathLst>
                  <a:path w="2564629" h="344845">
                    <a:moveTo>
                      <a:pt x="101261" y="0"/>
                    </a:moveTo>
                    <a:lnTo>
                      <a:pt x="2463368" y="0"/>
                    </a:lnTo>
                    <a:cubicBezTo>
                      <a:pt x="2490224" y="0"/>
                      <a:pt x="2515981" y="10669"/>
                      <a:pt x="2534971" y="29659"/>
                    </a:cubicBezTo>
                    <a:cubicBezTo>
                      <a:pt x="2553961" y="48649"/>
                      <a:pt x="2564629" y="74405"/>
                      <a:pt x="2564629" y="101261"/>
                    </a:cubicBezTo>
                    <a:lnTo>
                      <a:pt x="2564629" y="243584"/>
                    </a:lnTo>
                    <a:cubicBezTo>
                      <a:pt x="2564629" y="299509"/>
                      <a:pt x="2519293" y="344845"/>
                      <a:pt x="2463368" y="344845"/>
                    </a:cubicBezTo>
                    <a:lnTo>
                      <a:pt x="101261" y="344845"/>
                    </a:lnTo>
                    <a:cubicBezTo>
                      <a:pt x="45336" y="344845"/>
                      <a:pt x="0" y="299509"/>
                      <a:pt x="0" y="243584"/>
                    </a:cubicBezTo>
                    <a:lnTo>
                      <a:pt x="0" y="101261"/>
                    </a:lnTo>
                    <a:cubicBezTo>
                      <a:pt x="0" y="45336"/>
                      <a:pt x="45336" y="0"/>
                      <a:pt x="101261" y="0"/>
                    </a:cubicBezTo>
                    <a:close/>
                  </a:path>
                </a:pathLst>
              </a:custGeom>
              <a:solidFill>
                <a:srgbClr val="000000">
                  <a:alpha val="0"/>
                </a:srgbClr>
              </a:solidFill>
              <a:ln w="47625" cap="rnd">
                <a:solidFill>
                  <a:srgbClr val="E76262"/>
                </a:solidFill>
                <a:prstDash val="lgDash"/>
                <a:round/>
              </a:ln>
            </p:spPr>
          </p:sp>
          <p:sp>
            <p:nvSpPr>
              <p:cNvPr id="94" name="TextBox 94"/>
              <p:cNvSpPr txBox="1"/>
              <p:nvPr/>
            </p:nvSpPr>
            <p:spPr>
              <a:xfrm>
                <a:off x="0" y="-47625"/>
                <a:ext cx="812800" cy="860425"/>
              </a:xfrm>
              <a:prstGeom prst="rect">
                <a:avLst/>
              </a:prstGeom>
            </p:spPr>
            <p:txBody>
              <a:bodyPr lIns="39886" tIns="39886" rIns="39886" bIns="39886" rtlCol="0" anchor="ctr"/>
              <a:lstStyle/>
              <a:p>
                <a:pPr algn="ctr">
                  <a:lnSpc>
                    <a:spcPts val="2660"/>
                  </a:lnSpc>
                </a:pPr>
                <a:endParaRPr/>
              </a:p>
            </p:txBody>
          </p:sp>
        </p:grpSp>
        <p:sp>
          <p:nvSpPr>
            <p:cNvPr id="95" name="TextBox 95"/>
            <p:cNvSpPr txBox="1"/>
            <p:nvPr/>
          </p:nvSpPr>
          <p:spPr>
            <a:xfrm>
              <a:off x="92044" y="338485"/>
              <a:ext cx="11357871" cy="1118597"/>
            </a:xfrm>
            <a:prstGeom prst="rect">
              <a:avLst/>
            </a:prstGeom>
          </p:spPr>
          <p:txBody>
            <a:bodyPr wrap="square" lIns="0" tIns="0" rIns="0" bIns="0" rtlCol="0" anchor="t">
              <a:spAutoFit/>
            </a:bodyPr>
            <a:lstStyle/>
            <a:p>
              <a:pPr marL="0" lvl="0" indent="0" algn="ctr">
                <a:lnSpc>
                  <a:spcPts val="6216"/>
                </a:lnSpc>
                <a:spcBef>
                  <a:spcPct val="0"/>
                </a:spcBef>
              </a:pPr>
              <a:r>
                <a:rPr lang="en-US" sz="6600">
                  <a:solidFill>
                    <a:srgbClr val="503D36"/>
                  </a:solidFill>
                  <a:latin typeface="More Sugar"/>
                </a:rPr>
                <a:t>Vocabulary checking</a:t>
              </a:r>
            </a:p>
          </p:txBody>
        </p:sp>
        <p:sp>
          <p:nvSpPr>
            <p:cNvPr id="113" name="TextBox 95">
              <a:extLst>
                <a:ext uri="{FF2B5EF4-FFF2-40B4-BE49-F238E27FC236}">
                  <a16:creationId xmlns:a16="http://schemas.microsoft.com/office/drawing/2014/main" id="{0F9C5306-8A19-49D2-95E4-ED68E1AAE0B7}"/>
                </a:ext>
              </a:extLst>
            </p:cNvPr>
            <p:cNvSpPr txBox="1"/>
            <p:nvPr/>
          </p:nvSpPr>
          <p:spPr>
            <a:xfrm>
              <a:off x="-1393841" y="5884134"/>
              <a:ext cx="16627807" cy="1030368"/>
            </a:xfrm>
            <a:prstGeom prst="rect">
              <a:avLst/>
            </a:prstGeom>
          </p:spPr>
          <p:txBody>
            <a:bodyPr wrap="square" lIns="0" tIns="0" rIns="0" bIns="0" rtlCol="0" anchor="t">
              <a:spAutoFit/>
            </a:bodyPr>
            <a:lstStyle/>
            <a:p>
              <a:pPr marL="0" lvl="0" indent="0" algn="ctr">
                <a:lnSpc>
                  <a:spcPts val="6216"/>
                </a:lnSpc>
                <a:spcBef>
                  <a:spcPct val="0"/>
                </a:spcBef>
              </a:pPr>
              <a:r>
                <a:rPr lang="en-US" sz="4800">
                  <a:solidFill>
                    <a:srgbClr val="503D36"/>
                  </a:solidFill>
                  <a:latin typeface="More Sugar"/>
                  <a:hlinkClick r:id="rId6"/>
                </a:rPr>
                <a:t>https://wordwall.net/resource/21789470</a:t>
              </a:r>
              <a:endParaRPr lang="en-US" sz="4800">
                <a:solidFill>
                  <a:srgbClr val="503D36"/>
                </a:solidFill>
                <a:latin typeface="More Sugar"/>
              </a:endParaRPr>
            </a:p>
          </p:txBody>
        </p:sp>
        <p:sp>
          <p:nvSpPr>
            <p:cNvPr id="114" name="TextBox 95">
              <a:extLst>
                <a:ext uri="{FF2B5EF4-FFF2-40B4-BE49-F238E27FC236}">
                  <a16:creationId xmlns:a16="http://schemas.microsoft.com/office/drawing/2014/main" id="{6A8A47C6-09B4-435E-AB0E-A8B298D2F611}"/>
                </a:ext>
              </a:extLst>
            </p:cNvPr>
            <p:cNvSpPr txBox="1"/>
            <p:nvPr/>
          </p:nvSpPr>
          <p:spPr>
            <a:xfrm>
              <a:off x="-3793636" y="3629210"/>
              <a:ext cx="16627807" cy="2090486"/>
            </a:xfrm>
            <a:prstGeom prst="rect">
              <a:avLst/>
            </a:prstGeom>
          </p:spPr>
          <p:txBody>
            <a:bodyPr wrap="square" lIns="0" tIns="0" rIns="0" bIns="0" rtlCol="0" anchor="t">
              <a:spAutoFit/>
            </a:bodyPr>
            <a:lstStyle/>
            <a:p>
              <a:pPr marL="0" lvl="0" indent="0" algn="ctr">
                <a:lnSpc>
                  <a:spcPts val="6216"/>
                </a:lnSpc>
                <a:spcBef>
                  <a:spcPct val="0"/>
                </a:spcBef>
              </a:pPr>
              <a:r>
                <a:rPr lang="en-US" sz="4800">
                  <a:solidFill>
                    <a:srgbClr val="503D36"/>
                  </a:solidFill>
                  <a:latin typeface="More Sugar"/>
                  <a:hlinkClick r:id="rId7"/>
                </a:rPr>
                <a:t>https://wordwall.net/resource/26999139</a:t>
              </a:r>
              <a:endParaRPr lang="en-US" sz="4800">
                <a:solidFill>
                  <a:srgbClr val="503D36"/>
                </a:solidFill>
                <a:latin typeface="More Sugar"/>
              </a:endParaRPr>
            </a:p>
            <a:p>
              <a:pPr marL="0" lvl="0" indent="0" algn="ctr">
                <a:lnSpc>
                  <a:spcPts val="6216"/>
                </a:lnSpc>
                <a:spcBef>
                  <a:spcPct val="0"/>
                </a:spcBef>
              </a:pPr>
              <a:endParaRPr lang="en-US" sz="4800">
                <a:solidFill>
                  <a:srgbClr val="503D36"/>
                </a:solidFill>
                <a:latin typeface="More Sugar"/>
              </a:endParaRPr>
            </a:p>
          </p:txBody>
        </p:sp>
      </p:grpSp>
      <p:sp>
        <p:nvSpPr>
          <p:cNvPr id="99" name="Freeform 99"/>
          <p:cNvSpPr/>
          <p:nvPr/>
        </p:nvSpPr>
        <p:spPr>
          <a:xfrm>
            <a:off x="2617312" y="2370900"/>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00" name="Freeform 100"/>
          <p:cNvSpPr/>
          <p:nvPr/>
        </p:nvSpPr>
        <p:spPr>
          <a:xfrm rot="-2035095">
            <a:off x="2751410" y="7951408"/>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01" name="Freeform 101"/>
          <p:cNvSpPr/>
          <p:nvPr/>
        </p:nvSpPr>
        <p:spPr>
          <a:xfrm flipH="1">
            <a:off x="13950587" y="1370785"/>
            <a:ext cx="1306361" cy="1699331"/>
          </a:xfrm>
          <a:custGeom>
            <a:avLst/>
            <a:gdLst/>
            <a:ahLst/>
            <a:cxnLst/>
            <a:rect l="l" t="t" r="r" b="b"/>
            <a:pathLst>
              <a:path w="1306361" h="1699331">
                <a:moveTo>
                  <a:pt x="1306361" y="0"/>
                </a:moveTo>
                <a:lnTo>
                  <a:pt x="0" y="0"/>
                </a:lnTo>
                <a:lnTo>
                  <a:pt x="0" y="1699331"/>
                </a:lnTo>
                <a:lnTo>
                  <a:pt x="1306361" y="1699331"/>
                </a:lnTo>
                <a:lnTo>
                  <a:pt x="1306361" y="0"/>
                </a:lnTo>
                <a:close/>
              </a:path>
            </a:pathLst>
          </a:custGeom>
          <a:blipFill>
            <a:blip r:embed="rId12"/>
            <a:stretch>
              <a:fillRect/>
            </a:stretch>
          </a:blipFill>
        </p:spPr>
      </p:sp>
      <p:grpSp>
        <p:nvGrpSpPr>
          <p:cNvPr id="102" name="Group 102"/>
          <p:cNvGrpSpPr/>
          <p:nvPr/>
        </p:nvGrpSpPr>
        <p:grpSpPr>
          <a:xfrm>
            <a:off x="594866" y="1690137"/>
            <a:ext cx="1232729" cy="7134324"/>
            <a:chOff x="0" y="0"/>
            <a:chExt cx="1643639" cy="9512432"/>
          </a:xfrm>
        </p:grpSpPr>
        <p:sp>
          <p:nvSpPr>
            <p:cNvPr id="103" name="TextBox 10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2" name="Freeform 112"/>
          <p:cNvSpPr/>
          <p:nvPr/>
        </p:nvSpPr>
        <p:spPr>
          <a:xfrm rot="-8510143" flipV="1">
            <a:off x="14325495" y="7939860"/>
            <a:ext cx="1040683" cy="900405"/>
          </a:xfrm>
          <a:custGeom>
            <a:avLst/>
            <a:gdLst/>
            <a:ahLst/>
            <a:cxnLst/>
            <a:rect l="l" t="t" r="r" b="b"/>
            <a:pathLst>
              <a:path w="1040683" h="900405">
                <a:moveTo>
                  <a:pt x="0" y="900405"/>
                </a:moveTo>
                <a:lnTo>
                  <a:pt x="1040683" y="900405"/>
                </a:lnTo>
                <a:lnTo>
                  <a:pt x="1040683" y="0"/>
                </a:lnTo>
                <a:lnTo>
                  <a:pt x="0" y="0"/>
                </a:lnTo>
                <a:lnTo>
                  <a:pt x="0" y="900405"/>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cTn>
                              </p:par>
                              <p:par>
                                <p:cTn id="50" presetID="53" presetClass="entr" presetSubtype="16"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500" fill="hold"/>
                                        <p:tgtEl>
                                          <p:spTgt spid="47"/>
                                        </p:tgtEl>
                                        <p:attrNameLst>
                                          <p:attrName>ppt_w</p:attrName>
                                        </p:attrNameLst>
                                      </p:cBhvr>
                                      <p:tavLst>
                                        <p:tav tm="0">
                                          <p:val>
                                            <p:fltVal val="0"/>
                                          </p:val>
                                        </p:tav>
                                        <p:tav tm="100000">
                                          <p:val>
                                            <p:strVal val="#ppt_w"/>
                                          </p:val>
                                        </p:tav>
                                      </p:tavLst>
                                    </p:anim>
                                    <p:anim calcmode="lin" valueType="num">
                                      <p:cBhvr>
                                        <p:cTn id="53" dur="500" fill="hold"/>
                                        <p:tgtEl>
                                          <p:spTgt spid="47"/>
                                        </p:tgtEl>
                                        <p:attrNameLst>
                                          <p:attrName>ppt_h</p:attrName>
                                        </p:attrNameLst>
                                      </p:cBhvr>
                                      <p:tavLst>
                                        <p:tav tm="0">
                                          <p:val>
                                            <p:fltVal val="0"/>
                                          </p:val>
                                        </p:tav>
                                        <p:tav tm="100000">
                                          <p:val>
                                            <p:strVal val="#ppt_h"/>
                                          </p:val>
                                        </p:tav>
                                      </p:tavLst>
                                    </p:anim>
                                    <p:animEffect transition="in" filter="fade">
                                      <p:cBhvr>
                                        <p:cTn id="54" dur="500"/>
                                        <p:tgtEl>
                                          <p:spTgt spid="47"/>
                                        </p:tgtEl>
                                      </p:cBhvr>
                                    </p:animEffect>
                                  </p:childTnLst>
                                </p:cTn>
                              </p:par>
                              <p:par>
                                <p:cTn id="55" presetID="53" presetClass="entr" presetSubtype="16"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par>
                                <p:cTn id="70" presetID="53" presetClass="entr" presetSubtype="16"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 calcmode="lin" valueType="num">
                                      <p:cBhvr>
                                        <p:cTn id="72" dur="500" fill="hold"/>
                                        <p:tgtEl>
                                          <p:spTgt spid="64"/>
                                        </p:tgtEl>
                                        <p:attrNameLst>
                                          <p:attrName>ppt_w</p:attrName>
                                        </p:attrNameLst>
                                      </p:cBhvr>
                                      <p:tavLst>
                                        <p:tav tm="0">
                                          <p:val>
                                            <p:fltVal val="0"/>
                                          </p:val>
                                        </p:tav>
                                        <p:tav tm="100000">
                                          <p:val>
                                            <p:strVal val="#ppt_w"/>
                                          </p:val>
                                        </p:tav>
                                      </p:tavLst>
                                    </p:anim>
                                    <p:anim calcmode="lin" valueType="num">
                                      <p:cBhvr>
                                        <p:cTn id="73" dur="500" fill="hold"/>
                                        <p:tgtEl>
                                          <p:spTgt spid="64"/>
                                        </p:tgtEl>
                                        <p:attrNameLst>
                                          <p:attrName>ppt_h</p:attrName>
                                        </p:attrNameLst>
                                      </p:cBhvr>
                                      <p:tavLst>
                                        <p:tav tm="0">
                                          <p:val>
                                            <p:fltVal val="0"/>
                                          </p:val>
                                        </p:tav>
                                        <p:tav tm="100000">
                                          <p:val>
                                            <p:strVal val="#ppt_h"/>
                                          </p:val>
                                        </p:tav>
                                      </p:tavLst>
                                    </p:anim>
                                    <p:animEffect transition="in" filter="fade">
                                      <p:cBhvr>
                                        <p:cTn id="74" dur="500"/>
                                        <p:tgtEl>
                                          <p:spTgt spid="64"/>
                                        </p:tgtEl>
                                      </p:cBhvr>
                                    </p:animEffect>
                                  </p:childTnLst>
                                </p:cTn>
                              </p:par>
                              <p:par>
                                <p:cTn id="75" presetID="53" presetClass="entr" presetSubtype="16"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anim calcmode="lin" valueType="num">
                                      <p:cBhvr>
                                        <p:cTn id="77" dur="500" fill="hold"/>
                                        <p:tgtEl>
                                          <p:spTgt spid="67"/>
                                        </p:tgtEl>
                                        <p:attrNameLst>
                                          <p:attrName>ppt_w</p:attrName>
                                        </p:attrNameLst>
                                      </p:cBhvr>
                                      <p:tavLst>
                                        <p:tav tm="0">
                                          <p:val>
                                            <p:fltVal val="0"/>
                                          </p:val>
                                        </p:tav>
                                        <p:tav tm="100000">
                                          <p:val>
                                            <p:strVal val="#ppt_w"/>
                                          </p:val>
                                        </p:tav>
                                      </p:tavLst>
                                    </p:anim>
                                    <p:anim calcmode="lin" valueType="num">
                                      <p:cBhvr>
                                        <p:cTn id="78" dur="500" fill="hold"/>
                                        <p:tgtEl>
                                          <p:spTgt spid="67"/>
                                        </p:tgtEl>
                                        <p:attrNameLst>
                                          <p:attrName>ppt_h</p:attrName>
                                        </p:attrNameLst>
                                      </p:cBhvr>
                                      <p:tavLst>
                                        <p:tav tm="0">
                                          <p:val>
                                            <p:fltVal val="0"/>
                                          </p:val>
                                        </p:tav>
                                        <p:tav tm="100000">
                                          <p:val>
                                            <p:strVal val="#ppt_h"/>
                                          </p:val>
                                        </p:tav>
                                      </p:tavLst>
                                    </p:anim>
                                    <p:animEffect transition="in" filter="fade">
                                      <p:cBhvr>
                                        <p:cTn id="79" dur="500"/>
                                        <p:tgtEl>
                                          <p:spTgt spid="67"/>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p:cTn id="87" dur="500" fill="hold"/>
                                        <p:tgtEl>
                                          <p:spTgt spid="73"/>
                                        </p:tgtEl>
                                        <p:attrNameLst>
                                          <p:attrName>ppt_w</p:attrName>
                                        </p:attrNameLst>
                                      </p:cBhvr>
                                      <p:tavLst>
                                        <p:tav tm="0">
                                          <p:val>
                                            <p:fltVal val="0"/>
                                          </p:val>
                                        </p:tav>
                                        <p:tav tm="100000">
                                          <p:val>
                                            <p:strVal val="#ppt_w"/>
                                          </p:val>
                                        </p:tav>
                                      </p:tavLst>
                                    </p:anim>
                                    <p:anim calcmode="lin" valueType="num">
                                      <p:cBhvr>
                                        <p:cTn id="88" dur="500" fill="hold"/>
                                        <p:tgtEl>
                                          <p:spTgt spid="73"/>
                                        </p:tgtEl>
                                        <p:attrNameLst>
                                          <p:attrName>ppt_h</p:attrName>
                                        </p:attrNameLst>
                                      </p:cBhvr>
                                      <p:tavLst>
                                        <p:tav tm="0">
                                          <p:val>
                                            <p:fltVal val="0"/>
                                          </p:val>
                                        </p:tav>
                                        <p:tav tm="100000">
                                          <p:val>
                                            <p:strVal val="#ppt_h"/>
                                          </p:val>
                                        </p:tav>
                                      </p:tavLst>
                                    </p:anim>
                                    <p:animEffect transition="in" filter="fade">
                                      <p:cBhvr>
                                        <p:cTn id="89" dur="500"/>
                                        <p:tgtEl>
                                          <p:spTgt spid="73"/>
                                        </p:tgtEl>
                                      </p:cBhvr>
                                    </p:animEffect>
                                  </p:childTnLst>
                                </p:cTn>
                              </p:par>
                              <p:par>
                                <p:cTn id="90" presetID="53" presetClass="entr" presetSubtype="16" fill="hold" nodeType="withEffect">
                                  <p:stCondLst>
                                    <p:cond delay="0"/>
                                  </p:stCondLst>
                                  <p:childTnLst>
                                    <p:set>
                                      <p:cBhvr>
                                        <p:cTn id="91" dur="1" fill="hold">
                                          <p:stCondLst>
                                            <p:cond delay="0"/>
                                          </p:stCondLst>
                                        </p:cTn>
                                        <p:tgtEl>
                                          <p:spTgt spid="76"/>
                                        </p:tgtEl>
                                        <p:attrNameLst>
                                          <p:attrName>style.visibility</p:attrName>
                                        </p:attrNameLst>
                                      </p:cBhvr>
                                      <p:to>
                                        <p:strVal val="visible"/>
                                      </p:to>
                                    </p:set>
                                    <p:anim calcmode="lin" valueType="num">
                                      <p:cBhvr>
                                        <p:cTn id="92" dur="500" fill="hold"/>
                                        <p:tgtEl>
                                          <p:spTgt spid="76"/>
                                        </p:tgtEl>
                                        <p:attrNameLst>
                                          <p:attrName>ppt_w</p:attrName>
                                        </p:attrNameLst>
                                      </p:cBhvr>
                                      <p:tavLst>
                                        <p:tav tm="0">
                                          <p:val>
                                            <p:fltVal val="0"/>
                                          </p:val>
                                        </p:tav>
                                        <p:tav tm="100000">
                                          <p:val>
                                            <p:strVal val="#ppt_w"/>
                                          </p:val>
                                        </p:tav>
                                      </p:tavLst>
                                    </p:anim>
                                    <p:anim calcmode="lin" valueType="num">
                                      <p:cBhvr>
                                        <p:cTn id="93" dur="500" fill="hold"/>
                                        <p:tgtEl>
                                          <p:spTgt spid="76"/>
                                        </p:tgtEl>
                                        <p:attrNameLst>
                                          <p:attrName>ppt_h</p:attrName>
                                        </p:attrNameLst>
                                      </p:cBhvr>
                                      <p:tavLst>
                                        <p:tav tm="0">
                                          <p:val>
                                            <p:fltVal val="0"/>
                                          </p:val>
                                        </p:tav>
                                        <p:tav tm="100000">
                                          <p:val>
                                            <p:strVal val="#ppt_h"/>
                                          </p:val>
                                        </p:tav>
                                      </p:tavLst>
                                    </p:anim>
                                    <p:animEffect transition="in" filter="fade">
                                      <p:cBhvr>
                                        <p:cTn id="94" dur="500"/>
                                        <p:tgtEl>
                                          <p:spTgt spid="76"/>
                                        </p:tgtEl>
                                      </p:cBhvr>
                                    </p:animEffect>
                                  </p:childTnLst>
                                </p:cTn>
                              </p:par>
                              <p:par>
                                <p:cTn id="95" presetID="53" presetClass="entr" presetSubtype="16" fill="hold" nodeType="withEffect">
                                  <p:stCondLst>
                                    <p:cond delay="0"/>
                                  </p:stCondLst>
                                  <p:childTnLst>
                                    <p:set>
                                      <p:cBhvr>
                                        <p:cTn id="96" dur="1" fill="hold">
                                          <p:stCondLst>
                                            <p:cond delay="0"/>
                                          </p:stCondLst>
                                        </p:cTn>
                                        <p:tgtEl>
                                          <p:spTgt spid="79"/>
                                        </p:tgtEl>
                                        <p:attrNameLst>
                                          <p:attrName>style.visibility</p:attrName>
                                        </p:attrNameLst>
                                      </p:cBhvr>
                                      <p:to>
                                        <p:strVal val="visible"/>
                                      </p:to>
                                    </p:set>
                                    <p:anim calcmode="lin" valueType="num">
                                      <p:cBhvr>
                                        <p:cTn id="97" dur="500" fill="hold"/>
                                        <p:tgtEl>
                                          <p:spTgt spid="79"/>
                                        </p:tgtEl>
                                        <p:attrNameLst>
                                          <p:attrName>ppt_w</p:attrName>
                                        </p:attrNameLst>
                                      </p:cBhvr>
                                      <p:tavLst>
                                        <p:tav tm="0">
                                          <p:val>
                                            <p:fltVal val="0"/>
                                          </p:val>
                                        </p:tav>
                                        <p:tav tm="100000">
                                          <p:val>
                                            <p:strVal val="#ppt_w"/>
                                          </p:val>
                                        </p:tav>
                                      </p:tavLst>
                                    </p:anim>
                                    <p:anim calcmode="lin" valueType="num">
                                      <p:cBhvr>
                                        <p:cTn id="98" dur="500" fill="hold"/>
                                        <p:tgtEl>
                                          <p:spTgt spid="79"/>
                                        </p:tgtEl>
                                        <p:attrNameLst>
                                          <p:attrName>ppt_h</p:attrName>
                                        </p:attrNameLst>
                                      </p:cBhvr>
                                      <p:tavLst>
                                        <p:tav tm="0">
                                          <p:val>
                                            <p:fltVal val="0"/>
                                          </p:val>
                                        </p:tav>
                                        <p:tav tm="100000">
                                          <p:val>
                                            <p:strVal val="#ppt_h"/>
                                          </p:val>
                                        </p:tav>
                                      </p:tavLst>
                                    </p:anim>
                                    <p:animEffect transition="in" filter="fade">
                                      <p:cBhvr>
                                        <p:cTn id="99" dur="500"/>
                                        <p:tgtEl>
                                          <p:spTgt spid="79"/>
                                        </p:tgtEl>
                                      </p:cBhvr>
                                    </p:animEffect>
                                  </p:childTnLst>
                                </p:cTn>
                              </p:par>
                              <p:par>
                                <p:cTn id="100" presetID="53" presetClass="entr" presetSubtype="16" fill="hold" nodeType="withEffect">
                                  <p:stCondLst>
                                    <p:cond delay="0"/>
                                  </p:stCondLst>
                                  <p:childTnLst>
                                    <p:set>
                                      <p:cBhvr>
                                        <p:cTn id="101" dur="1" fill="hold">
                                          <p:stCondLst>
                                            <p:cond delay="0"/>
                                          </p:stCondLst>
                                        </p:cTn>
                                        <p:tgtEl>
                                          <p:spTgt spid="82"/>
                                        </p:tgtEl>
                                        <p:attrNameLst>
                                          <p:attrName>style.visibility</p:attrName>
                                        </p:attrNameLst>
                                      </p:cBhvr>
                                      <p:to>
                                        <p:strVal val="visible"/>
                                      </p:to>
                                    </p:set>
                                    <p:anim calcmode="lin" valueType="num">
                                      <p:cBhvr>
                                        <p:cTn id="102" dur="500" fill="hold"/>
                                        <p:tgtEl>
                                          <p:spTgt spid="82"/>
                                        </p:tgtEl>
                                        <p:attrNameLst>
                                          <p:attrName>ppt_w</p:attrName>
                                        </p:attrNameLst>
                                      </p:cBhvr>
                                      <p:tavLst>
                                        <p:tav tm="0">
                                          <p:val>
                                            <p:fltVal val="0"/>
                                          </p:val>
                                        </p:tav>
                                        <p:tav tm="100000">
                                          <p:val>
                                            <p:strVal val="#ppt_w"/>
                                          </p:val>
                                        </p:tav>
                                      </p:tavLst>
                                    </p:anim>
                                    <p:anim calcmode="lin" valueType="num">
                                      <p:cBhvr>
                                        <p:cTn id="103" dur="500" fill="hold"/>
                                        <p:tgtEl>
                                          <p:spTgt spid="82"/>
                                        </p:tgtEl>
                                        <p:attrNameLst>
                                          <p:attrName>ppt_h</p:attrName>
                                        </p:attrNameLst>
                                      </p:cBhvr>
                                      <p:tavLst>
                                        <p:tav tm="0">
                                          <p:val>
                                            <p:fltVal val="0"/>
                                          </p:val>
                                        </p:tav>
                                        <p:tav tm="100000">
                                          <p:val>
                                            <p:strVal val="#ppt_h"/>
                                          </p:val>
                                        </p:tav>
                                      </p:tavLst>
                                    </p:anim>
                                    <p:animEffect transition="in" filter="fade">
                                      <p:cBhvr>
                                        <p:cTn id="104" dur="500"/>
                                        <p:tgtEl>
                                          <p:spTgt spid="82"/>
                                        </p:tgtEl>
                                      </p:cBhvr>
                                    </p:animEffect>
                                  </p:childTnLst>
                                </p:cTn>
                              </p:par>
                              <p:par>
                                <p:cTn id="105" presetID="53" presetClass="entr" presetSubtype="16" fill="hold" nodeType="withEffect">
                                  <p:stCondLst>
                                    <p:cond delay="0"/>
                                  </p:stCondLst>
                                  <p:childTnLst>
                                    <p:set>
                                      <p:cBhvr>
                                        <p:cTn id="106" dur="1" fill="hold">
                                          <p:stCondLst>
                                            <p:cond delay="0"/>
                                          </p:stCondLst>
                                        </p:cTn>
                                        <p:tgtEl>
                                          <p:spTgt spid="85"/>
                                        </p:tgtEl>
                                        <p:attrNameLst>
                                          <p:attrName>style.visibility</p:attrName>
                                        </p:attrNameLst>
                                      </p:cBhvr>
                                      <p:to>
                                        <p:strVal val="visible"/>
                                      </p:to>
                                    </p:set>
                                    <p:anim calcmode="lin" valueType="num">
                                      <p:cBhvr>
                                        <p:cTn id="107" dur="500" fill="hold"/>
                                        <p:tgtEl>
                                          <p:spTgt spid="85"/>
                                        </p:tgtEl>
                                        <p:attrNameLst>
                                          <p:attrName>ppt_w</p:attrName>
                                        </p:attrNameLst>
                                      </p:cBhvr>
                                      <p:tavLst>
                                        <p:tav tm="0">
                                          <p:val>
                                            <p:fltVal val="0"/>
                                          </p:val>
                                        </p:tav>
                                        <p:tav tm="100000">
                                          <p:val>
                                            <p:strVal val="#ppt_w"/>
                                          </p:val>
                                        </p:tav>
                                      </p:tavLst>
                                    </p:anim>
                                    <p:anim calcmode="lin" valueType="num">
                                      <p:cBhvr>
                                        <p:cTn id="108" dur="500" fill="hold"/>
                                        <p:tgtEl>
                                          <p:spTgt spid="85"/>
                                        </p:tgtEl>
                                        <p:attrNameLst>
                                          <p:attrName>ppt_h</p:attrName>
                                        </p:attrNameLst>
                                      </p:cBhvr>
                                      <p:tavLst>
                                        <p:tav tm="0">
                                          <p:val>
                                            <p:fltVal val="0"/>
                                          </p:val>
                                        </p:tav>
                                        <p:tav tm="100000">
                                          <p:val>
                                            <p:strVal val="#ppt_h"/>
                                          </p:val>
                                        </p:tav>
                                      </p:tavLst>
                                    </p:anim>
                                    <p:animEffect transition="in" filter="fade">
                                      <p:cBhvr>
                                        <p:cTn id="109" dur="500"/>
                                        <p:tgtEl>
                                          <p:spTgt spid="85"/>
                                        </p:tgtEl>
                                      </p:cBhvr>
                                    </p:animEffect>
                                  </p:childTnLst>
                                </p:cTn>
                              </p:par>
                              <p:par>
                                <p:cTn id="110" presetID="53" presetClass="entr" presetSubtype="16" fill="hold" nodeType="withEffect">
                                  <p:stCondLst>
                                    <p:cond delay="0"/>
                                  </p:stCondLst>
                                  <p:childTnLst>
                                    <p:set>
                                      <p:cBhvr>
                                        <p:cTn id="111" dur="1" fill="hold">
                                          <p:stCondLst>
                                            <p:cond delay="0"/>
                                          </p:stCondLst>
                                        </p:cTn>
                                        <p:tgtEl>
                                          <p:spTgt spid="88"/>
                                        </p:tgtEl>
                                        <p:attrNameLst>
                                          <p:attrName>style.visibility</p:attrName>
                                        </p:attrNameLst>
                                      </p:cBhvr>
                                      <p:to>
                                        <p:strVal val="visible"/>
                                      </p:to>
                                    </p:set>
                                    <p:anim calcmode="lin" valueType="num">
                                      <p:cBhvr>
                                        <p:cTn id="112" dur="500" fill="hold"/>
                                        <p:tgtEl>
                                          <p:spTgt spid="88"/>
                                        </p:tgtEl>
                                        <p:attrNameLst>
                                          <p:attrName>ppt_w</p:attrName>
                                        </p:attrNameLst>
                                      </p:cBhvr>
                                      <p:tavLst>
                                        <p:tav tm="0">
                                          <p:val>
                                            <p:fltVal val="0"/>
                                          </p:val>
                                        </p:tav>
                                        <p:tav tm="100000">
                                          <p:val>
                                            <p:strVal val="#ppt_w"/>
                                          </p:val>
                                        </p:tav>
                                      </p:tavLst>
                                    </p:anim>
                                    <p:anim calcmode="lin" valueType="num">
                                      <p:cBhvr>
                                        <p:cTn id="113" dur="500" fill="hold"/>
                                        <p:tgtEl>
                                          <p:spTgt spid="88"/>
                                        </p:tgtEl>
                                        <p:attrNameLst>
                                          <p:attrName>ppt_h</p:attrName>
                                        </p:attrNameLst>
                                      </p:cBhvr>
                                      <p:tavLst>
                                        <p:tav tm="0">
                                          <p:val>
                                            <p:fltVal val="0"/>
                                          </p:val>
                                        </p:tav>
                                        <p:tav tm="100000">
                                          <p:val>
                                            <p:strVal val="#ppt_h"/>
                                          </p:val>
                                        </p:tav>
                                      </p:tavLst>
                                    </p:anim>
                                    <p:animEffect transition="in" filter="fade">
                                      <p:cBhvr>
                                        <p:cTn id="114" dur="500"/>
                                        <p:tgtEl>
                                          <p:spTgt spid="88"/>
                                        </p:tgtEl>
                                      </p:cBhvr>
                                    </p:animEffect>
                                  </p:childTnLst>
                                </p:cTn>
                              </p:par>
                              <p:par>
                                <p:cTn id="115" presetID="53" presetClass="entr" presetSubtype="16" fill="hold" nodeType="withEffect">
                                  <p:stCondLst>
                                    <p:cond delay="0"/>
                                  </p:stCondLst>
                                  <p:childTnLst>
                                    <p:set>
                                      <p:cBhvr>
                                        <p:cTn id="116" dur="1" fill="hold">
                                          <p:stCondLst>
                                            <p:cond delay="0"/>
                                          </p:stCondLst>
                                        </p:cTn>
                                        <p:tgtEl>
                                          <p:spTgt spid="91"/>
                                        </p:tgtEl>
                                        <p:attrNameLst>
                                          <p:attrName>style.visibility</p:attrName>
                                        </p:attrNameLst>
                                      </p:cBhvr>
                                      <p:to>
                                        <p:strVal val="visible"/>
                                      </p:to>
                                    </p:set>
                                    <p:anim calcmode="lin" valueType="num">
                                      <p:cBhvr>
                                        <p:cTn id="117" dur="500" fill="hold"/>
                                        <p:tgtEl>
                                          <p:spTgt spid="91"/>
                                        </p:tgtEl>
                                        <p:attrNameLst>
                                          <p:attrName>ppt_w</p:attrName>
                                        </p:attrNameLst>
                                      </p:cBhvr>
                                      <p:tavLst>
                                        <p:tav tm="0">
                                          <p:val>
                                            <p:fltVal val="0"/>
                                          </p:val>
                                        </p:tav>
                                        <p:tav tm="100000">
                                          <p:val>
                                            <p:strVal val="#ppt_w"/>
                                          </p:val>
                                        </p:tav>
                                      </p:tavLst>
                                    </p:anim>
                                    <p:anim calcmode="lin" valueType="num">
                                      <p:cBhvr>
                                        <p:cTn id="118" dur="500" fill="hold"/>
                                        <p:tgtEl>
                                          <p:spTgt spid="91"/>
                                        </p:tgtEl>
                                        <p:attrNameLst>
                                          <p:attrName>ppt_h</p:attrName>
                                        </p:attrNameLst>
                                      </p:cBhvr>
                                      <p:tavLst>
                                        <p:tav tm="0">
                                          <p:val>
                                            <p:fltVal val="0"/>
                                          </p:val>
                                        </p:tav>
                                        <p:tav tm="100000">
                                          <p:val>
                                            <p:strVal val="#ppt_h"/>
                                          </p:val>
                                        </p:tav>
                                      </p:tavLst>
                                    </p:anim>
                                    <p:animEffect transition="in" filter="fade">
                                      <p:cBhvr>
                                        <p:cTn id="119" dur="500"/>
                                        <p:tgtEl>
                                          <p:spTgt spid="91"/>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12"/>
                                        </p:tgtEl>
                                        <p:attrNameLst>
                                          <p:attrName>style.visibility</p:attrName>
                                        </p:attrNameLst>
                                      </p:cBhvr>
                                      <p:to>
                                        <p:strVal val="visible"/>
                                      </p:to>
                                    </p:set>
                                    <p:anim calcmode="lin" valueType="num">
                                      <p:cBhvr>
                                        <p:cTn id="142" dur="500" fill="hold"/>
                                        <p:tgtEl>
                                          <p:spTgt spid="112"/>
                                        </p:tgtEl>
                                        <p:attrNameLst>
                                          <p:attrName>ppt_w</p:attrName>
                                        </p:attrNameLst>
                                      </p:cBhvr>
                                      <p:tavLst>
                                        <p:tav tm="0">
                                          <p:val>
                                            <p:fltVal val="0"/>
                                          </p:val>
                                        </p:tav>
                                        <p:tav tm="100000">
                                          <p:val>
                                            <p:strVal val="#ppt_w"/>
                                          </p:val>
                                        </p:tav>
                                      </p:tavLst>
                                    </p:anim>
                                    <p:anim calcmode="lin" valueType="num">
                                      <p:cBhvr>
                                        <p:cTn id="143" dur="500" fill="hold"/>
                                        <p:tgtEl>
                                          <p:spTgt spid="112"/>
                                        </p:tgtEl>
                                        <p:attrNameLst>
                                          <p:attrName>ppt_h</p:attrName>
                                        </p:attrNameLst>
                                      </p:cBhvr>
                                      <p:tavLst>
                                        <p:tav tm="0">
                                          <p:val>
                                            <p:fltVal val="0"/>
                                          </p:val>
                                        </p:tav>
                                        <p:tav tm="100000">
                                          <p:val>
                                            <p:strVal val="#ppt_h"/>
                                          </p:val>
                                        </p:tav>
                                      </p:tavLst>
                                    </p:anim>
                                    <p:animEffect transition="in" filter="fade">
                                      <p:cBhvr>
                                        <p:cTn id="144"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264" y="4615721"/>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066667" y="5831012"/>
            <a:ext cx="8525232" cy="698781"/>
          </a:xfrm>
          <a:prstGeom prst="rect">
            <a:avLst/>
          </a:prstGeom>
        </p:spPr>
        <p:txBody>
          <a:bodyPr wrap="square" lIns="0" tIns="0" rIns="0" bIns="0" rtlCol="0" anchor="t">
            <a:spAutoFit/>
          </a:bodyPr>
          <a:lstStyle/>
          <a:p>
            <a:pPr lvl="0" algn="ctr">
              <a:lnSpc>
                <a:spcPts val="3749"/>
              </a:lnSpc>
              <a:spcBef>
                <a:spcPct val="0"/>
              </a:spcBef>
            </a:pPr>
            <a:r>
              <a:rPr lang="en-US" sz="9600" dirty="0">
                <a:solidFill>
                  <a:srgbClr val="503D36"/>
                </a:solidFill>
                <a:latin typeface="Sniglet"/>
              </a:rPr>
              <a:t>II. GRAMMAR</a:t>
            </a: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78030" y="6425148"/>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719352" y="6811562"/>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6638765" y="774761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3474293" y="2320822"/>
            <a:ext cx="1020028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3777538" y="2880902"/>
            <a:ext cx="9431499" cy="1083374"/>
          </a:xfrm>
          <a:prstGeom prst="rect">
            <a:avLst/>
          </a:prstGeom>
        </p:spPr>
        <p:txBody>
          <a:bodyPr lIns="0" tIns="0" rIns="0" bIns="0" rtlCol="0" anchor="t">
            <a:spAutoFit/>
          </a:bodyPr>
          <a:lstStyle/>
          <a:p>
            <a:pPr lvl="0" algn="ctr">
              <a:lnSpc>
                <a:spcPts val="7920"/>
              </a:lnSpc>
              <a:spcBef>
                <a:spcPct val="0"/>
              </a:spcBef>
            </a:pPr>
            <a:r>
              <a:rPr lang="en-US" sz="8800" dirty="0">
                <a:solidFill>
                  <a:srgbClr val="503D36"/>
                </a:solidFill>
                <a:latin typeface="More Sugar"/>
              </a:rPr>
              <a:t>PART 1. THEORY</a:t>
            </a:r>
          </a:p>
        </p:txBody>
      </p:sp>
    </p:spTree>
    <p:extLst>
      <p:ext uri="{BB962C8B-B14F-4D97-AF65-F5344CB8AC3E}">
        <p14:creationId xmlns:p14="http://schemas.microsoft.com/office/powerpoint/2010/main" val="270681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68" name="Group 167">
            <a:extLst>
              <a:ext uri="{FF2B5EF4-FFF2-40B4-BE49-F238E27FC236}">
                <a16:creationId xmlns:a16="http://schemas.microsoft.com/office/drawing/2014/main" id="{E5AF1136-185E-4684-BA4C-489956BBB0C9}"/>
              </a:ext>
            </a:extLst>
          </p:cNvPr>
          <p:cNvGrpSpPr/>
          <p:nvPr/>
        </p:nvGrpSpPr>
        <p:grpSpPr>
          <a:xfrm>
            <a:off x="16075841" y="1236334"/>
            <a:ext cx="2587211" cy="7671072"/>
            <a:chOff x="15164201" y="1284256"/>
            <a:chExt cx="2587211" cy="7671072"/>
          </a:xfrm>
        </p:grpSpPr>
        <p:grpSp>
          <p:nvGrpSpPr>
            <p:cNvPr id="15" name="Group 15"/>
            <p:cNvGrpSpPr/>
            <p:nvPr/>
          </p:nvGrpSpPr>
          <p:grpSpPr>
            <a:xfrm>
              <a:off x="15164201" y="2618086"/>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3904500"/>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164201" y="5190915"/>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164201" y="6477329"/>
              <a:ext cx="2279617" cy="1191585"/>
              <a:chOff x="0" y="0"/>
              <a:chExt cx="3039489" cy="1588780"/>
            </a:xfrm>
          </p:grpSpPr>
          <p:grpSp>
            <p:nvGrpSpPr>
              <p:cNvPr id="37" name="Group 37"/>
              <p:cNvGrpSpPr/>
              <p:nvPr/>
            </p:nvGrpSpPr>
            <p:grpSpPr>
              <a:xfrm>
                <a:off x="0" y="0"/>
                <a:ext cx="3039489" cy="1588780"/>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234950" y="117213"/>
                <a:ext cx="1688828" cy="1354354"/>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164201" y="7763743"/>
              <a:ext cx="2279617" cy="1191585"/>
              <a:chOff x="0" y="0"/>
              <a:chExt cx="3039489" cy="1588780"/>
            </a:xfrm>
          </p:grpSpPr>
          <p:grpSp>
            <p:nvGrpSpPr>
              <p:cNvPr id="44" name="Group 44"/>
              <p:cNvGrpSpPr/>
              <p:nvPr/>
            </p:nvGrpSpPr>
            <p:grpSpPr>
              <a:xfrm>
                <a:off x="0" y="0"/>
                <a:ext cx="3039489" cy="1588780"/>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234950" y="117213"/>
                <a:ext cx="1688828" cy="1354354"/>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564542" y="1331671"/>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57" name="Freeform 57"/>
            <p:cNvSpPr/>
            <p:nvPr/>
          </p:nvSpPr>
          <p:spPr>
            <a:xfrm rot="5400000">
              <a:off x="12631677" y="4465545"/>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grpSp>
        <p:nvGrpSpPr>
          <p:cNvPr id="58" name="Group 58"/>
          <p:cNvGrpSpPr/>
          <p:nvPr/>
        </p:nvGrpSpPr>
        <p:grpSpPr>
          <a:xfrm>
            <a:off x="536588" y="239294"/>
            <a:ext cx="16907230" cy="9679647"/>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5357304"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7044082"/>
            <a:chOff x="0" y="0"/>
            <a:chExt cx="350819" cy="9392109"/>
          </a:xfrm>
        </p:grpSpPr>
        <p:grpSp>
          <p:nvGrpSpPr>
            <p:cNvPr id="65" name="Group 65"/>
            <p:cNvGrpSpPr/>
            <p:nvPr/>
          </p:nvGrpSpPr>
          <p:grpSpPr>
            <a:xfrm>
              <a:off x="0" y="0"/>
              <a:ext cx="350819" cy="350819"/>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130161"/>
              <a:ext cx="350819" cy="350819"/>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260322"/>
              <a:ext cx="350819" cy="350819"/>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390484"/>
              <a:ext cx="350819" cy="350819"/>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520645"/>
              <a:ext cx="350819" cy="350819"/>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5650806"/>
              <a:ext cx="350819" cy="350819"/>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6780967"/>
              <a:ext cx="350819" cy="350819"/>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7911128"/>
              <a:ext cx="350819" cy="350819"/>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041289"/>
              <a:ext cx="350819" cy="350819"/>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sp>
        <p:nvSpPr>
          <p:cNvPr id="141" name="Freeform 141"/>
          <p:cNvSpPr/>
          <p:nvPr/>
        </p:nvSpPr>
        <p:spPr>
          <a:xfrm>
            <a:off x="16015592" y="-89728"/>
            <a:ext cx="1897572" cy="1674608"/>
          </a:xfrm>
          <a:custGeom>
            <a:avLst/>
            <a:gdLst/>
            <a:ahLst/>
            <a:cxnLst/>
            <a:rect l="l" t="t" r="r" b="b"/>
            <a:pathLst>
              <a:path w="1897572" h="1674608">
                <a:moveTo>
                  <a:pt x="0" y="0"/>
                </a:moveTo>
                <a:lnTo>
                  <a:pt x="1897572" y="0"/>
                </a:lnTo>
                <a:lnTo>
                  <a:pt x="1897572" y="1674608"/>
                </a:lnTo>
                <a:lnTo>
                  <a:pt x="0" y="1674608"/>
                </a:lnTo>
                <a:lnTo>
                  <a:pt x="0" y="0"/>
                </a:lnTo>
                <a:close/>
              </a:path>
            </a:pathLst>
          </a:custGeom>
          <a:blipFill>
            <a:blip r:embed="rId6"/>
            <a:stretch>
              <a:fillRect/>
            </a:stretch>
          </a:blipFill>
        </p:spPr>
      </p:sp>
      <p:sp>
        <p:nvSpPr>
          <p:cNvPr id="142" name="Freeform 142"/>
          <p:cNvSpPr/>
          <p:nvPr/>
        </p:nvSpPr>
        <p:spPr>
          <a:xfrm>
            <a:off x="460696" y="8721392"/>
            <a:ext cx="1352776" cy="1371636"/>
          </a:xfrm>
          <a:custGeom>
            <a:avLst/>
            <a:gdLst/>
            <a:ahLst/>
            <a:cxnLst/>
            <a:rect l="l" t="t" r="r" b="b"/>
            <a:pathLst>
              <a:path w="1352776" h="1371636">
                <a:moveTo>
                  <a:pt x="0" y="0"/>
                </a:moveTo>
                <a:lnTo>
                  <a:pt x="1352777" y="0"/>
                </a:lnTo>
                <a:lnTo>
                  <a:pt x="1352777" y="1371637"/>
                </a:lnTo>
                <a:lnTo>
                  <a:pt x="0" y="1371637"/>
                </a:lnTo>
                <a:lnTo>
                  <a:pt x="0" y="0"/>
                </a:lnTo>
                <a:close/>
              </a:path>
            </a:pathLst>
          </a:custGeom>
          <a:blipFill>
            <a:blip r:embed="rId7"/>
            <a:stretch>
              <a:fillRect/>
            </a:stretch>
          </a:blipFill>
        </p:spPr>
      </p:sp>
      <p:sp>
        <p:nvSpPr>
          <p:cNvPr id="145" name="Freeform 145"/>
          <p:cNvSpPr/>
          <p:nvPr/>
        </p:nvSpPr>
        <p:spPr>
          <a:xfrm>
            <a:off x="974323" y="429442"/>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46" name="Freeform 146"/>
          <p:cNvSpPr/>
          <p:nvPr/>
        </p:nvSpPr>
        <p:spPr>
          <a:xfrm rot="-63734">
            <a:off x="16648670" y="9083035"/>
            <a:ext cx="801563" cy="693516"/>
          </a:xfrm>
          <a:custGeom>
            <a:avLst/>
            <a:gdLst/>
            <a:ahLst/>
            <a:cxnLst/>
            <a:rect l="l" t="t" r="r" b="b"/>
            <a:pathLst>
              <a:path w="801563" h="693516">
                <a:moveTo>
                  <a:pt x="0" y="0"/>
                </a:moveTo>
                <a:lnTo>
                  <a:pt x="801563" y="0"/>
                </a:lnTo>
                <a:lnTo>
                  <a:pt x="801563" y="693517"/>
                </a:lnTo>
                <a:lnTo>
                  <a:pt x="0" y="693517"/>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47" name="Freeform 147"/>
          <p:cNvSpPr/>
          <p:nvPr/>
        </p:nvSpPr>
        <p:spPr>
          <a:xfrm rot="-3955797" flipH="1" flipV="1">
            <a:off x="16869517" y="926922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12"/>
            <a:stretch>
              <a:fillRect t="-62571" r="-193516" b="-197067"/>
            </a:stretch>
          </a:blipFill>
        </p:spPr>
      </p:sp>
      <p:sp>
        <p:nvSpPr>
          <p:cNvPr id="148" name="Freeform 148"/>
          <p:cNvSpPr/>
          <p:nvPr/>
        </p:nvSpPr>
        <p:spPr>
          <a:xfrm rot="19812914">
            <a:off x="16492745" y="9358434"/>
            <a:ext cx="801563" cy="693516"/>
          </a:xfrm>
          <a:custGeom>
            <a:avLst/>
            <a:gdLst/>
            <a:ahLst/>
            <a:cxnLst/>
            <a:rect l="l" t="t" r="r" b="b"/>
            <a:pathLst>
              <a:path w="801563" h="693516">
                <a:moveTo>
                  <a:pt x="0" y="0"/>
                </a:moveTo>
                <a:lnTo>
                  <a:pt x="801563" y="0"/>
                </a:lnTo>
                <a:lnTo>
                  <a:pt x="801563" y="693516"/>
                </a:lnTo>
                <a:lnTo>
                  <a:pt x="0" y="693516"/>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50" name="Freeform 150"/>
          <p:cNvSpPr/>
          <p:nvPr/>
        </p:nvSpPr>
        <p:spPr>
          <a:xfrm rot="17702599" flipH="1" flipV="1">
            <a:off x="16690733" y="8934149"/>
            <a:ext cx="801563" cy="693516"/>
          </a:xfrm>
          <a:custGeom>
            <a:avLst/>
            <a:gdLst/>
            <a:ahLst/>
            <a:cxnLst/>
            <a:rect l="l" t="t" r="r" b="b"/>
            <a:pathLst>
              <a:path w="801563" h="693516">
                <a:moveTo>
                  <a:pt x="801563" y="693516"/>
                </a:moveTo>
                <a:lnTo>
                  <a:pt x="0" y="693516"/>
                </a:lnTo>
                <a:lnTo>
                  <a:pt x="0" y="0"/>
                </a:lnTo>
                <a:lnTo>
                  <a:pt x="801563" y="0"/>
                </a:lnTo>
                <a:lnTo>
                  <a:pt x="801563" y="693516"/>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51" name="Group 151"/>
          <p:cNvGrpSpPr/>
          <p:nvPr/>
        </p:nvGrpSpPr>
        <p:grpSpPr>
          <a:xfrm>
            <a:off x="594866" y="1690137"/>
            <a:ext cx="1232729" cy="7134324"/>
            <a:chOff x="0" y="0"/>
            <a:chExt cx="1643639" cy="9512432"/>
          </a:xfrm>
        </p:grpSpPr>
        <p:sp>
          <p:nvSpPr>
            <p:cNvPr id="152" name="TextBox 15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3" name="TextBox 15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4" name="TextBox 15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5" name="TextBox 15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6" name="TextBox 15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7" name="TextBox 15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8" name="TextBox 15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9" name="TextBox 15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60" name="TextBox 16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61" name="Group 161"/>
          <p:cNvGrpSpPr/>
          <p:nvPr/>
        </p:nvGrpSpPr>
        <p:grpSpPr>
          <a:xfrm>
            <a:off x="4978792" y="321274"/>
            <a:ext cx="7708557" cy="1060415"/>
            <a:chOff x="0" y="0"/>
            <a:chExt cx="2317607" cy="406456"/>
          </a:xfrm>
        </p:grpSpPr>
        <p:sp>
          <p:nvSpPr>
            <p:cNvPr id="162" name="Freeform 162"/>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163" name="TextBox 163"/>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64" name="TextBox 164"/>
          <p:cNvSpPr txBox="1"/>
          <p:nvPr/>
        </p:nvSpPr>
        <p:spPr>
          <a:xfrm>
            <a:off x="5742139" y="443167"/>
            <a:ext cx="6083497" cy="885825"/>
          </a:xfrm>
          <a:prstGeom prst="rect">
            <a:avLst/>
          </a:prstGeom>
        </p:spPr>
        <p:txBody>
          <a:bodyPr lIns="0" tIns="0" rIns="0" bIns="0" rtlCol="0" anchor="t">
            <a:spAutoFit/>
          </a:bodyPr>
          <a:lstStyle/>
          <a:p>
            <a:pPr marL="0" lvl="0" indent="0" algn="ctr">
              <a:lnSpc>
                <a:spcPts val="6960"/>
              </a:lnSpc>
              <a:spcBef>
                <a:spcPct val="0"/>
              </a:spcBef>
            </a:pPr>
            <a:r>
              <a:rPr lang="en-US" sz="5800" dirty="0">
                <a:solidFill>
                  <a:srgbClr val="503D36"/>
                </a:solidFill>
                <a:latin typeface="More Sugar"/>
              </a:rPr>
              <a:t>1. WH-QUESTION</a:t>
            </a:r>
          </a:p>
        </p:txBody>
      </p:sp>
      <p:sp>
        <p:nvSpPr>
          <p:cNvPr id="174" name="TextBox 173">
            <a:extLst>
              <a:ext uri="{FF2B5EF4-FFF2-40B4-BE49-F238E27FC236}">
                <a16:creationId xmlns:a16="http://schemas.microsoft.com/office/drawing/2014/main" id="{071CDF3D-B4AC-4DE1-A159-E537BBE4A1C3}"/>
              </a:ext>
            </a:extLst>
          </p:cNvPr>
          <p:cNvSpPr txBox="1"/>
          <p:nvPr/>
        </p:nvSpPr>
        <p:spPr>
          <a:xfrm>
            <a:off x="2081780" y="1646942"/>
            <a:ext cx="14794143" cy="7018973"/>
          </a:xfrm>
          <a:prstGeom prst="rect">
            <a:avLst/>
          </a:prstGeom>
          <a:noFill/>
        </p:spPr>
        <p:txBody>
          <a:bodyPr wrap="square">
            <a:spAutoFit/>
          </a:bodyPr>
          <a:lstStyle/>
          <a:p>
            <a:pPr marL="742950" marR="0" indent="-742950" algn="just">
              <a:lnSpc>
                <a:spcPct val="150000"/>
              </a:lnSpc>
              <a:spcBef>
                <a:spcPts val="0"/>
              </a:spcBef>
              <a:spcAft>
                <a:spcPts val="0"/>
              </a:spcAft>
              <a:buAutoNum type="alphaLcPeriod"/>
              <a:tabLst>
                <a:tab pos="596265" algn="l"/>
              </a:tabLst>
            </a:pPr>
            <a:r>
              <a:rPr lang="en-US" sz="3800" b="1" i="1" dirty="0">
                <a:solidFill>
                  <a:srgbClr val="00B0F0"/>
                </a:solidFill>
                <a:effectLst/>
                <a:ea typeface="Arial" panose="020B0604020202020204" pitchFamily="34" charset="0"/>
              </a:rPr>
              <a:t>“Who" </a:t>
            </a:r>
            <a:r>
              <a:rPr lang="en-US" sz="3800" b="1" i="1" dirty="0" err="1">
                <a:solidFill>
                  <a:srgbClr val="00B0F0"/>
                </a:solidFill>
                <a:effectLst/>
                <a:ea typeface="Arial" panose="020B0604020202020204" pitchFamily="34" charset="0"/>
              </a:rPr>
              <a:t>hoặc</a:t>
            </a:r>
            <a:r>
              <a:rPr lang="en-US" sz="3800" b="1" i="1" dirty="0">
                <a:solidFill>
                  <a:srgbClr val="00B0F0"/>
                </a:solidFill>
                <a:effectLst/>
                <a:ea typeface="Arial" panose="020B0604020202020204" pitchFamily="34" charset="0"/>
              </a:rPr>
              <a:t> “What": </a:t>
            </a:r>
            <a:r>
              <a:rPr lang="en-US" sz="3800" b="1" i="1" dirty="0" err="1">
                <a:solidFill>
                  <a:srgbClr val="00B0F0"/>
                </a:solidFill>
                <a:effectLst/>
                <a:ea typeface="Arial" panose="020B0604020202020204" pitchFamily="34" charset="0"/>
              </a:rPr>
              <a:t>câu</a:t>
            </a:r>
            <a:r>
              <a:rPr lang="en-US" sz="3800" b="1" i="1" dirty="0">
                <a:solidFill>
                  <a:srgbClr val="00B0F0"/>
                </a:solidFill>
                <a:effectLst/>
                <a:ea typeface="Arial" panose="020B0604020202020204" pitchFamily="34" charset="0"/>
              </a:rPr>
              <a:t> </a:t>
            </a:r>
            <a:r>
              <a:rPr lang="en-US" sz="3800" b="1" i="1" dirty="0" err="1">
                <a:solidFill>
                  <a:srgbClr val="00B0F0"/>
                </a:solidFill>
                <a:effectLst/>
                <a:ea typeface="Arial" panose="020B0604020202020204" pitchFamily="34" charset="0"/>
              </a:rPr>
              <a:t>hỏi</a:t>
            </a:r>
            <a:r>
              <a:rPr lang="en-US" sz="3800" b="1" i="1" dirty="0">
                <a:solidFill>
                  <a:srgbClr val="00B0F0"/>
                </a:solidFill>
                <a:effectLst/>
                <a:ea typeface="Arial" panose="020B0604020202020204" pitchFamily="34" charset="0"/>
              </a:rPr>
              <a:t> </a:t>
            </a:r>
            <a:r>
              <a:rPr lang="en-US" sz="3800" b="1" i="1" dirty="0" err="1">
                <a:solidFill>
                  <a:srgbClr val="00B0F0"/>
                </a:solidFill>
                <a:effectLst/>
                <a:ea typeface="Arial" panose="020B0604020202020204" pitchFamily="34" charset="0"/>
              </a:rPr>
              <a:t>chủ</a:t>
            </a:r>
            <a:r>
              <a:rPr lang="en-US" sz="3800" b="1" i="1" dirty="0">
                <a:solidFill>
                  <a:srgbClr val="00B0F0"/>
                </a:solidFill>
                <a:effectLst/>
                <a:ea typeface="Arial" panose="020B0604020202020204" pitchFamily="34" charset="0"/>
              </a:rPr>
              <a:t> </a:t>
            </a:r>
            <a:r>
              <a:rPr lang="en-US" sz="3800" b="1" i="1" dirty="0" err="1">
                <a:solidFill>
                  <a:srgbClr val="00B0F0"/>
                </a:solidFill>
                <a:effectLst/>
                <a:ea typeface="Arial" panose="020B0604020202020204" pitchFamily="34" charset="0"/>
              </a:rPr>
              <a:t>ngữ</a:t>
            </a:r>
            <a:endParaRPr lang="en-US" sz="3800" b="1" dirty="0">
              <a:solidFill>
                <a:srgbClr val="00B0F0"/>
              </a:solidFill>
              <a:effectLst/>
              <a:ea typeface="Arial" panose="020B0604020202020204" pitchFamily="34" charset="0"/>
            </a:endParaRPr>
          </a:p>
          <a:p>
            <a:pPr marL="0" marR="0" algn="just">
              <a:lnSpc>
                <a:spcPct val="150000"/>
              </a:lnSpc>
              <a:spcBef>
                <a:spcPts val="0"/>
              </a:spcBef>
              <a:spcAft>
                <a:spcPts val="0"/>
              </a:spcAft>
            </a:pPr>
            <a:r>
              <a:rPr lang="en-US" sz="3800" dirty="0" err="1">
                <a:solidFill>
                  <a:srgbClr val="000000"/>
                </a:solidFill>
                <a:effectLst/>
                <a:ea typeface="Cambria" panose="02040503050406030204" pitchFamily="18" charset="0"/>
                <a:cs typeface="Cambria" panose="02040503050406030204" pitchFamily="18" charset="0"/>
              </a:rPr>
              <a:t>Đây</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là</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câu</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hỏi</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dùng</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khi</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muốn</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biết</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chủ</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ngữ</a:t>
            </a:r>
            <a:r>
              <a:rPr lang="en-US" sz="3800" dirty="0">
                <a:solidFill>
                  <a:srgbClr val="000000"/>
                </a:solidFill>
                <a:effectLst/>
                <a:ea typeface="Cambria" panose="02040503050406030204" pitchFamily="18" charset="0"/>
                <a:cs typeface="Cambria" panose="02040503050406030204" pitchFamily="18" charset="0"/>
              </a:rPr>
              <a:t> hay </a:t>
            </a:r>
            <a:r>
              <a:rPr lang="en-US" sz="3800" dirty="0" err="1">
                <a:solidFill>
                  <a:srgbClr val="000000"/>
                </a:solidFill>
                <a:effectLst/>
                <a:ea typeface="Cambria" panose="02040503050406030204" pitchFamily="18" charset="0"/>
                <a:cs typeface="Cambria" panose="02040503050406030204" pitchFamily="18" charset="0"/>
              </a:rPr>
              <a:t>chủ</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thê</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của</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hành</a:t>
            </a:r>
            <a:r>
              <a:rPr lang="en-US" sz="3800" dirty="0">
                <a:solidFill>
                  <a:srgbClr val="000000"/>
                </a:solidFill>
                <a:effectLst/>
                <a:ea typeface="Cambria" panose="02040503050406030204" pitchFamily="18" charset="0"/>
                <a:cs typeface="Cambria" panose="02040503050406030204" pitchFamily="18" charset="0"/>
              </a:rPr>
              <a:t> </a:t>
            </a:r>
            <a:r>
              <a:rPr lang="en-US" sz="3800" dirty="0" err="1">
                <a:solidFill>
                  <a:srgbClr val="000000"/>
                </a:solidFill>
                <a:effectLst/>
                <a:ea typeface="Cambria" panose="02040503050406030204" pitchFamily="18" charset="0"/>
                <a:cs typeface="Cambria" panose="02040503050406030204" pitchFamily="18" charset="0"/>
              </a:rPr>
              <a:t>động</a:t>
            </a:r>
            <a:r>
              <a:rPr lang="en-US" sz="3800" dirty="0">
                <a:solidFill>
                  <a:srgbClr val="000000"/>
                </a:solidFill>
                <a:effectLst/>
                <a:ea typeface="Cambria" panose="02040503050406030204" pitchFamily="18" charset="0"/>
                <a:cs typeface="Cambria" panose="02040503050406030204" pitchFamily="18" charset="0"/>
              </a:rPr>
              <a:t>.</a:t>
            </a:r>
            <a:endParaRPr lang="en-US" sz="3800" dirty="0">
              <a:effectLst/>
              <a:ea typeface="Cambria" panose="02040503050406030204" pitchFamily="18" charset="0"/>
              <a:cs typeface="Cambria" panose="02040503050406030204" pitchFamily="18" charset="0"/>
            </a:endParaRPr>
          </a:p>
          <a:p>
            <a:pPr marL="0" marR="0" algn="just">
              <a:lnSpc>
                <a:spcPct val="150000"/>
              </a:lnSpc>
              <a:spcBef>
                <a:spcPts val="0"/>
              </a:spcBef>
              <a:spcAft>
                <a:spcPts val="0"/>
              </a:spcAft>
            </a:pPr>
            <a:r>
              <a:rPr lang="en-US" sz="3800" b="1" dirty="0">
                <a:solidFill>
                  <a:srgbClr val="000000"/>
                </a:solidFill>
                <a:effectLst/>
                <a:ea typeface="Cambria" panose="02040503050406030204" pitchFamily="18" charset="0"/>
                <a:cs typeface="Cambria" panose="02040503050406030204" pitchFamily="18" charset="0"/>
              </a:rPr>
              <a:t>Who, What + V...?</a:t>
            </a:r>
          </a:p>
          <a:p>
            <a:pPr marL="0" marR="0" algn="just">
              <a:lnSpc>
                <a:spcPct val="150000"/>
              </a:lnSpc>
              <a:spcBef>
                <a:spcPts val="0"/>
              </a:spcBef>
              <a:spcAft>
                <a:spcPts val="0"/>
              </a:spcAft>
            </a:pPr>
            <a:r>
              <a:rPr lang="en-US" sz="3800" b="1" i="1" u="sng" dirty="0">
                <a:solidFill>
                  <a:srgbClr val="0070C0"/>
                </a:solidFill>
                <a:effectLst/>
                <a:ea typeface="Cambria" panose="02040503050406030204" pitchFamily="18" charset="0"/>
                <a:cs typeface="Cambria" panose="02040503050406030204" pitchFamily="18" charset="0"/>
              </a:rPr>
              <a:t>Example</a:t>
            </a:r>
            <a:endParaRPr lang="en-US" sz="3800" dirty="0">
              <a:solidFill>
                <a:srgbClr val="0070C0"/>
              </a:solidFill>
              <a:effectLst/>
              <a:ea typeface="Cambria" panose="02040503050406030204" pitchFamily="18" charset="0"/>
              <a:cs typeface="Cambria" panose="02040503050406030204" pitchFamily="18" charset="0"/>
            </a:endParaRPr>
          </a:p>
          <a:p>
            <a:pPr marL="0" marR="0" algn="just">
              <a:lnSpc>
                <a:spcPct val="150000"/>
              </a:lnSpc>
              <a:spcBef>
                <a:spcPts val="0"/>
              </a:spcBef>
              <a:spcAft>
                <a:spcPts val="0"/>
              </a:spcAft>
              <a:tabLst>
                <a:tab pos="510540" algn="l"/>
              </a:tabLst>
            </a:pPr>
            <a:r>
              <a:rPr lang="en-US" sz="3800" dirty="0">
                <a:effectLst/>
                <a:ea typeface="Cambria" panose="02040503050406030204" pitchFamily="18" charset="0"/>
                <a:cs typeface="Cambria" panose="02040503050406030204" pitchFamily="18" charset="0"/>
              </a:rPr>
              <a:t>- </a:t>
            </a:r>
            <a:r>
              <a:rPr lang="en-US" sz="3800" dirty="0">
                <a:solidFill>
                  <a:srgbClr val="000000"/>
                </a:solidFill>
                <a:effectLst/>
                <a:ea typeface="Cambria" panose="02040503050406030204" pitchFamily="18" charset="0"/>
                <a:cs typeface="Cambria" panose="02040503050406030204" pitchFamily="18" charset="0"/>
              </a:rPr>
              <a:t>Who opened the door last night? </a:t>
            </a:r>
            <a:r>
              <a:rPr lang="en-US" sz="3800" i="1" dirty="0">
                <a:solidFill>
                  <a:srgbClr val="000000"/>
                </a:solidFill>
                <a:effectLst/>
                <a:ea typeface="Cambria" panose="02040503050406030204" pitchFamily="18" charset="0"/>
                <a:cs typeface="Cambria" panose="02040503050406030204" pitchFamily="18" charset="0"/>
              </a:rPr>
              <a:t>(Ai </a:t>
            </a:r>
            <a:r>
              <a:rPr lang="en-US" sz="3800" i="1" dirty="0" err="1">
                <a:solidFill>
                  <a:srgbClr val="000000"/>
                </a:solidFill>
                <a:effectLst/>
                <a:ea typeface="Cambria" panose="02040503050406030204" pitchFamily="18" charset="0"/>
                <a:cs typeface="Cambria" panose="02040503050406030204" pitchFamily="18" charset="0"/>
              </a:rPr>
              <a:t>đã</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mở</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cửa</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tôi</a:t>
            </a:r>
            <a:r>
              <a:rPr lang="en-US" sz="3800" i="1" dirty="0">
                <a:solidFill>
                  <a:srgbClr val="000000"/>
                </a:solidFill>
                <a:effectLst/>
                <a:ea typeface="Cambria" panose="02040503050406030204" pitchFamily="18" charset="0"/>
                <a:cs typeface="Cambria" panose="02040503050406030204" pitchFamily="18" charset="0"/>
              </a:rPr>
              <a:t> qua?)</a:t>
            </a:r>
            <a:endParaRPr lang="en-US" sz="3800" dirty="0">
              <a:effectLst/>
              <a:ea typeface="Cambria" panose="02040503050406030204" pitchFamily="18" charset="0"/>
              <a:cs typeface="Cambria" panose="02040503050406030204" pitchFamily="18" charset="0"/>
            </a:endParaRPr>
          </a:p>
          <a:p>
            <a:pPr marL="0" marR="0" algn="just">
              <a:lnSpc>
                <a:spcPct val="150000"/>
              </a:lnSpc>
              <a:spcBef>
                <a:spcPts val="0"/>
              </a:spcBef>
              <a:spcAft>
                <a:spcPts val="0"/>
              </a:spcAft>
            </a:pPr>
            <a:r>
              <a:rPr lang="en-US" sz="3800" b="1" u="sng" dirty="0">
                <a:solidFill>
                  <a:srgbClr val="FF0000"/>
                </a:solidFill>
                <a:effectLst/>
                <a:ea typeface="Cambria" panose="02040503050406030204" pitchFamily="18" charset="0"/>
                <a:cs typeface="Cambria" panose="02040503050406030204" pitchFamily="18" charset="0"/>
              </a:rPr>
              <a:t>James</a:t>
            </a:r>
            <a:r>
              <a:rPr lang="en-US" sz="3800" dirty="0">
                <a:solidFill>
                  <a:srgbClr val="000000"/>
                </a:solidFill>
                <a:effectLst/>
                <a:ea typeface="Cambria" panose="02040503050406030204" pitchFamily="18" charset="0"/>
                <a:cs typeface="Cambria" panose="02040503050406030204" pitchFamily="18" charset="0"/>
              </a:rPr>
              <a:t> opened the door last night. </a:t>
            </a:r>
            <a:r>
              <a:rPr lang="en-US" sz="3800" i="1" dirty="0">
                <a:solidFill>
                  <a:srgbClr val="000000"/>
                </a:solidFill>
                <a:effectLst/>
                <a:ea typeface="Cambria" panose="02040503050406030204" pitchFamily="18" charset="0"/>
                <a:cs typeface="Cambria" panose="02040503050406030204" pitchFamily="18" charset="0"/>
              </a:rPr>
              <a:t>(James </a:t>
            </a:r>
            <a:r>
              <a:rPr lang="en-US" sz="3800" i="1" dirty="0" err="1">
                <a:solidFill>
                  <a:srgbClr val="000000"/>
                </a:solidFill>
                <a:effectLst/>
                <a:ea typeface="Cambria" panose="02040503050406030204" pitchFamily="18" charset="0"/>
                <a:cs typeface="Cambria" panose="02040503050406030204" pitchFamily="18" charset="0"/>
              </a:rPr>
              <a:t>đã</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mở</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cửa</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tối</a:t>
            </a:r>
            <a:r>
              <a:rPr lang="en-US" sz="3800" i="1" dirty="0">
                <a:solidFill>
                  <a:srgbClr val="000000"/>
                </a:solidFill>
                <a:effectLst/>
                <a:ea typeface="Cambria" panose="02040503050406030204" pitchFamily="18" charset="0"/>
                <a:cs typeface="Cambria" panose="02040503050406030204" pitchFamily="18" charset="0"/>
              </a:rPr>
              <a:t> qua.)</a:t>
            </a:r>
            <a:endParaRPr lang="en-US" sz="3800" dirty="0">
              <a:effectLst/>
              <a:ea typeface="Cambria" panose="02040503050406030204" pitchFamily="18" charset="0"/>
              <a:cs typeface="Cambria" panose="02040503050406030204" pitchFamily="18" charset="0"/>
            </a:endParaRPr>
          </a:p>
          <a:p>
            <a:pPr marL="0" marR="0" algn="just">
              <a:lnSpc>
                <a:spcPct val="150000"/>
              </a:lnSpc>
              <a:spcBef>
                <a:spcPts val="0"/>
              </a:spcBef>
              <a:spcAft>
                <a:spcPts val="0"/>
              </a:spcAft>
              <a:tabLst>
                <a:tab pos="514350" algn="l"/>
              </a:tabLst>
            </a:pPr>
            <a:r>
              <a:rPr lang="en-US" sz="3800" dirty="0">
                <a:effectLst/>
                <a:ea typeface="Cambria" panose="02040503050406030204" pitchFamily="18" charset="0"/>
                <a:cs typeface="Cambria" panose="02040503050406030204" pitchFamily="18" charset="0"/>
              </a:rPr>
              <a:t>- </a:t>
            </a:r>
            <a:r>
              <a:rPr lang="en-US" sz="3800" dirty="0">
                <a:solidFill>
                  <a:srgbClr val="000000"/>
                </a:solidFill>
                <a:effectLst/>
                <a:ea typeface="Cambria" panose="02040503050406030204" pitchFamily="18" charset="0"/>
                <a:cs typeface="Cambria" panose="02040503050406030204" pitchFamily="18" charset="0"/>
              </a:rPr>
              <a:t>What happened last night? </a:t>
            </a:r>
            <a:r>
              <a:rPr lang="en-US" sz="3800" i="1" dirty="0">
                <a:solidFill>
                  <a:srgbClr val="000000"/>
                </a:solidFill>
                <a:effectLst/>
                <a:ea typeface="Cambria" panose="02040503050406030204" pitchFamily="18" charset="0"/>
                <a:cs typeface="Cambria" panose="02040503050406030204" pitchFamily="18" charset="0"/>
              </a:rPr>
              <a:t>(</a:t>
            </a:r>
            <a:r>
              <a:rPr lang="en-US" sz="3800" i="1" dirty="0" err="1">
                <a:solidFill>
                  <a:srgbClr val="000000"/>
                </a:solidFill>
                <a:effectLst/>
                <a:ea typeface="Cambria" panose="02040503050406030204" pitchFamily="18" charset="0"/>
                <a:cs typeface="Cambria" panose="02040503050406030204" pitchFamily="18" charset="0"/>
              </a:rPr>
              <a:t>Có</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chuyện</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gì</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xảy</a:t>
            </a:r>
            <a:r>
              <a:rPr lang="en-US" sz="3800" i="1" dirty="0">
                <a:solidFill>
                  <a:srgbClr val="000000"/>
                </a:solidFill>
                <a:effectLst/>
                <a:ea typeface="Cambria" panose="02040503050406030204" pitchFamily="18" charset="0"/>
                <a:cs typeface="Cambria" panose="02040503050406030204" pitchFamily="18" charset="0"/>
              </a:rPr>
              <a:t> ra </a:t>
            </a:r>
            <a:r>
              <a:rPr lang="en-US" sz="3800" i="1" dirty="0" err="1">
                <a:solidFill>
                  <a:srgbClr val="000000"/>
                </a:solidFill>
                <a:effectLst/>
                <a:ea typeface="Cambria" panose="02040503050406030204" pitchFamily="18" charset="0"/>
                <a:cs typeface="Cambria" panose="02040503050406030204" pitchFamily="18" charset="0"/>
              </a:rPr>
              <a:t>tối</a:t>
            </a:r>
            <a:r>
              <a:rPr lang="en-US" sz="3800" i="1" dirty="0">
                <a:solidFill>
                  <a:srgbClr val="000000"/>
                </a:solidFill>
                <a:effectLst/>
                <a:ea typeface="Cambria" panose="02040503050406030204" pitchFamily="18" charset="0"/>
                <a:cs typeface="Cambria" panose="02040503050406030204" pitchFamily="18" charset="0"/>
              </a:rPr>
              <a:t> qua?)</a:t>
            </a:r>
            <a:endParaRPr lang="en-US" sz="3800" dirty="0">
              <a:effectLst/>
              <a:ea typeface="Cambria" panose="02040503050406030204" pitchFamily="18" charset="0"/>
              <a:cs typeface="Cambria" panose="02040503050406030204" pitchFamily="18" charset="0"/>
            </a:endParaRPr>
          </a:p>
          <a:p>
            <a:pPr marL="0" marR="0" algn="just">
              <a:lnSpc>
                <a:spcPct val="150000"/>
              </a:lnSpc>
              <a:spcBef>
                <a:spcPts val="0"/>
              </a:spcBef>
              <a:spcAft>
                <a:spcPts val="0"/>
              </a:spcAft>
            </a:pPr>
            <a:r>
              <a:rPr lang="en-US" sz="3800" b="1" u="sng" dirty="0">
                <a:solidFill>
                  <a:srgbClr val="FF0000"/>
                </a:solidFill>
                <a:effectLst/>
                <a:ea typeface="Cambria" panose="02040503050406030204" pitchFamily="18" charset="0"/>
                <a:cs typeface="Cambria" panose="02040503050406030204" pitchFamily="18" charset="0"/>
              </a:rPr>
              <a:t>A car accident</a:t>
            </a:r>
            <a:r>
              <a:rPr lang="en-US" sz="3800" b="1" dirty="0">
                <a:solidFill>
                  <a:srgbClr val="FF0000"/>
                </a:solidFill>
                <a:effectLst/>
                <a:ea typeface="Cambria" panose="02040503050406030204" pitchFamily="18" charset="0"/>
                <a:cs typeface="Cambria" panose="02040503050406030204" pitchFamily="18" charset="0"/>
              </a:rPr>
              <a:t> </a:t>
            </a:r>
            <a:r>
              <a:rPr lang="en-US" sz="3800" dirty="0">
                <a:solidFill>
                  <a:srgbClr val="000000"/>
                </a:solidFill>
                <a:effectLst/>
                <a:ea typeface="Cambria" panose="02040503050406030204" pitchFamily="18" charset="0"/>
                <a:cs typeface="Cambria" panose="02040503050406030204" pitchFamily="18" charset="0"/>
              </a:rPr>
              <a:t>happened last night. </a:t>
            </a:r>
            <a:r>
              <a:rPr lang="en-US" sz="3800" i="1" dirty="0">
                <a:solidFill>
                  <a:srgbClr val="000000"/>
                </a:solidFill>
                <a:effectLst/>
                <a:ea typeface="Cambria" panose="02040503050406030204" pitchFamily="18" charset="0"/>
                <a:cs typeface="Cambria" panose="02040503050406030204" pitchFamily="18" charset="0"/>
              </a:rPr>
              <a:t>(</a:t>
            </a:r>
            <a:r>
              <a:rPr lang="en-US" sz="3800" i="1" dirty="0" err="1">
                <a:solidFill>
                  <a:srgbClr val="000000"/>
                </a:solidFill>
                <a:effectLst/>
                <a:ea typeface="Cambria" panose="02040503050406030204" pitchFamily="18" charset="0"/>
                <a:cs typeface="Cambria" panose="02040503050406030204" pitchFamily="18" charset="0"/>
              </a:rPr>
              <a:t>Một</a:t>
            </a:r>
            <a:r>
              <a:rPr lang="en-US" sz="3800" i="1" dirty="0">
                <a:solidFill>
                  <a:srgbClr val="000000"/>
                </a:solidFill>
                <a:effectLst/>
                <a:ea typeface="Cambria" panose="02040503050406030204" pitchFamily="18" charset="0"/>
                <a:cs typeface="Cambria" panose="02040503050406030204" pitchFamily="18" charset="0"/>
              </a:rPr>
              <a:t> tai </a:t>
            </a:r>
            <a:r>
              <a:rPr lang="en-US" sz="3800" i="1" dirty="0" err="1">
                <a:solidFill>
                  <a:srgbClr val="000000"/>
                </a:solidFill>
                <a:effectLst/>
                <a:ea typeface="Cambria" panose="02040503050406030204" pitchFamily="18" charset="0"/>
                <a:cs typeface="Cambria" panose="02040503050406030204" pitchFamily="18" charset="0"/>
              </a:rPr>
              <a:t>nạn</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xe</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hơi</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đã</a:t>
            </a:r>
            <a:r>
              <a:rPr lang="en-US" sz="3800" i="1" dirty="0">
                <a:solidFill>
                  <a:srgbClr val="000000"/>
                </a:solidFill>
                <a:effectLst/>
                <a:ea typeface="Cambria" panose="02040503050406030204" pitchFamily="18" charset="0"/>
                <a:cs typeface="Cambria" panose="02040503050406030204" pitchFamily="18" charset="0"/>
              </a:rPr>
              <a:t> </a:t>
            </a:r>
            <a:r>
              <a:rPr lang="en-US" sz="3800" i="1" dirty="0" err="1">
                <a:solidFill>
                  <a:srgbClr val="000000"/>
                </a:solidFill>
                <a:effectLst/>
                <a:ea typeface="Cambria" panose="02040503050406030204" pitchFamily="18" charset="0"/>
                <a:cs typeface="Cambria" panose="02040503050406030204" pitchFamily="18" charset="0"/>
              </a:rPr>
              <a:t>xảy</a:t>
            </a:r>
            <a:r>
              <a:rPr lang="en-US" sz="3800" i="1" dirty="0">
                <a:solidFill>
                  <a:srgbClr val="000000"/>
                </a:solidFill>
                <a:effectLst/>
                <a:ea typeface="Cambria" panose="02040503050406030204" pitchFamily="18" charset="0"/>
                <a:cs typeface="Cambria" panose="02040503050406030204" pitchFamily="18" charset="0"/>
              </a:rPr>
              <a:t> ra </a:t>
            </a:r>
            <a:r>
              <a:rPr lang="en-US" sz="3800" i="1" dirty="0" err="1">
                <a:solidFill>
                  <a:srgbClr val="000000"/>
                </a:solidFill>
                <a:effectLst/>
                <a:ea typeface="Cambria" panose="02040503050406030204" pitchFamily="18" charset="0"/>
                <a:cs typeface="Cambria" panose="02040503050406030204" pitchFamily="18" charset="0"/>
              </a:rPr>
              <a:t>tối</a:t>
            </a:r>
            <a:r>
              <a:rPr lang="en-US" sz="3800" i="1" dirty="0">
                <a:solidFill>
                  <a:srgbClr val="000000"/>
                </a:solidFill>
                <a:effectLst/>
                <a:ea typeface="Cambria" panose="02040503050406030204" pitchFamily="18" charset="0"/>
                <a:cs typeface="Cambria" panose="02040503050406030204" pitchFamily="18" charset="0"/>
              </a:rPr>
              <a:t> qua.)</a:t>
            </a:r>
            <a:endParaRPr lang="en-US" sz="3800" dirty="0">
              <a:effectLst/>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933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68"/>
                                        </p:tgtEl>
                                        <p:attrNameLst>
                                          <p:attrName>style.visibility</p:attrName>
                                        </p:attrNameLst>
                                      </p:cBhvr>
                                      <p:to>
                                        <p:strVal val="visible"/>
                                      </p:to>
                                    </p:set>
                                    <p:anim calcmode="lin" valueType="num">
                                      <p:cBhvr>
                                        <p:cTn id="27" dur="500" fill="hold"/>
                                        <p:tgtEl>
                                          <p:spTgt spid="168"/>
                                        </p:tgtEl>
                                        <p:attrNameLst>
                                          <p:attrName>ppt_w</p:attrName>
                                        </p:attrNameLst>
                                      </p:cBhvr>
                                      <p:tavLst>
                                        <p:tav tm="0">
                                          <p:val>
                                            <p:fltVal val="0"/>
                                          </p:val>
                                        </p:tav>
                                        <p:tav tm="100000">
                                          <p:val>
                                            <p:strVal val="#ppt_w"/>
                                          </p:val>
                                        </p:tav>
                                      </p:tavLst>
                                    </p:anim>
                                    <p:anim calcmode="lin" valueType="num">
                                      <p:cBhvr>
                                        <p:cTn id="28" dur="500" fill="hold"/>
                                        <p:tgtEl>
                                          <p:spTgt spid="168"/>
                                        </p:tgtEl>
                                        <p:attrNameLst>
                                          <p:attrName>ppt_h</p:attrName>
                                        </p:attrNameLst>
                                      </p:cBhvr>
                                      <p:tavLst>
                                        <p:tav tm="0">
                                          <p:val>
                                            <p:fltVal val="0"/>
                                          </p:val>
                                        </p:tav>
                                        <p:tav tm="100000">
                                          <p:val>
                                            <p:strVal val="#ppt_h"/>
                                          </p:val>
                                        </p:tav>
                                      </p:tavLst>
                                    </p:anim>
                                    <p:animEffect transition="in" filter="fade">
                                      <p:cBhvr>
                                        <p:cTn id="29" dur="500"/>
                                        <p:tgtEl>
                                          <p:spTgt spid="168"/>
                                        </p:tgtEl>
                                      </p:cBhvr>
                                    </p:animEffect>
                                  </p:childTnLst>
                                </p:cTn>
                              </p:par>
                              <p:par>
                                <p:cTn id="30" presetID="53" presetClass="entr" presetSubtype="16"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par>
                                <p:cTn id="35" presetID="53" presetClass="entr" presetSubtype="16"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500" fill="hold"/>
                                        <p:tgtEl>
                                          <p:spTgt spid="64"/>
                                        </p:tgtEl>
                                        <p:attrNameLst>
                                          <p:attrName>ppt_w</p:attrName>
                                        </p:attrNameLst>
                                      </p:cBhvr>
                                      <p:tavLst>
                                        <p:tav tm="0">
                                          <p:val>
                                            <p:fltVal val="0"/>
                                          </p:val>
                                        </p:tav>
                                        <p:tav tm="100000">
                                          <p:val>
                                            <p:strVal val="#ppt_w"/>
                                          </p:val>
                                        </p:tav>
                                      </p:tavLst>
                                    </p:anim>
                                    <p:anim calcmode="lin" valueType="num">
                                      <p:cBhvr>
                                        <p:cTn id="38" dur="500" fill="hold"/>
                                        <p:tgtEl>
                                          <p:spTgt spid="64"/>
                                        </p:tgtEl>
                                        <p:attrNameLst>
                                          <p:attrName>ppt_h</p:attrName>
                                        </p:attrNameLst>
                                      </p:cBhvr>
                                      <p:tavLst>
                                        <p:tav tm="0">
                                          <p:val>
                                            <p:fltVal val="0"/>
                                          </p:val>
                                        </p:tav>
                                        <p:tav tm="100000">
                                          <p:val>
                                            <p:strVal val="#ppt_h"/>
                                          </p:val>
                                        </p:tav>
                                      </p:tavLst>
                                    </p:anim>
                                    <p:animEffect transition="in" filter="fade">
                                      <p:cBhvr>
                                        <p:cTn id="39" dur="500"/>
                                        <p:tgtEl>
                                          <p:spTgt spid="64"/>
                                        </p:tgtEl>
                                      </p:cBhvr>
                                    </p:animEffect>
                                  </p:childTnLst>
                                </p:cTn>
                              </p:par>
                              <p:par>
                                <p:cTn id="40" presetID="53" presetClass="entr" presetSubtype="16" fill="hold" nodeType="withEffect">
                                  <p:stCondLst>
                                    <p:cond delay="0"/>
                                  </p:stCondLst>
                                  <p:childTnLst>
                                    <p:set>
                                      <p:cBhvr>
                                        <p:cTn id="41" dur="1" fill="hold">
                                          <p:stCondLst>
                                            <p:cond delay="0"/>
                                          </p:stCondLst>
                                        </p:cTn>
                                        <p:tgtEl>
                                          <p:spTgt spid="141"/>
                                        </p:tgtEl>
                                        <p:attrNameLst>
                                          <p:attrName>style.visibility</p:attrName>
                                        </p:attrNameLst>
                                      </p:cBhvr>
                                      <p:to>
                                        <p:strVal val="visible"/>
                                      </p:to>
                                    </p:set>
                                    <p:anim calcmode="lin" valueType="num">
                                      <p:cBhvr>
                                        <p:cTn id="42" dur="500" fill="hold"/>
                                        <p:tgtEl>
                                          <p:spTgt spid="141"/>
                                        </p:tgtEl>
                                        <p:attrNameLst>
                                          <p:attrName>ppt_w</p:attrName>
                                        </p:attrNameLst>
                                      </p:cBhvr>
                                      <p:tavLst>
                                        <p:tav tm="0">
                                          <p:val>
                                            <p:fltVal val="0"/>
                                          </p:val>
                                        </p:tav>
                                        <p:tav tm="100000">
                                          <p:val>
                                            <p:strVal val="#ppt_w"/>
                                          </p:val>
                                        </p:tav>
                                      </p:tavLst>
                                    </p:anim>
                                    <p:anim calcmode="lin" valueType="num">
                                      <p:cBhvr>
                                        <p:cTn id="43" dur="500" fill="hold"/>
                                        <p:tgtEl>
                                          <p:spTgt spid="141"/>
                                        </p:tgtEl>
                                        <p:attrNameLst>
                                          <p:attrName>ppt_h</p:attrName>
                                        </p:attrNameLst>
                                      </p:cBhvr>
                                      <p:tavLst>
                                        <p:tav tm="0">
                                          <p:val>
                                            <p:fltVal val="0"/>
                                          </p:val>
                                        </p:tav>
                                        <p:tav tm="100000">
                                          <p:val>
                                            <p:strVal val="#ppt_h"/>
                                          </p:val>
                                        </p:tav>
                                      </p:tavLst>
                                    </p:anim>
                                    <p:animEffect transition="in" filter="fade">
                                      <p:cBhvr>
                                        <p:cTn id="44" dur="500"/>
                                        <p:tgtEl>
                                          <p:spTgt spid="141"/>
                                        </p:tgtEl>
                                      </p:cBhvr>
                                    </p:animEffect>
                                  </p:childTnLst>
                                </p:cTn>
                              </p:par>
                              <p:par>
                                <p:cTn id="45" presetID="53" presetClass="entr" presetSubtype="16" fill="hold" nodeType="withEffect">
                                  <p:stCondLst>
                                    <p:cond delay="0"/>
                                  </p:stCondLst>
                                  <p:childTnLst>
                                    <p:set>
                                      <p:cBhvr>
                                        <p:cTn id="46" dur="1" fill="hold">
                                          <p:stCondLst>
                                            <p:cond delay="0"/>
                                          </p:stCondLst>
                                        </p:cTn>
                                        <p:tgtEl>
                                          <p:spTgt spid="142"/>
                                        </p:tgtEl>
                                        <p:attrNameLst>
                                          <p:attrName>style.visibility</p:attrName>
                                        </p:attrNameLst>
                                      </p:cBhvr>
                                      <p:to>
                                        <p:strVal val="visible"/>
                                      </p:to>
                                    </p:set>
                                    <p:anim calcmode="lin" valueType="num">
                                      <p:cBhvr>
                                        <p:cTn id="47" dur="500" fill="hold"/>
                                        <p:tgtEl>
                                          <p:spTgt spid="142"/>
                                        </p:tgtEl>
                                        <p:attrNameLst>
                                          <p:attrName>ppt_w</p:attrName>
                                        </p:attrNameLst>
                                      </p:cBhvr>
                                      <p:tavLst>
                                        <p:tav tm="0">
                                          <p:val>
                                            <p:fltVal val="0"/>
                                          </p:val>
                                        </p:tav>
                                        <p:tav tm="100000">
                                          <p:val>
                                            <p:strVal val="#ppt_w"/>
                                          </p:val>
                                        </p:tav>
                                      </p:tavLst>
                                    </p:anim>
                                    <p:anim calcmode="lin" valueType="num">
                                      <p:cBhvr>
                                        <p:cTn id="48" dur="500" fill="hold"/>
                                        <p:tgtEl>
                                          <p:spTgt spid="142"/>
                                        </p:tgtEl>
                                        <p:attrNameLst>
                                          <p:attrName>ppt_h</p:attrName>
                                        </p:attrNameLst>
                                      </p:cBhvr>
                                      <p:tavLst>
                                        <p:tav tm="0">
                                          <p:val>
                                            <p:fltVal val="0"/>
                                          </p:val>
                                        </p:tav>
                                        <p:tav tm="100000">
                                          <p:val>
                                            <p:strVal val="#ppt_h"/>
                                          </p:val>
                                        </p:tav>
                                      </p:tavLst>
                                    </p:anim>
                                    <p:animEffect transition="in" filter="fade">
                                      <p:cBhvr>
                                        <p:cTn id="49" dur="500"/>
                                        <p:tgtEl>
                                          <p:spTgt spid="142"/>
                                        </p:tgtEl>
                                      </p:cBhvr>
                                    </p:animEffect>
                                  </p:childTnLst>
                                </p:cTn>
                              </p:par>
                              <p:par>
                                <p:cTn id="50" presetID="53" presetClass="entr" presetSubtype="16" fill="hold" nodeType="withEffect">
                                  <p:stCondLst>
                                    <p:cond delay="0"/>
                                  </p:stCondLst>
                                  <p:childTnLst>
                                    <p:set>
                                      <p:cBhvr>
                                        <p:cTn id="51" dur="1" fill="hold">
                                          <p:stCondLst>
                                            <p:cond delay="0"/>
                                          </p:stCondLst>
                                        </p:cTn>
                                        <p:tgtEl>
                                          <p:spTgt spid="145"/>
                                        </p:tgtEl>
                                        <p:attrNameLst>
                                          <p:attrName>style.visibility</p:attrName>
                                        </p:attrNameLst>
                                      </p:cBhvr>
                                      <p:to>
                                        <p:strVal val="visible"/>
                                      </p:to>
                                    </p:set>
                                    <p:anim calcmode="lin" valueType="num">
                                      <p:cBhvr>
                                        <p:cTn id="52" dur="500" fill="hold"/>
                                        <p:tgtEl>
                                          <p:spTgt spid="145"/>
                                        </p:tgtEl>
                                        <p:attrNameLst>
                                          <p:attrName>ppt_w</p:attrName>
                                        </p:attrNameLst>
                                      </p:cBhvr>
                                      <p:tavLst>
                                        <p:tav tm="0">
                                          <p:val>
                                            <p:fltVal val="0"/>
                                          </p:val>
                                        </p:tav>
                                        <p:tav tm="100000">
                                          <p:val>
                                            <p:strVal val="#ppt_w"/>
                                          </p:val>
                                        </p:tav>
                                      </p:tavLst>
                                    </p:anim>
                                    <p:anim calcmode="lin" valueType="num">
                                      <p:cBhvr>
                                        <p:cTn id="53" dur="500" fill="hold"/>
                                        <p:tgtEl>
                                          <p:spTgt spid="145"/>
                                        </p:tgtEl>
                                        <p:attrNameLst>
                                          <p:attrName>ppt_h</p:attrName>
                                        </p:attrNameLst>
                                      </p:cBhvr>
                                      <p:tavLst>
                                        <p:tav tm="0">
                                          <p:val>
                                            <p:fltVal val="0"/>
                                          </p:val>
                                        </p:tav>
                                        <p:tav tm="100000">
                                          <p:val>
                                            <p:strVal val="#ppt_h"/>
                                          </p:val>
                                        </p:tav>
                                      </p:tavLst>
                                    </p:anim>
                                    <p:animEffect transition="in" filter="fade">
                                      <p:cBhvr>
                                        <p:cTn id="54" dur="500"/>
                                        <p:tgtEl>
                                          <p:spTgt spid="145"/>
                                        </p:tgtEl>
                                      </p:cBhvr>
                                    </p:animEffect>
                                  </p:childTnLst>
                                </p:cTn>
                              </p:par>
                              <p:par>
                                <p:cTn id="55" presetID="53" presetClass="entr" presetSubtype="16" fill="hold" nodeType="withEffect">
                                  <p:stCondLst>
                                    <p:cond delay="0"/>
                                  </p:stCondLst>
                                  <p:childTnLst>
                                    <p:set>
                                      <p:cBhvr>
                                        <p:cTn id="56" dur="1" fill="hold">
                                          <p:stCondLst>
                                            <p:cond delay="0"/>
                                          </p:stCondLst>
                                        </p:cTn>
                                        <p:tgtEl>
                                          <p:spTgt spid="146"/>
                                        </p:tgtEl>
                                        <p:attrNameLst>
                                          <p:attrName>style.visibility</p:attrName>
                                        </p:attrNameLst>
                                      </p:cBhvr>
                                      <p:to>
                                        <p:strVal val="visible"/>
                                      </p:to>
                                    </p:set>
                                    <p:anim calcmode="lin" valueType="num">
                                      <p:cBhvr>
                                        <p:cTn id="57" dur="500" fill="hold"/>
                                        <p:tgtEl>
                                          <p:spTgt spid="146"/>
                                        </p:tgtEl>
                                        <p:attrNameLst>
                                          <p:attrName>ppt_w</p:attrName>
                                        </p:attrNameLst>
                                      </p:cBhvr>
                                      <p:tavLst>
                                        <p:tav tm="0">
                                          <p:val>
                                            <p:fltVal val="0"/>
                                          </p:val>
                                        </p:tav>
                                        <p:tav tm="100000">
                                          <p:val>
                                            <p:strVal val="#ppt_w"/>
                                          </p:val>
                                        </p:tav>
                                      </p:tavLst>
                                    </p:anim>
                                    <p:anim calcmode="lin" valueType="num">
                                      <p:cBhvr>
                                        <p:cTn id="58" dur="500" fill="hold"/>
                                        <p:tgtEl>
                                          <p:spTgt spid="146"/>
                                        </p:tgtEl>
                                        <p:attrNameLst>
                                          <p:attrName>ppt_h</p:attrName>
                                        </p:attrNameLst>
                                      </p:cBhvr>
                                      <p:tavLst>
                                        <p:tav tm="0">
                                          <p:val>
                                            <p:fltVal val="0"/>
                                          </p:val>
                                        </p:tav>
                                        <p:tav tm="100000">
                                          <p:val>
                                            <p:strVal val="#ppt_h"/>
                                          </p:val>
                                        </p:tav>
                                      </p:tavLst>
                                    </p:anim>
                                    <p:animEffect transition="in" filter="fade">
                                      <p:cBhvr>
                                        <p:cTn id="59" dur="500"/>
                                        <p:tgtEl>
                                          <p:spTgt spid="146"/>
                                        </p:tgtEl>
                                      </p:cBhvr>
                                    </p:animEffect>
                                  </p:childTnLst>
                                </p:cTn>
                              </p:par>
                              <p:par>
                                <p:cTn id="60" presetID="53" presetClass="entr" presetSubtype="16"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 calcmode="lin" valueType="num">
                                      <p:cBhvr>
                                        <p:cTn id="62" dur="500" fill="hold"/>
                                        <p:tgtEl>
                                          <p:spTgt spid="147"/>
                                        </p:tgtEl>
                                        <p:attrNameLst>
                                          <p:attrName>ppt_w</p:attrName>
                                        </p:attrNameLst>
                                      </p:cBhvr>
                                      <p:tavLst>
                                        <p:tav tm="0">
                                          <p:val>
                                            <p:fltVal val="0"/>
                                          </p:val>
                                        </p:tav>
                                        <p:tav tm="100000">
                                          <p:val>
                                            <p:strVal val="#ppt_w"/>
                                          </p:val>
                                        </p:tav>
                                      </p:tavLst>
                                    </p:anim>
                                    <p:anim calcmode="lin" valueType="num">
                                      <p:cBhvr>
                                        <p:cTn id="63" dur="500" fill="hold"/>
                                        <p:tgtEl>
                                          <p:spTgt spid="147"/>
                                        </p:tgtEl>
                                        <p:attrNameLst>
                                          <p:attrName>ppt_h</p:attrName>
                                        </p:attrNameLst>
                                      </p:cBhvr>
                                      <p:tavLst>
                                        <p:tav tm="0">
                                          <p:val>
                                            <p:fltVal val="0"/>
                                          </p:val>
                                        </p:tav>
                                        <p:tav tm="100000">
                                          <p:val>
                                            <p:strVal val="#ppt_h"/>
                                          </p:val>
                                        </p:tav>
                                      </p:tavLst>
                                    </p:anim>
                                    <p:animEffect transition="in" filter="fade">
                                      <p:cBhvr>
                                        <p:cTn id="64" dur="500"/>
                                        <p:tgtEl>
                                          <p:spTgt spid="147"/>
                                        </p:tgtEl>
                                      </p:cBhvr>
                                    </p:animEffect>
                                  </p:childTnLst>
                                </p:cTn>
                              </p:par>
                              <p:par>
                                <p:cTn id="65" presetID="53" presetClass="entr" presetSubtype="16" fill="hold" nodeType="withEffect">
                                  <p:stCondLst>
                                    <p:cond delay="0"/>
                                  </p:stCondLst>
                                  <p:childTnLst>
                                    <p:set>
                                      <p:cBhvr>
                                        <p:cTn id="66" dur="1" fill="hold">
                                          <p:stCondLst>
                                            <p:cond delay="0"/>
                                          </p:stCondLst>
                                        </p:cTn>
                                        <p:tgtEl>
                                          <p:spTgt spid="148"/>
                                        </p:tgtEl>
                                        <p:attrNameLst>
                                          <p:attrName>style.visibility</p:attrName>
                                        </p:attrNameLst>
                                      </p:cBhvr>
                                      <p:to>
                                        <p:strVal val="visible"/>
                                      </p:to>
                                    </p:set>
                                    <p:anim calcmode="lin" valueType="num">
                                      <p:cBhvr>
                                        <p:cTn id="67" dur="500" fill="hold"/>
                                        <p:tgtEl>
                                          <p:spTgt spid="148"/>
                                        </p:tgtEl>
                                        <p:attrNameLst>
                                          <p:attrName>ppt_w</p:attrName>
                                        </p:attrNameLst>
                                      </p:cBhvr>
                                      <p:tavLst>
                                        <p:tav tm="0">
                                          <p:val>
                                            <p:fltVal val="0"/>
                                          </p:val>
                                        </p:tav>
                                        <p:tav tm="100000">
                                          <p:val>
                                            <p:strVal val="#ppt_w"/>
                                          </p:val>
                                        </p:tav>
                                      </p:tavLst>
                                    </p:anim>
                                    <p:anim calcmode="lin" valueType="num">
                                      <p:cBhvr>
                                        <p:cTn id="68" dur="500" fill="hold"/>
                                        <p:tgtEl>
                                          <p:spTgt spid="148"/>
                                        </p:tgtEl>
                                        <p:attrNameLst>
                                          <p:attrName>ppt_h</p:attrName>
                                        </p:attrNameLst>
                                      </p:cBhvr>
                                      <p:tavLst>
                                        <p:tav tm="0">
                                          <p:val>
                                            <p:fltVal val="0"/>
                                          </p:val>
                                        </p:tav>
                                        <p:tav tm="100000">
                                          <p:val>
                                            <p:strVal val="#ppt_h"/>
                                          </p:val>
                                        </p:tav>
                                      </p:tavLst>
                                    </p:anim>
                                    <p:animEffect transition="in" filter="fade">
                                      <p:cBhvr>
                                        <p:cTn id="69" dur="500"/>
                                        <p:tgtEl>
                                          <p:spTgt spid="148"/>
                                        </p:tgtEl>
                                      </p:cBhvr>
                                    </p:animEffect>
                                  </p:childTnLst>
                                </p:cTn>
                              </p:par>
                              <p:par>
                                <p:cTn id="70" presetID="53" presetClass="entr" presetSubtype="16" fill="hold" nodeType="withEffect">
                                  <p:stCondLst>
                                    <p:cond delay="0"/>
                                  </p:stCondLst>
                                  <p:childTnLst>
                                    <p:set>
                                      <p:cBhvr>
                                        <p:cTn id="71" dur="1" fill="hold">
                                          <p:stCondLst>
                                            <p:cond delay="0"/>
                                          </p:stCondLst>
                                        </p:cTn>
                                        <p:tgtEl>
                                          <p:spTgt spid="150"/>
                                        </p:tgtEl>
                                        <p:attrNameLst>
                                          <p:attrName>style.visibility</p:attrName>
                                        </p:attrNameLst>
                                      </p:cBhvr>
                                      <p:to>
                                        <p:strVal val="visible"/>
                                      </p:to>
                                    </p:set>
                                    <p:anim calcmode="lin" valueType="num">
                                      <p:cBhvr>
                                        <p:cTn id="72" dur="500" fill="hold"/>
                                        <p:tgtEl>
                                          <p:spTgt spid="150"/>
                                        </p:tgtEl>
                                        <p:attrNameLst>
                                          <p:attrName>ppt_w</p:attrName>
                                        </p:attrNameLst>
                                      </p:cBhvr>
                                      <p:tavLst>
                                        <p:tav tm="0">
                                          <p:val>
                                            <p:fltVal val="0"/>
                                          </p:val>
                                        </p:tav>
                                        <p:tav tm="100000">
                                          <p:val>
                                            <p:strVal val="#ppt_w"/>
                                          </p:val>
                                        </p:tav>
                                      </p:tavLst>
                                    </p:anim>
                                    <p:anim calcmode="lin" valueType="num">
                                      <p:cBhvr>
                                        <p:cTn id="73" dur="500" fill="hold"/>
                                        <p:tgtEl>
                                          <p:spTgt spid="150"/>
                                        </p:tgtEl>
                                        <p:attrNameLst>
                                          <p:attrName>ppt_h</p:attrName>
                                        </p:attrNameLst>
                                      </p:cBhvr>
                                      <p:tavLst>
                                        <p:tav tm="0">
                                          <p:val>
                                            <p:fltVal val="0"/>
                                          </p:val>
                                        </p:tav>
                                        <p:tav tm="100000">
                                          <p:val>
                                            <p:strVal val="#ppt_h"/>
                                          </p:val>
                                        </p:tav>
                                      </p:tavLst>
                                    </p:anim>
                                    <p:animEffect transition="in" filter="fade">
                                      <p:cBhvr>
                                        <p:cTn id="74" dur="500"/>
                                        <p:tgtEl>
                                          <p:spTgt spid="150"/>
                                        </p:tgtEl>
                                      </p:cBhvr>
                                    </p:animEffect>
                                  </p:childTnLst>
                                </p:cTn>
                              </p:par>
                              <p:par>
                                <p:cTn id="75" presetID="53" presetClass="entr" presetSubtype="16" fill="hold" nodeType="withEffect">
                                  <p:stCondLst>
                                    <p:cond delay="0"/>
                                  </p:stCondLst>
                                  <p:childTnLst>
                                    <p:set>
                                      <p:cBhvr>
                                        <p:cTn id="76" dur="1" fill="hold">
                                          <p:stCondLst>
                                            <p:cond delay="0"/>
                                          </p:stCondLst>
                                        </p:cTn>
                                        <p:tgtEl>
                                          <p:spTgt spid="151"/>
                                        </p:tgtEl>
                                        <p:attrNameLst>
                                          <p:attrName>style.visibility</p:attrName>
                                        </p:attrNameLst>
                                      </p:cBhvr>
                                      <p:to>
                                        <p:strVal val="visible"/>
                                      </p:to>
                                    </p:set>
                                    <p:anim calcmode="lin" valueType="num">
                                      <p:cBhvr>
                                        <p:cTn id="77" dur="500" fill="hold"/>
                                        <p:tgtEl>
                                          <p:spTgt spid="151"/>
                                        </p:tgtEl>
                                        <p:attrNameLst>
                                          <p:attrName>ppt_w</p:attrName>
                                        </p:attrNameLst>
                                      </p:cBhvr>
                                      <p:tavLst>
                                        <p:tav tm="0">
                                          <p:val>
                                            <p:fltVal val="0"/>
                                          </p:val>
                                        </p:tav>
                                        <p:tav tm="100000">
                                          <p:val>
                                            <p:strVal val="#ppt_w"/>
                                          </p:val>
                                        </p:tav>
                                      </p:tavLst>
                                    </p:anim>
                                    <p:anim calcmode="lin" valueType="num">
                                      <p:cBhvr>
                                        <p:cTn id="78" dur="500" fill="hold"/>
                                        <p:tgtEl>
                                          <p:spTgt spid="151"/>
                                        </p:tgtEl>
                                        <p:attrNameLst>
                                          <p:attrName>ppt_h</p:attrName>
                                        </p:attrNameLst>
                                      </p:cBhvr>
                                      <p:tavLst>
                                        <p:tav tm="0">
                                          <p:val>
                                            <p:fltVal val="0"/>
                                          </p:val>
                                        </p:tav>
                                        <p:tav tm="100000">
                                          <p:val>
                                            <p:strVal val="#ppt_h"/>
                                          </p:val>
                                        </p:tav>
                                      </p:tavLst>
                                    </p:anim>
                                    <p:animEffect transition="in" filter="fade">
                                      <p:cBhvr>
                                        <p:cTn id="79" dur="500"/>
                                        <p:tgtEl>
                                          <p:spTgt spid="15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74"/>
                                        </p:tgtEl>
                                        <p:attrNameLst>
                                          <p:attrName>style.visibility</p:attrName>
                                        </p:attrNameLst>
                                      </p:cBhvr>
                                      <p:to>
                                        <p:strVal val="visible"/>
                                      </p:to>
                                    </p:set>
                                    <p:anim calcmode="lin" valueType="num">
                                      <p:cBhvr>
                                        <p:cTn id="82" dur="500" fill="hold"/>
                                        <p:tgtEl>
                                          <p:spTgt spid="174"/>
                                        </p:tgtEl>
                                        <p:attrNameLst>
                                          <p:attrName>ppt_w</p:attrName>
                                        </p:attrNameLst>
                                      </p:cBhvr>
                                      <p:tavLst>
                                        <p:tav tm="0">
                                          <p:val>
                                            <p:fltVal val="0"/>
                                          </p:val>
                                        </p:tav>
                                        <p:tav tm="100000">
                                          <p:val>
                                            <p:strVal val="#ppt_w"/>
                                          </p:val>
                                        </p:tav>
                                      </p:tavLst>
                                    </p:anim>
                                    <p:anim calcmode="lin" valueType="num">
                                      <p:cBhvr>
                                        <p:cTn id="83" dur="500" fill="hold"/>
                                        <p:tgtEl>
                                          <p:spTgt spid="174"/>
                                        </p:tgtEl>
                                        <p:attrNameLst>
                                          <p:attrName>ppt_h</p:attrName>
                                        </p:attrNameLst>
                                      </p:cBhvr>
                                      <p:tavLst>
                                        <p:tav tm="0">
                                          <p:val>
                                            <p:fltVal val="0"/>
                                          </p:val>
                                        </p:tav>
                                        <p:tav tm="100000">
                                          <p:val>
                                            <p:strVal val="#ppt_h"/>
                                          </p:val>
                                        </p:tav>
                                      </p:tavLst>
                                    </p:anim>
                                    <p:animEffect transition="in" filter="fade">
                                      <p:cBhvr>
                                        <p:cTn id="84" dur="500"/>
                                        <p:tgtEl>
                                          <p:spTgt spid="174"/>
                                        </p:tgtEl>
                                      </p:cBhvr>
                                    </p:animEffect>
                                  </p:childTnLst>
                                </p:cTn>
                              </p:par>
                              <p:par>
                                <p:cTn id="85" presetID="53" presetClass="entr" presetSubtype="16" fill="hold" nodeType="withEffect">
                                  <p:stCondLst>
                                    <p:cond delay="0"/>
                                  </p:stCondLst>
                                  <p:childTnLst>
                                    <p:set>
                                      <p:cBhvr>
                                        <p:cTn id="86" dur="1" fill="hold">
                                          <p:stCondLst>
                                            <p:cond delay="0"/>
                                          </p:stCondLst>
                                        </p:cTn>
                                        <p:tgtEl>
                                          <p:spTgt spid="161"/>
                                        </p:tgtEl>
                                        <p:attrNameLst>
                                          <p:attrName>style.visibility</p:attrName>
                                        </p:attrNameLst>
                                      </p:cBhvr>
                                      <p:to>
                                        <p:strVal val="visible"/>
                                      </p:to>
                                    </p:set>
                                    <p:anim calcmode="lin" valueType="num">
                                      <p:cBhvr>
                                        <p:cTn id="87" dur="500" fill="hold"/>
                                        <p:tgtEl>
                                          <p:spTgt spid="161"/>
                                        </p:tgtEl>
                                        <p:attrNameLst>
                                          <p:attrName>ppt_w</p:attrName>
                                        </p:attrNameLst>
                                      </p:cBhvr>
                                      <p:tavLst>
                                        <p:tav tm="0">
                                          <p:val>
                                            <p:fltVal val="0"/>
                                          </p:val>
                                        </p:tav>
                                        <p:tav tm="100000">
                                          <p:val>
                                            <p:strVal val="#ppt_w"/>
                                          </p:val>
                                        </p:tav>
                                      </p:tavLst>
                                    </p:anim>
                                    <p:anim calcmode="lin" valueType="num">
                                      <p:cBhvr>
                                        <p:cTn id="88" dur="500" fill="hold"/>
                                        <p:tgtEl>
                                          <p:spTgt spid="161"/>
                                        </p:tgtEl>
                                        <p:attrNameLst>
                                          <p:attrName>ppt_h</p:attrName>
                                        </p:attrNameLst>
                                      </p:cBhvr>
                                      <p:tavLst>
                                        <p:tav tm="0">
                                          <p:val>
                                            <p:fltVal val="0"/>
                                          </p:val>
                                        </p:tav>
                                        <p:tav tm="100000">
                                          <p:val>
                                            <p:strVal val="#ppt_h"/>
                                          </p:val>
                                        </p:tav>
                                      </p:tavLst>
                                    </p:anim>
                                    <p:animEffect transition="in" filter="fade">
                                      <p:cBhvr>
                                        <p:cTn id="89" dur="500"/>
                                        <p:tgtEl>
                                          <p:spTgt spid="16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64"/>
                                        </p:tgtEl>
                                        <p:attrNameLst>
                                          <p:attrName>style.visibility</p:attrName>
                                        </p:attrNameLst>
                                      </p:cBhvr>
                                      <p:to>
                                        <p:strVal val="visible"/>
                                      </p:to>
                                    </p:set>
                                    <p:anim calcmode="lin" valueType="num">
                                      <p:cBhvr>
                                        <p:cTn id="92" dur="500" fill="hold"/>
                                        <p:tgtEl>
                                          <p:spTgt spid="164"/>
                                        </p:tgtEl>
                                        <p:attrNameLst>
                                          <p:attrName>ppt_w</p:attrName>
                                        </p:attrNameLst>
                                      </p:cBhvr>
                                      <p:tavLst>
                                        <p:tav tm="0">
                                          <p:val>
                                            <p:fltVal val="0"/>
                                          </p:val>
                                        </p:tav>
                                        <p:tav tm="100000">
                                          <p:val>
                                            <p:strVal val="#ppt_w"/>
                                          </p:val>
                                        </p:tav>
                                      </p:tavLst>
                                    </p:anim>
                                    <p:anim calcmode="lin" valueType="num">
                                      <p:cBhvr>
                                        <p:cTn id="93" dur="500" fill="hold"/>
                                        <p:tgtEl>
                                          <p:spTgt spid="164"/>
                                        </p:tgtEl>
                                        <p:attrNameLst>
                                          <p:attrName>ppt_h</p:attrName>
                                        </p:attrNameLst>
                                      </p:cBhvr>
                                      <p:tavLst>
                                        <p:tav tm="0">
                                          <p:val>
                                            <p:fltVal val="0"/>
                                          </p:val>
                                        </p:tav>
                                        <p:tav tm="100000">
                                          <p:val>
                                            <p:strVal val="#ppt_h"/>
                                          </p:val>
                                        </p:tav>
                                      </p:tavLst>
                                    </p:anim>
                                    <p:animEffect transition="in" filter="fade">
                                      <p:cBhvr>
                                        <p:cTn id="94" dur="500"/>
                                        <p:tgtEl>
                                          <p:spTgt spid="164"/>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74">
                                            <p:txEl>
                                              <p:pRg st="0" end="0"/>
                                            </p:txEl>
                                          </p:spTgt>
                                        </p:tgtEl>
                                        <p:attrNameLst>
                                          <p:attrName>style.visibility</p:attrName>
                                        </p:attrNameLst>
                                      </p:cBhvr>
                                      <p:to>
                                        <p:strVal val="visible"/>
                                      </p:to>
                                    </p:set>
                                    <p:anim calcmode="lin" valueType="num">
                                      <p:cBhvr additive="base">
                                        <p:cTn id="99" dur="500" fill="hold"/>
                                        <p:tgtEl>
                                          <p:spTgt spid="174">
                                            <p:txEl>
                                              <p:pRg st="0" end="0"/>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74">
                                            <p:txEl>
                                              <p:pRg st="1" end="1"/>
                                            </p:txEl>
                                          </p:spTgt>
                                        </p:tgtEl>
                                        <p:attrNameLst>
                                          <p:attrName>style.visibility</p:attrName>
                                        </p:attrNameLst>
                                      </p:cBhvr>
                                      <p:to>
                                        <p:strVal val="visible"/>
                                      </p:to>
                                    </p:set>
                                    <p:anim calcmode="lin" valueType="num">
                                      <p:cBhvr additive="base">
                                        <p:cTn id="105" dur="500" fill="hold"/>
                                        <p:tgtEl>
                                          <p:spTgt spid="174">
                                            <p:txEl>
                                              <p:pRg st="1" end="1"/>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174">
                                            <p:txEl>
                                              <p:pRg st="1" end="1"/>
                                            </p:txEl>
                                          </p:spTgt>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174">
                                            <p:txEl>
                                              <p:pRg st="2" end="2"/>
                                            </p:txEl>
                                          </p:spTgt>
                                        </p:tgtEl>
                                        <p:attrNameLst>
                                          <p:attrName>style.visibility</p:attrName>
                                        </p:attrNameLst>
                                      </p:cBhvr>
                                      <p:to>
                                        <p:strVal val="visible"/>
                                      </p:to>
                                    </p:set>
                                    <p:anim calcmode="lin" valueType="num">
                                      <p:cBhvr additive="base">
                                        <p:cTn id="109" dur="500" fill="hold"/>
                                        <p:tgtEl>
                                          <p:spTgt spid="174">
                                            <p:txEl>
                                              <p:pRg st="2" end="2"/>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74">
                                            <p:txEl>
                                              <p:pRg st="3" end="3"/>
                                            </p:txEl>
                                          </p:spTgt>
                                        </p:tgtEl>
                                        <p:attrNameLst>
                                          <p:attrName>style.visibility</p:attrName>
                                        </p:attrNameLst>
                                      </p:cBhvr>
                                      <p:to>
                                        <p:strVal val="visible"/>
                                      </p:to>
                                    </p:set>
                                    <p:anim calcmode="lin" valueType="num">
                                      <p:cBhvr additive="base">
                                        <p:cTn id="115" dur="500" fill="hold"/>
                                        <p:tgtEl>
                                          <p:spTgt spid="174">
                                            <p:txEl>
                                              <p:pRg st="3" end="3"/>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74">
                                            <p:txEl>
                                              <p:pRg st="3" end="3"/>
                                            </p:txEl>
                                          </p:spTgt>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74">
                                            <p:txEl>
                                              <p:pRg st="4" end="4"/>
                                            </p:txEl>
                                          </p:spTgt>
                                        </p:tgtEl>
                                        <p:attrNameLst>
                                          <p:attrName>style.visibility</p:attrName>
                                        </p:attrNameLst>
                                      </p:cBhvr>
                                      <p:to>
                                        <p:strVal val="visible"/>
                                      </p:to>
                                    </p:set>
                                    <p:anim calcmode="lin" valueType="num">
                                      <p:cBhvr additive="base">
                                        <p:cTn id="119" dur="500" fill="hold"/>
                                        <p:tgtEl>
                                          <p:spTgt spid="174">
                                            <p:txEl>
                                              <p:pRg st="4" end="4"/>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174">
                                            <p:txEl>
                                              <p:pRg st="4" end="4"/>
                                            </p:txEl>
                                          </p:spTgt>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74">
                                            <p:txEl>
                                              <p:pRg st="5" end="5"/>
                                            </p:txEl>
                                          </p:spTgt>
                                        </p:tgtEl>
                                        <p:attrNameLst>
                                          <p:attrName>style.visibility</p:attrName>
                                        </p:attrNameLst>
                                      </p:cBhvr>
                                      <p:to>
                                        <p:strVal val="visible"/>
                                      </p:to>
                                    </p:set>
                                    <p:anim calcmode="lin" valueType="num">
                                      <p:cBhvr additive="base">
                                        <p:cTn id="123" dur="500" fill="hold"/>
                                        <p:tgtEl>
                                          <p:spTgt spid="174">
                                            <p:txEl>
                                              <p:pRg st="5" end="5"/>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174">
                                            <p:txEl>
                                              <p:pRg st="6" end="6"/>
                                            </p:txEl>
                                          </p:spTgt>
                                        </p:tgtEl>
                                        <p:attrNameLst>
                                          <p:attrName>style.visibility</p:attrName>
                                        </p:attrNameLst>
                                      </p:cBhvr>
                                      <p:to>
                                        <p:strVal val="visible"/>
                                      </p:to>
                                    </p:set>
                                    <p:anim calcmode="lin" valueType="num">
                                      <p:cBhvr additive="base">
                                        <p:cTn id="129" dur="500" fill="hold"/>
                                        <p:tgtEl>
                                          <p:spTgt spid="174">
                                            <p:txEl>
                                              <p:pRg st="6" end="6"/>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174">
                                            <p:txEl>
                                              <p:pRg st="6" end="6"/>
                                            </p:txEl>
                                          </p:spTgt>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174">
                                            <p:txEl>
                                              <p:pRg st="7" end="7"/>
                                            </p:txEl>
                                          </p:spTgt>
                                        </p:tgtEl>
                                        <p:attrNameLst>
                                          <p:attrName>style.visibility</p:attrName>
                                        </p:attrNameLst>
                                      </p:cBhvr>
                                      <p:to>
                                        <p:strVal val="visible"/>
                                      </p:to>
                                    </p:set>
                                    <p:anim calcmode="lin" valueType="num">
                                      <p:cBhvr additive="base">
                                        <p:cTn id="133" dur="500" fill="hold"/>
                                        <p:tgtEl>
                                          <p:spTgt spid="174">
                                            <p:txEl>
                                              <p:pRg st="7" end="7"/>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17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68" name="Group 167">
            <a:extLst>
              <a:ext uri="{FF2B5EF4-FFF2-40B4-BE49-F238E27FC236}">
                <a16:creationId xmlns:a16="http://schemas.microsoft.com/office/drawing/2014/main" id="{E5AF1136-185E-4684-BA4C-489956BBB0C9}"/>
              </a:ext>
            </a:extLst>
          </p:cNvPr>
          <p:cNvGrpSpPr/>
          <p:nvPr/>
        </p:nvGrpSpPr>
        <p:grpSpPr>
          <a:xfrm>
            <a:off x="16075841" y="1236334"/>
            <a:ext cx="2587211" cy="7671072"/>
            <a:chOff x="15164201" y="1284256"/>
            <a:chExt cx="2587211" cy="7671072"/>
          </a:xfrm>
        </p:grpSpPr>
        <p:grpSp>
          <p:nvGrpSpPr>
            <p:cNvPr id="15" name="Group 15"/>
            <p:cNvGrpSpPr/>
            <p:nvPr/>
          </p:nvGrpSpPr>
          <p:grpSpPr>
            <a:xfrm>
              <a:off x="15164201" y="2618086"/>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3904500"/>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164201" y="5190915"/>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164201" y="6477329"/>
              <a:ext cx="2279617" cy="1191585"/>
              <a:chOff x="0" y="0"/>
              <a:chExt cx="3039489" cy="1588780"/>
            </a:xfrm>
          </p:grpSpPr>
          <p:grpSp>
            <p:nvGrpSpPr>
              <p:cNvPr id="37" name="Group 37"/>
              <p:cNvGrpSpPr/>
              <p:nvPr/>
            </p:nvGrpSpPr>
            <p:grpSpPr>
              <a:xfrm>
                <a:off x="0" y="0"/>
                <a:ext cx="3039489" cy="1588780"/>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234950" y="117213"/>
                <a:ext cx="1688828" cy="1354354"/>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164201" y="7763743"/>
              <a:ext cx="2279617" cy="1191585"/>
              <a:chOff x="0" y="0"/>
              <a:chExt cx="3039489" cy="1588780"/>
            </a:xfrm>
          </p:grpSpPr>
          <p:grpSp>
            <p:nvGrpSpPr>
              <p:cNvPr id="44" name="Group 44"/>
              <p:cNvGrpSpPr/>
              <p:nvPr/>
            </p:nvGrpSpPr>
            <p:grpSpPr>
              <a:xfrm>
                <a:off x="0" y="0"/>
                <a:ext cx="3039489" cy="1588780"/>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234950" y="117213"/>
                <a:ext cx="1688828" cy="1354354"/>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564542" y="1331671"/>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57" name="Freeform 57"/>
            <p:cNvSpPr/>
            <p:nvPr/>
          </p:nvSpPr>
          <p:spPr>
            <a:xfrm rot="5400000">
              <a:off x="12631677" y="4465545"/>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grpSp>
        <p:nvGrpSpPr>
          <p:cNvPr id="58" name="Group 58"/>
          <p:cNvGrpSpPr/>
          <p:nvPr/>
        </p:nvGrpSpPr>
        <p:grpSpPr>
          <a:xfrm>
            <a:off x="536588" y="239294"/>
            <a:ext cx="16907230" cy="9679647"/>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5357304"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7044082"/>
            <a:chOff x="0" y="0"/>
            <a:chExt cx="350819" cy="9392109"/>
          </a:xfrm>
        </p:grpSpPr>
        <p:grpSp>
          <p:nvGrpSpPr>
            <p:cNvPr id="65" name="Group 65"/>
            <p:cNvGrpSpPr/>
            <p:nvPr/>
          </p:nvGrpSpPr>
          <p:grpSpPr>
            <a:xfrm>
              <a:off x="0" y="0"/>
              <a:ext cx="350819" cy="350819"/>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130161"/>
              <a:ext cx="350819" cy="350819"/>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260322"/>
              <a:ext cx="350819" cy="350819"/>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390484"/>
              <a:ext cx="350819" cy="350819"/>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520645"/>
              <a:ext cx="350819" cy="350819"/>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5650806"/>
              <a:ext cx="350819" cy="350819"/>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6780967"/>
              <a:ext cx="350819" cy="350819"/>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7911128"/>
              <a:ext cx="350819" cy="350819"/>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041289"/>
              <a:ext cx="350819" cy="350819"/>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sp>
        <p:nvSpPr>
          <p:cNvPr id="141" name="Freeform 141"/>
          <p:cNvSpPr/>
          <p:nvPr/>
        </p:nvSpPr>
        <p:spPr>
          <a:xfrm>
            <a:off x="16015592" y="-89728"/>
            <a:ext cx="1897572" cy="1674608"/>
          </a:xfrm>
          <a:custGeom>
            <a:avLst/>
            <a:gdLst/>
            <a:ahLst/>
            <a:cxnLst/>
            <a:rect l="l" t="t" r="r" b="b"/>
            <a:pathLst>
              <a:path w="1897572" h="1674608">
                <a:moveTo>
                  <a:pt x="0" y="0"/>
                </a:moveTo>
                <a:lnTo>
                  <a:pt x="1897572" y="0"/>
                </a:lnTo>
                <a:lnTo>
                  <a:pt x="1897572" y="1674608"/>
                </a:lnTo>
                <a:lnTo>
                  <a:pt x="0" y="1674608"/>
                </a:lnTo>
                <a:lnTo>
                  <a:pt x="0" y="0"/>
                </a:lnTo>
                <a:close/>
              </a:path>
            </a:pathLst>
          </a:custGeom>
          <a:blipFill>
            <a:blip r:embed="rId6"/>
            <a:stretch>
              <a:fillRect/>
            </a:stretch>
          </a:blipFill>
        </p:spPr>
      </p:sp>
      <p:sp>
        <p:nvSpPr>
          <p:cNvPr id="142" name="Freeform 142"/>
          <p:cNvSpPr/>
          <p:nvPr/>
        </p:nvSpPr>
        <p:spPr>
          <a:xfrm>
            <a:off x="460696" y="8721392"/>
            <a:ext cx="1352776" cy="1371636"/>
          </a:xfrm>
          <a:custGeom>
            <a:avLst/>
            <a:gdLst/>
            <a:ahLst/>
            <a:cxnLst/>
            <a:rect l="l" t="t" r="r" b="b"/>
            <a:pathLst>
              <a:path w="1352776" h="1371636">
                <a:moveTo>
                  <a:pt x="0" y="0"/>
                </a:moveTo>
                <a:lnTo>
                  <a:pt x="1352777" y="0"/>
                </a:lnTo>
                <a:lnTo>
                  <a:pt x="1352777" y="1371637"/>
                </a:lnTo>
                <a:lnTo>
                  <a:pt x="0" y="1371637"/>
                </a:lnTo>
                <a:lnTo>
                  <a:pt x="0" y="0"/>
                </a:lnTo>
                <a:close/>
              </a:path>
            </a:pathLst>
          </a:custGeom>
          <a:blipFill>
            <a:blip r:embed="rId7"/>
            <a:stretch>
              <a:fillRect/>
            </a:stretch>
          </a:blipFill>
        </p:spPr>
      </p:sp>
      <p:sp>
        <p:nvSpPr>
          <p:cNvPr id="145" name="Freeform 145"/>
          <p:cNvSpPr/>
          <p:nvPr/>
        </p:nvSpPr>
        <p:spPr>
          <a:xfrm>
            <a:off x="974323" y="429442"/>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46" name="Freeform 146"/>
          <p:cNvSpPr/>
          <p:nvPr/>
        </p:nvSpPr>
        <p:spPr>
          <a:xfrm rot="-63734">
            <a:off x="16648670" y="9083035"/>
            <a:ext cx="801563" cy="693516"/>
          </a:xfrm>
          <a:custGeom>
            <a:avLst/>
            <a:gdLst/>
            <a:ahLst/>
            <a:cxnLst/>
            <a:rect l="l" t="t" r="r" b="b"/>
            <a:pathLst>
              <a:path w="801563" h="693516">
                <a:moveTo>
                  <a:pt x="0" y="0"/>
                </a:moveTo>
                <a:lnTo>
                  <a:pt x="801563" y="0"/>
                </a:lnTo>
                <a:lnTo>
                  <a:pt x="801563" y="693517"/>
                </a:lnTo>
                <a:lnTo>
                  <a:pt x="0" y="693517"/>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47" name="Freeform 147"/>
          <p:cNvSpPr/>
          <p:nvPr/>
        </p:nvSpPr>
        <p:spPr>
          <a:xfrm rot="-3955797" flipH="1" flipV="1">
            <a:off x="16869517" y="926922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12"/>
            <a:stretch>
              <a:fillRect t="-62571" r="-193516" b="-197067"/>
            </a:stretch>
          </a:blipFill>
        </p:spPr>
      </p:sp>
      <p:sp>
        <p:nvSpPr>
          <p:cNvPr id="148" name="Freeform 148"/>
          <p:cNvSpPr/>
          <p:nvPr/>
        </p:nvSpPr>
        <p:spPr>
          <a:xfrm rot="19812914">
            <a:off x="16492745" y="9358434"/>
            <a:ext cx="801563" cy="693516"/>
          </a:xfrm>
          <a:custGeom>
            <a:avLst/>
            <a:gdLst/>
            <a:ahLst/>
            <a:cxnLst/>
            <a:rect l="l" t="t" r="r" b="b"/>
            <a:pathLst>
              <a:path w="801563" h="693516">
                <a:moveTo>
                  <a:pt x="0" y="0"/>
                </a:moveTo>
                <a:lnTo>
                  <a:pt x="801563" y="0"/>
                </a:lnTo>
                <a:lnTo>
                  <a:pt x="801563" y="693516"/>
                </a:lnTo>
                <a:lnTo>
                  <a:pt x="0" y="693516"/>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50" name="Freeform 150"/>
          <p:cNvSpPr/>
          <p:nvPr/>
        </p:nvSpPr>
        <p:spPr>
          <a:xfrm rot="17702599" flipH="1" flipV="1">
            <a:off x="16690733" y="8934149"/>
            <a:ext cx="801563" cy="693516"/>
          </a:xfrm>
          <a:custGeom>
            <a:avLst/>
            <a:gdLst/>
            <a:ahLst/>
            <a:cxnLst/>
            <a:rect l="l" t="t" r="r" b="b"/>
            <a:pathLst>
              <a:path w="801563" h="693516">
                <a:moveTo>
                  <a:pt x="801563" y="693516"/>
                </a:moveTo>
                <a:lnTo>
                  <a:pt x="0" y="693516"/>
                </a:lnTo>
                <a:lnTo>
                  <a:pt x="0" y="0"/>
                </a:lnTo>
                <a:lnTo>
                  <a:pt x="801563" y="0"/>
                </a:lnTo>
                <a:lnTo>
                  <a:pt x="801563" y="693516"/>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51" name="Group 151"/>
          <p:cNvGrpSpPr/>
          <p:nvPr/>
        </p:nvGrpSpPr>
        <p:grpSpPr>
          <a:xfrm>
            <a:off x="594866" y="1690137"/>
            <a:ext cx="1232729" cy="7134324"/>
            <a:chOff x="0" y="0"/>
            <a:chExt cx="1643639" cy="9512432"/>
          </a:xfrm>
        </p:grpSpPr>
        <p:sp>
          <p:nvSpPr>
            <p:cNvPr id="152" name="TextBox 15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3" name="TextBox 15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4" name="TextBox 15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5" name="TextBox 15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6" name="TextBox 15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7" name="TextBox 15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8" name="TextBox 15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9" name="TextBox 15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60" name="TextBox 16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61" name="Group 161"/>
          <p:cNvGrpSpPr/>
          <p:nvPr/>
        </p:nvGrpSpPr>
        <p:grpSpPr>
          <a:xfrm>
            <a:off x="4978792" y="321274"/>
            <a:ext cx="7708557" cy="1060415"/>
            <a:chOff x="0" y="0"/>
            <a:chExt cx="2317607" cy="406456"/>
          </a:xfrm>
        </p:grpSpPr>
        <p:sp>
          <p:nvSpPr>
            <p:cNvPr id="162" name="Freeform 162"/>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163" name="TextBox 163"/>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64" name="TextBox 164"/>
          <p:cNvSpPr txBox="1"/>
          <p:nvPr/>
        </p:nvSpPr>
        <p:spPr>
          <a:xfrm>
            <a:off x="5742139" y="443167"/>
            <a:ext cx="6083497" cy="885825"/>
          </a:xfrm>
          <a:prstGeom prst="rect">
            <a:avLst/>
          </a:prstGeom>
        </p:spPr>
        <p:txBody>
          <a:bodyPr lIns="0" tIns="0" rIns="0" bIns="0" rtlCol="0" anchor="t">
            <a:spAutoFit/>
          </a:bodyPr>
          <a:lstStyle/>
          <a:p>
            <a:pPr marL="0" lvl="0" indent="0" algn="ctr">
              <a:lnSpc>
                <a:spcPts val="6960"/>
              </a:lnSpc>
              <a:spcBef>
                <a:spcPct val="0"/>
              </a:spcBef>
            </a:pPr>
            <a:r>
              <a:rPr lang="en-US" sz="5800" dirty="0">
                <a:solidFill>
                  <a:srgbClr val="503D36"/>
                </a:solidFill>
                <a:latin typeface="More Sugar"/>
              </a:rPr>
              <a:t>1. WH-QUESTION</a:t>
            </a:r>
          </a:p>
        </p:txBody>
      </p:sp>
      <p:sp>
        <p:nvSpPr>
          <p:cNvPr id="174" name="TextBox 173">
            <a:extLst>
              <a:ext uri="{FF2B5EF4-FFF2-40B4-BE49-F238E27FC236}">
                <a16:creationId xmlns:a16="http://schemas.microsoft.com/office/drawing/2014/main" id="{071CDF3D-B4AC-4DE1-A159-E537BBE4A1C3}"/>
              </a:ext>
            </a:extLst>
          </p:cNvPr>
          <p:cNvSpPr txBox="1"/>
          <p:nvPr/>
        </p:nvSpPr>
        <p:spPr>
          <a:xfrm>
            <a:off x="2081780" y="1646942"/>
            <a:ext cx="14794143" cy="7379521"/>
          </a:xfrm>
          <a:prstGeom prst="rect">
            <a:avLst/>
          </a:prstGeom>
          <a:noFill/>
        </p:spPr>
        <p:txBody>
          <a:bodyPr wrap="square">
            <a:spAutoFit/>
          </a:bodyPr>
          <a:lstStyle/>
          <a:p>
            <a:pPr algn="just">
              <a:lnSpc>
                <a:spcPct val="150000"/>
              </a:lnSpc>
              <a:tabLst>
                <a:tab pos="596265" algn="l"/>
              </a:tabLst>
            </a:pPr>
            <a:r>
              <a:rPr lang="en-US" sz="4000" b="1" i="1" dirty="0">
                <a:solidFill>
                  <a:srgbClr val="00B0F0"/>
                </a:solidFill>
                <a:latin typeface="Calibri" panose="020F0502020204030204" pitchFamily="34" charset="0"/>
                <a:ea typeface="Arial" panose="020B0604020202020204" pitchFamily="34" charset="0"/>
              </a:rPr>
              <a:t>b. “Whom" </a:t>
            </a:r>
            <a:r>
              <a:rPr lang="en-US" sz="4000" b="1" i="1" dirty="0" err="1">
                <a:solidFill>
                  <a:srgbClr val="00B0F0"/>
                </a:solidFill>
                <a:latin typeface="Calibri" panose="020F0502020204030204" pitchFamily="34" charset="0"/>
                <a:ea typeface="Arial" panose="020B0604020202020204" pitchFamily="34" charset="0"/>
              </a:rPr>
              <a:t>hoặc</a:t>
            </a:r>
            <a:r>
              <a:rPr lang="en-US" sz="4000" b="1" i="1" dirty="0">
                <a:solidFill>
                  <a:srgbClr val="00B0F0"/>
                </a:solidFill>
                <a:latin typeface="Calibri" panose="020F0502020204030204" pitchFamily="34" charset="0"/>
                <a:ea typeface="Arial" panose="020B0604020202020204" pitchFamily="34" charset="0"/>
              </a:rPr>
              <a:t> “What": </a:t>
            </a:r>
            <a:r>
              <a:rPr lang="en-US" sz="4000" b="1" i="1" dirty="0" err="1">
                <a:solidFill>
                  <a:srgbClr val="00B0F0"/>
                </a:solidFill>
                <a:latin typeface="Calibri" panose="020F0502020204030204" pitchFamily="34" charset="0"/>
                <a:ea typeface="Arial" panose="020B0604020202020204" pitchFamily="34" charset="0"/>
              </a:rPr>
              <a:t>câu</a:t>
            </a:r>
            <a:r>
              <a:rPr lang="en-US" sz="4000" b="1" i="1" dirty="0">
                <a:solidFill>
                  <a:srgbClr val="00B0F0"/>
                </a:solidFill>
                <a:latin typeface="Calibri" panose="020F0502020204030204" pitchFamily="34" charset="0"/>
                <a:ea typeface="Arial" panose="020B0604020202020204" pitchFamily="34" charset="0"/>
              </a:rPr>
              <a:t> </a:t>
            </a:r>
            <a:r>
              <a:rPr lang="en-US" sz="4000" b="1" i="1" dirty="0" err="1">
                <a:solidFill>
                  <a:srgbClr val="00B0F0"/>
                </a:solidFill>
                <a:latin typeface="Calibri" panose="020F0502020204030204" pitchFamily="34" charset="0"/>
                <a:ea typeface="Arial" panose="020B0604020202020204" pitchFamily="34" charset="0"/>
              </a:rPr>
              <a:t>hỏi</a:t>
            </a:r>
            <a:r>
              <a:rPr lang="en-US" sz="4000" b="1" i="1" dirty="0">
                <a:solidFill>
                  <a:srgbClr val="00B0F0"/>
                </a:solidFill>
                <a:latin typeface="Calibri" panose="020F0502020204030204" pitchFamily="34" charset="0"/>
                <a:ea typeface="Arial" panose="020B0604020202020204" pitchFamily="34" charset="0"/>
              </a:rPr>
              <a:t> </a:t>
            </a:r>
            <a:r>
              <a:rPr lang="en-US" sz="4000" b="1" i="1" dirty="0" err="1">
                <a:solidFill>
                  <a:srgbClr val="00B0F0"/>
                </a:solidFill>
                <a:latin typeface="Calibri" panose="020F0502020204030204" pitchFamily="34" charset="0"/>
                <a:ea typeface="Arial" panose="020B0604020202020204" pitchFamily="34" charset="0"/>
              </a:rPr>
              <a:t>tân</a:t>
            </a:r>
            <a:r>
              <a:rPr lang="en-US" sz="4000" b="1" i="1" dirty="0">
                <a:solidFill>
                  <a:srgbClr val="00B0F0"/>
                </a:solidFill>
                <a:latin typeface="Calibri" panose="020F0502020204030204" pitchFamily="34" charset="0"/>
                <a:ea typeface="Arial" panose="020B0604020202020204" pitchFamily="34" charset="0"/>
              </a:rPr>
              <a:t> </a:t>
            </a:r>
            <a:r>
              <a:rPr lang="en-US" sz="4000" b="1" i="1" dirty="0" err="1">
                <a:solidFill>
                  <a:srgbClr val="00B0F0"/>
                </a:solidFill>
                <a:latin typeface="Calibri" panose="020F0502020204030204" pitchFamily="34" charset="0"/>
                <a:ea typeface="Arial" panose="020B0604020202020204" pitchFamily="34" charset="0"/>
              </a:rPr>
              <a:t>ngữ</a:t>
            </a:r>
            <a:endParaRPr lang="en-US" sz="4800" b="1" dirty="0">
              <a:solidFill>
                <a:srgbClr val="00B0F0"/>
              </a:solidFill>
              <a:latin typeface="Arial" panose="020B0604020202020204" pitchFamily="34" charset="0"/>
              <a:ea typeface="Arial" panose="020B0604020202020204" pitchFamily="34" charset="0"/>
            </a:endParaRPr>
          </a:p>
          <a:p>
            <a:pPr algn="just">
              <a:lnSpc>
                <a:spcPct val="150000"/>
              </a:lnSpc>
            </a:pP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Đây</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là</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câu</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hỏi</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dùng</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khi</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muốn</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biết</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t</a:t>
            </a:r>
            <a:r>
              <a:rPr lang="en-US" sz="4000" dirty="0" err="1">
                <a:latin typeface="Calibri" panose="020F0502020204030204" pitchFamily="34" charset="0"/>
                <a:ea typeface="Cambria" panose="02040503050406030204" pitchFamily="18" charset="0"/>
                <a:cs typeface="Cambria" panose="02040503050406030204" pitchFamily="18" charset="0"/>
              </a:rPr>
              <a:t>â</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n</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ngữ</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hay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đối</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tượng</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tác</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động</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của</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hành</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động</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000" b="1" dirty="0">
                <a:solidFill>
                  <a:srgbClr val="000000"/>
                </a:solidFill>
                <a:latin typeface="Calibri" panose="020F0502020204030204" pitchFamily="34" charset="0"/>
                <a:ea typeface="Cambria" panose="02040503050406030204" pitchFamily="18" charset="0"/>
                <a:cs typeface="Cambria" panose="02040503050406030204" pitchFamily="18" charset="0"/>
              </a:rPr>
              <a:t>Whom, What + do, does, did + </a:t>
            </a:r>
            <a:r>
              <a:rPr lang="en-US" sz="4000" b="1" dirty="0">
                <a:latin typeface="Calibri" panose="020F0502020204030204" pitchFamily="34" charset="0"/>
                <a:ea typeface="Cambria" panose="02040503050406030204" pitchFamily="18" charset="0"/>
                <a:cs typeface="Cambria" panose="02040503050406030204" pitchFamily="18" charset="0"/>
              </a:rPr>
              <a:t>S</a:t>
            </a:r>
            <a:r>
              <a:rPr lang="en-US" sz="4000" b="1" dirty="0">
                <a:solidFill>
                  <a:srgbClr val="000000"/>
                </a:solidFill>
                <a:latin typeface="Calibri" panose="020F0502020204030204" pitchFamily="34" charset="0"/>
                <a:ea typeface="Cambria" panose="02040503050406030204" pitchFamily="18" charset="0"/>
                <a:cs typeface="Cambria" panose="02040503050406030204" pitchFamily="18" charset="0"/>
              </a:rPr>
              <a:t> + V?</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000" b="1" i="1" u="sng" dirty="0">
                <a:solidFill>
                  <a:srgbClr val="0070C0"/>
                </a:solidFill>
                <a:latin typeface="Calibri" panose="020F0502020204030204" pitchFamily="34" charset="0"/>
                <a:ea typeface="Cambria" panose="02040503050406030204" pitchFamily="18" charset="0"/>
                <a:cs typeface="Cambria" panose="02040503050406030204" pitchFamily="18" charset="0"/>
              </a:rPr>
              <a:t>Example</a:t>
            </a:r>
            <a:endParaRPr lang="en-US" sz="4400" dirty="0">
              <a:solidFill>
                <a:srgbClr val="0070C0"/>
              </a:solidFill>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What did George buy at the store? </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(George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đã</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mua</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gì</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ở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cửa</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hàng</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George bought </a:t>
            </a:r>
            <a:r>
              <a:rPr lang="en-US" sz="4000" b="1" u="sng" dirty="0">
                <a:solidFill>
                  <a:srgbClr val="FF0000"/>
                </a:solidFill>
                <a:latin typeface="Calibri" panose="020F0502020204030204" pitchFamily="34" charset="0"/>
                <a:ea typeface="Cambria" panose="02040503050406030204" pitchFamily="18" charset="0"/>
                <a:cs typeface="Cambria" panose="02040503050406030204" pitchFamily="18" charset="0"/>
              </a:rPr>
              <a:t>a packet of </a:t>
            </a:r>
            <a:r>
              <a:rPr lang="en-US" sz="4000" b="1" u="sng" dirty="0" err="1">
                <a:solidFill>
                  <a:srgbClr val="FF0000"/>
                </a:solidFill>
                <a:latin typeface="Calibri" panose="020F0502020204030204" pitchFamily="34" charset="0"/>
                <a:ea typeface="Cambria" panose="02040503050406030204" pitchFamily="18" charset="0"/>
                <a:cs typeface="Cambria" panose="02040503050406030204" pitchFamily="18" charset="0"/>
              </a:rPr>
              <a:t>buiscuit</a:t>
            </a:r>
            <a:r>
              <a:rPr lang="en-US" sz="4000" b="1" dirty="0">
                <a:solidFill>
                  <a:srgbClr val="FF0000"/>
                </a:solidFill>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at the store. </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(George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đã</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mua</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một</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gói</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bánh</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quy</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ở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cửa</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hàng</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400" dirty="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00041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68"/>
                                        </p:tgtEl>
                                        <p:attrNameLst>
                                          <p:attrName>style.visibility</p:attrName>
                                        </p:attrNameLst>
                                      </p:cBhvr>
                                      <p:to>
                                        <p:strVal val="visible"/>
                                      </p:to>
                                    </p:set>
                                    <p:anim calcmode="lin" valueType="num">
                                      <p:cBhvr>
                                        <p:cTn id="27" dur="500" fill="hold"/>
                                        <p:tgtEl>
                                          <p:spTgt spid="168"/>
                                        </p:tgtEl>
                                        <p:attrNameLst>
                                          <p:attrName>ppt_w</p:attrName>
                                        </p:attrNameLst>
                                      </p:cBhvr>
                                      <p:tavLst>
                                        <p:tav tm="0">
                                          <p:val>
                                            <p:fltVal val="0"/>
                                          </p:val>
                                        </p:tav>
                                        <p:tav tm="100000">
                                          <p:val>
                                            <p:strVal val="#ppt_w"/>
                                          </p:val>
                                        </p:tav>
                                      </p:tavLst>
                                    </p:anim>
                                    <p:anim calcmode="lin" valueType="num">
                                      <p:cBhvr>
                                        <p:cTn id="28" dur="500" fill="hold"/>
                                        <p:tgtEl>
                                          <p:spTgt spid="168"/>
                                        </p:tgtEl>
                                        <p:attrNameLst>
                                          <p:attrName>ppt_h</p:attrName>
                                        </p:attrNameLst>
                                      </p:cBhvr>
                                      <p:tavLst>
                                        <p:tav tm="0">
                                          <p:val>
                                            <p:fltVal val="0"/>
                                          </p:val>
                                        </p:tav>
                                        <p:tav tm="100000">
                                          <p:val>
                                            <p:strVal val="#ppt_h"/>
                                          </p:val>
                                        </p:tav>
                                      </p:tavLst>
                                    </p:anim>
                                    <p:animEffect transition="in" filter="fade">
                                      <p:cBhvr>
                                        <p:cTn id="29" dur="500"/>
                                        <p:tgtEl>
                                          <p:spTgt spid="168"/>
                                        </p:tgtEl>
                                      </p:cBhvr>
                                    </p:animEffect>
                                  </p:childTnLst>
                                </p:cTn>
                              </p:par>
                              <p:par>
                                <p:cTn id="30" presetID="53" presetClass="entr" presetSubtype="16"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par>
                                <p:cTn id="35" presetID="53" presetClass="entr" presetSubtype="16"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500" fill="hold"/>
                                        <p:tgtEl>
                                          <p:spTgt spid="64"/>
                                        </p:tgtEl>
                                        <p:attrNameLst>
                                          <p:attrName>ppt_w</p:attrName>
                                        </p:attrNameLst>
                                      </p:cBhvr>
                                      <p:tavLst>
                                        <p:tav tm="0">
                                          <p:val>
                                            <p:fltVal val="0"/>
                                          </p:val>
                                        </p:tav>
                                        <p:tav tm="100000">
                                          <p:val>
                                            <p:strVal val="#ppt_w"/>
                                          </p:val>
                                        </p:tav>
                                      </p:tavLst>
                                    </p:anim>
                                    <p:anim calcmode="lin" valueType="num">
                                      <p:cBhvr>
                                        <p:cTn id="38" dur="500" fill="hold"/>
                                        <p:tgtEl>
                                          <p:spTgt spid="64"/>
                                        </p:tgtEl>
                                        <p:attrNameLst>
                                          <p:attrName>ppt_h</p:attrName>
                                        </p:attrNameLst>
                                      </p:cBhvr>
                                      <p:tavLst>
                                        <p:tav tm="0">
                                          <p:val>
                                            <p:fltVal val="0"/>
                                          </p:val>
                                        </p:tav>
                                        <p:tav tm="100000">
                                          <p:val>
                                            <p:strVal val="#ppt_h"/>
                                          </p:val>
                                        </p:tav>
                                      </p:tavLst>
                                    </p:anim>
                                    <p:animEffect transition="in" filter="fade">
                                      <p:cBhvr>
                                        <p:cTn id="39" dur="500"/>
                                        <p:tgtEl>
                                          <p:spTgt spid="64"/>
                                        </p:tgtEl>
                                      </p:cBhvr>
                                    </p:animEffect>
                                  </p:childTnLst>
                                </p:cTn>
                              </p:par>
                              <p:par>
                                <p:cTn id="40" presetID="53" presetClass="entr" presetSubtype="16" fill="hold" nodeType="withEffect">
                                  <p:stCondLst>
                                    <p:cond delay="0"/>
                                  </p:stCondLst>
                                  <p:childTnLst>
                                    <p:set>
                                      <p:cBhvr>
                                        <p:cTn id="41" dur="1" fill="hold">
                                          <p:stCondLst>
                                            <p:cond delay="0"/>
                                          </p:stCondLst>
                                        </p:cTn>
                                        <p:tgtEl>
                                          <p:spTgt spid="141"/>
                                        </p:tgtEl>
                                        <p:attrNameLst>
                                          <p:attrName>style.visibility</p:attrName>
                                        </p:attrNameLst>
                                      </p:cBhvr>
                                      <p:to>
                                        <p:strVal val="visible"/>
                                      </p:to>
                                    </p:set>
                                    <p:anim calcmode="lin" valueType="num">
                                      <p:cBhvr>
                                        <p:cTn id="42" dur="500" fill="hold"/>
                                        <p:tgtEl>
                                          <p:spTgt spid="141"/>
                                        </p:tgtEl>
                                        <p:attrNameLst>
                                          <p:attrName>ppt_w</p:attrName>
                                        </p:attrNameLst>
                                      </p:cBhvr>
                                      <p:tavLst>
                                        <p:tav tm="0">
                                          <p:val>
                                            <p:fltVal val="0"/>
                                          </p:val>
                                        </p:tav>
                                        <p:tav tm="100000">
                                          <p:val>
                                            <p:strVal val="#ppt_w"/>
                                          </p:val>
                                        </p:tav>
                                      </p:tavLst>
                                    </p:anim>
                                    <p:anim calcmode="lin" valueType="num">
                                      <p:cBhvr>
                                        <p:cTn id="43" dur="500" fill="hold"/>
                                        <p:tgtEl>
                                          <p:spTgt spid="141"/>
                                        </p:tgtEl>
                                        <p:attrNameLst>
                                          <p:attrName>ppt_h</p:attrName>
                                        </p:attrNameLst>
                                      </p:cBhvr>
                                      <p:tavLst>
                                        <p:tav tm="0">
                                          <p:val>
                                            <p:fltVal val="0"/>
                                          </p:val>
                                        </p:tav>
                                        <p:tav tm="100000">
                                          <p:val>
                                            <p:strVal val="#ppt_h"/>
                                          </p:val>
                                        </p:tav>
                                      </p:tavLst>
                                    </p:anim>
                                    <p:animEffect transition="in" filter="fade">
                                      <p:cBhvr>
                                        <p:cTn id="44" dur="500"/>
                                        <p:tgtEl>
                                          <p:spTgt spid="141"/>
                                        </p:tgtEl>
                                      </p:cBhvr>
                                    </p:animEffect>
                                  </p:childTnLst>
                                </p:cTn>
                              </p:par>
                              <p:par>
                                <p:cTn id="45" presetID="53" presetClass="entr" presetSubtype="16" fill="hold" nodeType="withEffect">
                                  <p:stCondLst>
                                    <p:cond delay="0"/>
                                  </p:stCondLst>
                                  <p:childTnLst>
                                    <p:set>
                                      <p:cBhvr>
                                        <p:cTn id="46" dur="1" fill="hold">
                                          <p:stCondLst>
                                            <p:cond delay="0"/>
                                          </p:stCondLst>
                                        </p:cTn>
                                        <p:tgtEl>
                                          <p:spTgt spid="142"/>
                                        </p:tgtEl>
                                        <p:attrNameLst>
                                          <p:attrName>style.visibility</p:attrName>
                                        </p:attrNameLst>
                                      </p:cBhvr>
                                      <p:to>
                                        <p:strVal val="visible"/>
                                      </p:to>
                                    </p:set>
                                    <p:anim calcmode="lin" valueType="num">
                                      <p:cBhvr>
                                        <p:cTn id="47" dur="500" fill="hold"/>
                                        <p:tgtEl>
                                          <p:spTgt spid="142"/>
                                        </p:tgtEl>
                                        <p:attrNameLst>
                                          <p:attrName>ppt_w</p:attrName>
                                        </p:attrNameLst>
                                      </p:cBhvr>
                                      <p:tavLst>
                                        <p:tav tm="0">
                                          <p:val>
                                            <p:fltVal val="0"/>
                                          </p:val>
                                        </p:tav>
                                        <p:tav tm="100000">
                                          <p:val>
                                            <p:strVal val="#ppt_w"/>
                                          </p:val>
                                        </p:tav>
                                      </p:tavLst>
                                    </p:anim>
                                    <p:anim calcmode="lin" valueType="num">
                                      <p:cBhvr>
                                        <p:cTn id="48" dur="500" fill="hold"/>
                                        <p:tgtEl>
                                          <p:spTgt spid="142"/>
                                        </p:tgtEl>
                                        <p:attrNameLst>
                                          <p:attrName>ppt_h</p:attrName>
                                        </p:attrNameLst>
                                      </p:cBhvr>
                                      <p:tavLst>
                                        <p:tav tm="0">
                                          <p:val>
                                            <p:fltVal val="0"/>
                                          </p:val>
                                        </p:tav>
                                        <p:tav tm="100000">
                                          <p:val>
                                            <p:strVal val="#ppt_h"/>
                                          </p:val>
                                        </p:tav>
                                      </p:tavLst>
                                    </p:anim>
                                    <p:animEffect transition="in" filter="fade">
                                      <p:cBhvr>
                                        <p:cTn id="49" dur="500"/>
                                        <p:tgtEl>
                                          <p:spTgt spid="142"/>
                                        </p:tgtEl>
                                      </p:cBhvr>
                                    </p:animEffect>
                                  </p:childTnLst>
                                </p:cTn>
                              </p:par>
                              <p:par>
                                <p:cTn id="50" presetID="53" presetClass="entr" presetSubtype="16" fill="hold" nodeType="withEffect">
                                  <p:stCondLst>
                                    <p:cond delay="0"/>
                                  </p:stCondLst>
                                  <p:childTnLst>
                                    <p:set>
                                      <p:cBhvr>
                                        <p:cTn id="51" dur="1" fill="hold">
                                          <p:stCondLst>
                                            <p:cond delay="0"/>
                                          </p:stCondLst>
                                        </p:cTn>
                                        <p:tgtEl>
                                          <p:spTgt spid="145"/>
                                        </p:tgtEl>
                                        <p:attrNameLst>
                                          <p:attrName>style.visibility</p:attrName>
                                        </p:attrNameLst>
                                      </p:cBhvr>
                                      <p:to>
                                        <p:strVal val="visible"/>
                                      </p:to>
                                    </p:set>
                                    <p:anim calcmode="lin" valueType="num">
                                      <p:cBhvr>
                                        <p:cTn id="52" dur="500" fill="hold"/>
                                        <p:tgtEl>
                                          <p:spTgt spid="145"/>
                                        </p:tgtEl>
                                        <p:attrNameLst>
                                          <p:attrName>ppt_w</p:attrName>
                                        </p:attrNameLst>
                                      </p:cBhvr>
                                      <p:tavLst>
                                        <p:tav tm="0">
                                          <p:val>
                                            <p:fltVal val="0"/>
                                          </p:val>
                                        </p:tav>
                                        <p:tav tm="100000">
                                          <p:val>
                                            <p:strVal val="#ppt_w"/>
                                          </p:val>
                                        </p:tav>
                                      </p:tavLst>
                                    </p:anim>
                                    <p:anim calcmode="lin" valueType="num">
                                      <p:cBhvr>
                                        <p:cTn id="53" dur="500" fill="hold"/>
                                        <p:tgtEl>
                                          <p:spTgt spid="145"/>
                                        </p:tgtEl>
                                        <p:attrNameLst>
                                          <p:attrName>ppt_h</p:attrName>
                                        </p:attrNameLst>
                                      </p:cBhvr>
                                      <p:tavLst>
                                        <p:tav tm="0">
                                          <p:val>
                                            <p:fltVal val="0"/>
                                          </p:val>
                                        </p:tav>
                                        <p:tav tm="100000">
                                          <p:val>
                                            <p:strVal val="#ppt_h"/>
                                          </p:val>
                                        </p:tav>
                                      </p:tavLst>
                                    </p:anim>
                                    <p:animEffect transition="in" filter="fade">
                                      <p:cBhvr>
                                        <p:cTn id="54" dur="500"/>
                                        <p:tgtEl>
                                          <p:spTgt spid="145"/>
                                        </p:tgtEl>
                                      </p:cBhvr>
                                    </p:animEffect>
                                  </p:childTnLst>
                                </p:cTn>
                              </p:par>
                              <p:par>
                                <p:cTn id="55" presetID="53" presetClass="entr" presetSubtype="16" fill="hold" nodeType="withEffect">
                                  <p:stCondLst>
                                    <p:cond delay="0"/>
                                  </p:stCondLst>
                                  <p:childTnLst>
                                    <p:set>
                                      <p:cBhvr>
                                        <p:cTn id="56" dur="1" fill="hold">
                                          <p:stCondLst>
                                            <p:cond delay="0"/>
                                          </p:stCondLst>
                                        </p:cTn>
                                        <p:tgtEl>
                                          <p:spTgt spid="146"/>
                                        </p:tgtEl>
                                        <p:attrNameLst>
                                          <p:attrName>style.visibility</p:attrName>
                                        </p:attrNameLst>
                                      </p:cBhvr>
                                      <p:to>
                                        <p:strVal val="visible"/>
                                      </p:to>
                                    </p:set>
                                    <p:anim calcmode="lin" valueType="num">
                                      <p:cBhvr>
                                        <p:cTn id="57" dur="500" fill="hold"/>
                                        <p:tgtEl>
                                          <p:spTgt spid="146"/>
                                        </p:tgtEl>
                                        <p:attrNameLst>
                                          <p:attrName>ppt_w</p:attrName>
                                        </p:attrNameLst>
                                      </p:cBhvr>
                                      <p:tavLst>
                                        <p:tav tm="0">
                                          <p:val>
                                            <p:fltVal val="0"/>
                                          </p:val>
                                        </p:tav>
                                        <p:tav tm="100000">
                                          <p:val>
                                            <p:strVal val="#ppt_w"/>
                                          </p:val>
                                        </p:tav>
                                      </p:tavLst>
                                    </p:anim>
                                    <p:anim calcmode="lin" valueType="num">
                                      <p:cBhvr>
                                        <p:cTn id="58" dur="500" fill="hold"/>
                                        <p:tgtEl>
                                          <p:spTgt spid="146"/>
                                        </p:tgtEl>
                                        <p:attrNameLst>
                                          <p:attrName>ppt_h</p:attrName>
                                        </p:attrNameLst>
                                      </p:cBhvr>
                                      <p:tavLst>
                                        <p:tav tm="0">
                                          <p:val>
                                            <p:fltVal val="0"/>
                                          </p:val>
                                        </p:tav>
                                        <p:tav tm="100000">
                                          <p:val>
                                            <p:strVal val="#ppt_h"/>
                                          </p:val>
                                        </p:tav>
                                      </p:tavLst>
                                    </p:anim>
                                    <p:animEffect transition="in" filter="fade">
                                      <p:cBhvr>
                                        <p:cTn id="59" dur="500"/>
                                        <p:tgtEl>
                                          <p:spTgt spid="146"/>
                                        </p:tgtEl>
                                      </p:cBhvr>
                                    </p:animEffect>
                                  </p:childTnLst>
                                </p:cTn>
                              </p:par>
                              <p:par>
                                <p:cTn id="60" presetID="53" presetClass="entr" presetSubtype="16"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 calcmode="lin" valueType="num">
                                      <p:cBhvr>
                                        <p:cTn id="62" dur="500" fill="hold"/>
                                        <p:tgtEl>
                                          <p:spTgt spid="147"/>
                                        </p:tgtEl>
                                        <p:attrNameLst>
                                          <p:attrName>ppt_w</p:attrName>
                                        </p:attrNameLst>
                                      </p:cBhvr>
                                      <p:tavLst>
                                        <p:tav tm="0">
                                          <p:val>
                                            <p:fltVal val="0"/>
                                          </p:val>
                                        </p:tav>
                                        <p:tav tm="100000">
                                          <p:val>
                                            <p:strVal val="#ppt_w"/>
                                          </p:val>
                                        </p:tav>
                                      </p:tavLst>
                                    </p:anim>
                                    <p:anim calcmode="lin" valueType="num">
                                      <p:cBhvr>
                                        <p:cTn id="63" dur="500" fill="hold"/>
                                        <p:tgtEl>
                                          <p:spTgt spid="147"/>
                                        </p:tgtEl>
                                        <p:attrNameLst>
                                          <p:attrName>ppt_h</p:attrName>
                                        </p:attrNameLst>
                                      </p:cBhvr>
                                      <p:tavLst>
                                        <p:tav tm="0">
                                          <p:val>
                                            <p:fltVal val="0"/>
                                          </p:val>
                                        </p:tav>
                                        <p:tav tm="100000">
                                          <p:val>
                                            <p:strVal val="#ppt_h"/>
                                          </p:val>
                                        </p:tav>
                                      </p:tavLst>
                                    </p:anim>
                                    <p:animEffect transition="in" filter="fade">
                                      <p:cBhvr>
                                        <p:cTn id="64" dur="500"/>
                                        <p:tgtEl>
                                          <p:spTgt spid="147"/>
                                        </p:tgtEl>
                                      </p:cBhvr>
                                    </p:animEffect>
                                  </p:childTnLst>
                                </p:cTn>
                              </p:par>
                              <p:par>
                                <p:cTn id="65" presetID="53" presetClass="entr" presetSubtype="16" fill="hold" nodeType="withEffect">
                                  <p:stCondLst>
                                    <p:cond delay="0"/>
                                  </p:stCondLst>
                                  <p:childTnLst>
                                    <p:set>
                                      <p:cBhvr>
                                        <p:cTn id="66" dur="1" fill="hold">
                                          <p:stCondLst>
                                            <p:cond delay="0"/>
                                          </p:stCondLst>
                                        </p:cTn>
                                        <p:tgtEl>
                                          <p:spTgt spid="148"/>
                                        </p:tgtEl>
                                        <p:attrNameLst>
                                          <p:attrName>style.visibility</p:attrName>
                                        </p:attrNameLst>
                                      </p:cBhvr>
                                      <p:to>
                                        <p:strVal val="visible"/>
                                      </p:to>
                                    </p:set>
                                    <p:anim calcmode="lin" valueType="num">
                                      <p:cBhvr>
                                        <p:cTn id="67" dur="500" fill="hold"/>
                                        <p:tgtEl>
                                          <p:spTgt spid="148"/>
                                        </p:tgtEl>
                                        <p:attrNameLst>
                                          <p:attrName>ppt_w</p:attrName>
                                        </p:attrNameLst>
                                      </p:cBhvr>
                                      <p:tavLst>
                                        <p:tav tm="0">
                                          <p:val>
                                            <p:fltVal val="0"/>
                                          </p:val>
                                        </p:tav>
                                        <p:tav tm="100000">
                                          <p:val>
                                            <p:strVal val="#ppt_w"/>
                                          </p:val>
                                        </p:tav>
                                      </p:tavLst>
                                    </p:anim>
                                    <p:anim calcmode="lin" valueType="num">
                                      <p:cBhvr>
                                        <p:cTn id="68" dur="500" fill="hold"/>
                                        <p:tgtEl>
                                          <p:spTgt spid="148"/>
                                        </p:tgtEl>
                                        <p:attrNameLst>
                                          <p:attrName>ppt_h</p:attrName>
                                        </p:attrNameLst>
                                      </p:cBhvr>
                                      <p:tavLst>
                                        <p:tav tm="0">
                                          <p:val>
                                            <p:fltVal val="0"/>
                                          </p:val>
                                        </p:tav>
                                        <p:tav tm="100000">
                                          <p:val>
                                            <p:strVal val="#ppt_h"/>
                                          </p:val>
                                        </p:tav>
                                      </p:tavLst>
                                    </p:anim>
                                    <p:animEffect transition="in" filter="fade">
                                      <p:cBhvr>
                                        <p:cTn id="69" dur="500"/>
                                        <p:tgtEl>
                                          <p:spTgt spid="148"/>
                                        </p:tgtEl>
                                      </p:cBhvr>
                                    </p:animEffect>
                                  </p:childTnLst>
                                </p:cTn>
                              </p:par>
                              <p:par>
                                <p:cTn id="70" presetID="53" presetClass="entr" presetSubtype="16" fill="hold" nodeType="withEffect">
                                  <p:stCondLst>
                                    <p:cond delay="0"/>
                                  </p:stCondLst>
                                  <p:childTnLst>
                                    <p:set>
                                      <p:cBhvr>
                                        <p:cTn id="71" dur="1" fill="hold">
                                          <p:stCondLst>
                                            <p:cond delay="0"/>
                                          </p:stCondLst>
                                        </p:cTn>
                                        <p:tgtEl>
                                          <p:spTgt spid="150"/>
                                        </p:tgtEl>
                                        <p:attrNameLst>
                                          <p:attrName>style.visibility</p:attrName>
                                        </p:attrNameLst>
                                      </p:cBhvr>
                                      <p:to>
                                        <p:strVal val="visible"/>
                                      </p:to>
                                    </p:set>
                                    <p:anim calcmode="lin" valueType="num">
                                      <p:cBhvr>
                                        <p:cTn id="72" dur="500" fill="hold"/>
                                        <p:tgtEl>
                                          <p:spTgt spid="150"/>
                                        </p:tgtEl>
                                        <p:attrNameLst>
                                          <p:attrName>ppt_w</p:attrName>
                                        </p:attrNameLst>
                                      </p:cBhvr>
                                      <p:tavLst>
                                        <p:tav tm="0">
                                          <p:val>
                                            <p:fltVal val="0"/>
                                          </p:val>
                                        </p:tav>
                                        <p:tav tm="100000">
                                          <p:val>
                                            <p:strVal val="#ppt_w"/>
                                          </p:val>
                                        </p:tav>
                                      </p:tavLst>
                                    </p:anim>
                                    <p:anim calcmode="lin" valueType="num">
                                      <p:cBhvr>
                                        <p:cTn id="73" dur="500" fill="hold"/>
                                        <p:tgtEl>
                                          <p:spTgt spid="150"/>
                                        </p:tgtEl>
                                        <p:attrNameLst>
                                          <p:attrName>ppt_h</p:attrName>
                                        </p:attrNameLst>
                                      </p:cBhvr>
                                      <p:tavLst>
                                        <p:tav tm="0">
                                          <p:val>
                                            <p:fltVal val="0"/>
                                          </p:val>
                                        </p:tav>
                                        <p:tav tm="100000">
                                          <p:val>
                                            <p:strVal val="#ppt_h"/>
                                          </p:val>
                                        </p:tav>
                                      </p:tavLst>
                                    </p:anim>
                                    <p:animEffect transition="in" filter="fade">
                                      <p:cBhvr>
                                        <p:cTn id="74" dur="500"/>
                                        <p:tgtEl>
                                          <p:spTgt spid="150"/>
                                        </p:tgtEl>
                                      </p:cBhvr>
                                    </p:animEffect>
                                  </p:childTnLst>
                                </p:cTn>
                              </p:par>
                              <p:par>
                                <p:cTn id="75" presetID="53" presetClass="entr" presetSubtype="16" fill="hold" nodeType="withEffect">
                                  <p:stCondLst>
                                    <p:cond delay="0"/>
                                  </p:stCondLst>
                                  <p:childTnLst>
                                    <p:set>
                                      <p:cBhvr>
                                        <p:cTn id="76" dur="1" fill="hold">
                                          <p:stCondLst>
                                            <p:cond delay="0"/>
                                          </p:stCondLst>
                                        </p:cTn>
                                        <p:tgtEl>
                                          <p:spTgt spid="151"/>
                                        </p:tgtEl>
                                        <p:attrNameLst>
                                          <p:attrName>style.visibility</p:attrName>
                                        </p:attrNameLst>
                                      </p:cBhvr>
                                      <p:to>
                                        <p:strVal val="visible"/>
                                      </p:to>
                                    </p:set>
                                    <p:anim calcmode="lin" valueType="num">
                                      <p:cBhvr>
                                        <p:cTn id="77" dur="500" fill="hold"/>
                                        <p:tgtEl>
                                          <p:spTgt spid="151"/>
                                        </p:tgtEl>
                                        <p:attrNameLst>
                                          <p:attrName>ppt_w</p:attrName>
                                        </p:attrNameLst>
                                      </p:cBhvr>
                                      <p:tavLst>
                                        <p:tav tm="0">
                                          <p:val>
                                            <p:fltVal val="0"/>
                                          </p:val>
                                        </p:tav>
                                        <p:tav tm="100000">
                                          <p:val>
                                            <p:strVal val="#ppt_w"/>
                                          </p:val>
                                        </p:tav>
                                      </p:tavLst>
                                    </p:anim>
                                    <p:anim calcmode="lin" valueType="num">
                                      <p:cBhvr>
                                        <p:cTn id="78" dur="500" fill="hold"/>
                                        <p:tgtEl>
                                          <p:spTgt spid="151"/>
                                        </p:tgtEl>
                                        <p:attrNameLst>
                                          <p:attrName>ppt_h</p:attrName>
                                        </p:attrNameLst>
                                      </p:cBhvr>
                                      <p:tavLst>
                                        <p:tav tm="0">
                                          <p:val>
                                            <p:fltVal val="0"/>
                                          </p:val>
                                        </p:tav>
                                        <p:tav tm="100000">
                                          <p:val>
                                            <p:strVal val="#ppt_h"/>
                                          </p:val>
                                        </p:tav>
                                      </p:tavLst>
                                    </p:anim>
                                    <p:animEffect transition="in" filter="fade">
                                      <p:cBhvr>
                                        <p:cTn id="79" dur="500"/>
                                        <p:tgtEl>
                                          <p:spTgt spid="15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74"/>
                                        </p:tgtEl>
                                        <p:attrNameLst>
                                          <p:attrName>style.visibility</p:attrName>
                                        </p:attrNameLst>
                                      </p:cBhvr>
                                      <p:to>
                                        <p:strVal val="visible"/>
                                      </p:to>
                                    </p:set>
                                    <p:anim calcmode="lin" valueType="num">
                                      <p:cBhvr>
                                        <p:cTn id="82" dur="500" fill="hold"/>
                                        <p:tgtEl>
                                          <p:spTgt spid="174"/>
                                        </p:tgtEl>
                                        <p:attrNameLst>
                                          <p:attrName>ppt_w</p:attrName>
                                        </p:attrNameLst>
                                      </p:cBhvr>
                                      <p:tavLst>
                                        <p:tav tm="0">
                                          <p:val>
                                            <p:fltVal val="0"/>
                                          </p:val>
                                        </p:tav>
                                        <p:tav tm="100000">
                                          <p:val>
                                            <p:strVal val="#ppt_w"/>
                                          </p:val>
                                        </p:tav>
                                      </p:tavLst>
                                    </p:anim>
                                    <p:anim calcmode="lin" valueType="num">
                                      <p:cBhvr>
                                        <p:cTn id="83" dur="500" fill="hold"/>
                                        <p:tgtEl>
                                          <p:spTgt spid="174"/>
                                        </p:tgtEl>
                                        <p:attrNameLst>
                                          <p:attrName>ppt_h</p:attrName>
                                        </p:attrNameLst>
                                      </p:cBhvr>
                                      <p:tavLst>
                                        <p:tav tm="0">
                                          <p:val>
                                            <p:fltVal val="0"/>
                                          </p:val>
                                        </p:tav>
                                        <p:tav tm="100000">
                                          <p:val>
                                            <p:strVal val="#ppt_h"/>
                                          </p:val>
                                        </p:tav>
                                      </p:tavLst>
                                    </p:anim>
                                    <p:animEffect transition="in" filter="fade">
                                      <p:cBhvr>
                                        <p:cTn id="84" dur="500"/>
                                        <p:tgtEl>
                                          <p:spTgt spid="174"/>
                                        </p:tgtEl>
                                      </p:cBhvr>
                                    </p:animEffect>
                                  </p:childTnLst>
                                </p:cTn>
                              </p:par>
                              <p:par>
                                <p:cTn id="85" presetID="53" presetClass="entr" presetSubtype="16" fill="hold" nodeType="withEffect">
                                  <p:stCondLst>
                                    <p:cond delay="0"/>
                                  </p:stCondLst>
                                  <p:childTnLst>
                                    <p:set>
                                      <p:cBhvr>
                                        <p:cTn id="86" dur="1" fill="hold">
                                          <p:stCondLst>
                                            <p:cond delay="0"/>
                                          </p:stCondLst>
                                        </p:cTn>
                                        <p:tgtEl>
                                          <p:spTgt spid="161"/>
                                        </p:tgtEl>
                                        <p:attrNameLst>
                                          <p:attrName>style.visibility</p:attrName>
                                        </p:attrNameLst>
                                      </p:cBhvr>
                                      <p:to>
                                        <p:strVal val="visible"/>
                                      </p:to>
                                    </p:set>
                                    <p:anim calcmode="lin" valueType="num">
                                      <p:cBhvr>
                                        <p:cTn id="87" dur="500" fill="hold"/>
                                        <p:tgtEl>
                                          <p:spTgt spid="161"/>
                                        </p:tgtEl>
                                        <p:attrNameLst>
                                          <p:attrName>ppt_w</p:attrName>
                                        </p:attrNameLst>
                                      </p:cBhvr>
                                      <p:tavLst>
                                        <p:tav tm="0">
                                          <p:val>
                                            <p:fltVal val="0"/>
                                          </p:val>
                                        </p:tav>
                                        <p:tav tm="100000">
                                          <p:val>
                                            <p:strVal val="#ppt_w"/>
                                          </p:val>
                                        </p:tav>
                                      </p:tavLst>
                                    </p:anim>
                                    <p:anim calcmode="lin" valueType="num">
                                      <p:cBhvr>
                                        <p:cTn id="88" dur="500" fill="hold"/>
                                        <p:tgtEl>
                                          <p:spTgt spid="161"/>
                                        </p:tgtEl>
                                        <p:attrNameLst>
                                          <p:attrName>ppt_h</p:attrName>
                                        </p:attrNameLst>
                                      </p:cBhvr>
                                      <p:tavLst>
                                        <p:tav tm="0">
                                          <p:val>
                                            <p:fltVal val="0"/>
                                          </p:val>
                                        </p:tav>
                                        <p:tav tm="100000">
                                          <p:val>
                                            <p:strVal val="#ppt_h"/>
                                          </p:val>
                                        </p:tav>
                                      </p:tavLst>
                                    </p:anim>
                                    <p:animEffect transition="in" filter="fade">
                                      <p:cBhvr>
                                        <p:cTn id="89" dur="500"/>
                                        <p:tgtEl>
                                          <p:spTgt spid="16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64"/>
                                        </p:tgtEl>
                                        <p:attrNameLst>
                                          <p:attrName>style.visibility</p:attrName>
                                        </p:attrNameLst>
                                      </p:cBhvr>
                                      <p:to>
                                        <p:strVal val="visible"/>
                                      </p:to>
                                    </p:set>
                                    <p:anim calcmode="lin" valueType="num">
                                      <p:cBhvr>
                                        <p:cTn id="92" dur="500" fill="hold"/>
                                        <p:tgtEl>
                                          <p:spTgt spid="164"/>
                                        </p:tgtEl>
                                        <p:attrNameLst>
                                          <p:attrName>ppt_w</p:attrName>
                                        </p:attrNameLst>
                                      </p:cBhvr>
                                      <p:tavLst>
                                        <p:tav tm="0">
                                          <p:val>
                                            <p:fltVal val="0"/>
                                          </p:val>
                                        </p:tav>
                                        <p:tav tm="100000">
                                          <p:val>
                                            <p:strVal val="#ppt_w"/>
                                          </p:val>
                                        </p:tav>
                                      </p:tavLst>
                                    </p:anim>
                                    <p:anim calcmode="lin" valueType="num">
                                      <p:cBhvr>
                                        <p:cTn id="93" dur="500" fill="hold"/>
                                        <p:tgtEl>
                                          <p:spTgt spid="164"/>
                                        </p:tgtEl>
                                        <p:attrNameLst>
                                          <p:attrName>ppt_h</p:attrName>
                                        </p:attrNameLst>
                                      </p:cBhvr>
                                      <p:tavLst>
                                        <p:tav tm="0">
                                          <p:val>
                                            <p:fltVal val="0"/>
                                          </p:val>
                                        </p:tav>
                                        <p:tav tm="100000">
                                          <p:val>
                                            <p:strVal val="#ppt_h"/>
                                          </p:val>
                                        </p:tav>
                                      </p:tavLst>
                                    </p:anim>
                                    <p:animEffect transition="in" filter="fade">
                                      <p:cBhvr>
                                        <p:cTn id="94" dur="500"/>
                                        <p:tgtEl>
                                          <p:spTgt spid="164"/>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74">
                                            <p:txEl>
                                              <p:pRg st="0" end="0"/>
                                            </p:txEl>
                                          </p:spTgt>
                                        </p:tgtEl>
                                        <p:attrNameLst>
                                          <p:attrName>style.visibility</p:attrName>
                                        </p:attrNameLst>
                                      </p:cBhvr>
                                      <p:to>
                                        <p:strVal val="visible"/>
                                      </p:to>
                                    </p:set>
                                    <p:anim calcmode="lin" valueType="num">
                                      <p:cBhvr additive="base">
                                        <p:cTn id="99" dur="500" fill="hold"/>
                                        <p:tgtEl>
                                          <p:spTgt spid="174">
                                            <p:txEl>
                                              <p:pRg st="0" end="0"/>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74">
                                            <p:txEl>
                                              <p:pRg st="1" end="1"/>
                                            </p:txEl>
                                          </p:spTgt>
                                        </p:tgtEl>
                                        <p:attrNameLst>
                                          <p:attrName>style.visibility</p:attrName>
                                        </p:attrNameLst>
                                      </p:cBhvr>
                                      <p:to>
                                        <p:strVal val="visible"/>
                                      </p:to>
                                    </p:set>
                                    <p:anim calcmode="lin" valueType="num">
                                      <p:cBhvr additive="base">
                                        <p:cTn id="105" dur="500" fill="hold"/>
                                        <p:tgtEl>
                                          <p:spTgt spid="174">
                                            <p:txEl>
                                              <p:pRg st="1" end="1"/>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174">
                                            <p:txEl>
                                              <p:pRg st="1" end="1"/>
                                            </p:txEl>
                                          </p:spTgt>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174">
                                            <p:txEl>
                                              <p:pRg st="2" end="2"/>
                                            </p:txEl>
                                          </p:spTgt>
                                        </p:tgtEl>
                                        <p:attrNameLst>
                                          <p:attrName>style.visibility</p:attrName>
                                        </p:attrNameLst>
                                      </p:cBhvr>
                                      <p:to>
                                        <p:strVal val="visible"/>
                                      </p:to>
                                    </p:set>
                                    <p:anim calcmode="lin" valueType="num">
                                      <p:cBhvr additive="base">
                                        <p:cTn id="109" dur="500" fill="hold"/>
                                        <p:tgtEl>
                                          <p:spTgt spid="174">
                                            <p:txEl>
                                              <p:pRg st="2" end="2"/>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74">
                                            <p:txEl>
                                              <p:pRg st="3" end="3"/>
                                            </p:txEl>
                                          </p:spTgt>
                                        </p:tgtEl>
                                        <p:attrNameLst>
                                          <p:attrName>style.visibility</p:attrName>
                                        </p:attrNameLst>
                                      </p:cBhvr>
                                      <p:to>
                                        <p:strVal val="visible"/>
                                      </p:to>
                                    </p:set>
                                    <p:anim calcmode="lin" valueType="num">
                                      <p:cBhvr additive="base">
                                        <p:cTn id="115" dur="500" fill="hold"/>
                                        <p:tgtEl>
                                          <p:spTgt spid="174">
                                            <p:txEl>
                                              <p:pRg st="3" end="3"/>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74">
                                            <p:txEl>
                                              <p:pRg st="3" end="3"/>
                                            </p:txEl>
                                          </p:spTgt>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74">
                                            <p:txEl>
                                              <p:pRg st="4" end="4"/>
                                            </p:txEl>
                                          </p:spTgt>
                                        </p:tgtEl>
                                        <p:attrNameLst>
                                          <p:attrName>style.visibility</p:attrName>
                                        </p:attrNameLst>
                                      </p:cBhvr>
                                      <p:to>
                                        <p:strVal val="visible"/>
                                      </p:to>
                                    </p:set>
                                    <p:anim calcmode="lin" valueType="num">
                                      <p:cBhvr additive="base">
                                        <p:cTn id="119" dur="500" fill="hold"/>
                                        <p:tgtEl>
                                          <p:spTgt spid="174">
                                            <p:txEl>
                                              <p:pRg st="4" end="4"/>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174">
                                            <p:txEl>
                                              <p:pRg st="4" end="4"/>
                                            </p:txEl>
                                          </p:spTgt>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74">
                                            <p:txEl>
                                              <p:pRg st="5" end="5"/>
                                            </p:txEl>
                                          </p:spTgt>
                                        </p:tgtEl>
                                        <p:attrNameLst>
                                          <p:attrName>style.visibility</p:attrName>
                                        </p:attrNameLst>
                                      </p:cBhvr>
                                      <p:to>
                                        <p:strVal val="visible"/>
                                      </p:to>
                                    </p:set>
                                    <p:anim calcmode="lin" valueType="num">
                                      <p:cBhvr additive="base">
                                        <p:cTn id="123" dur="500" fill="hold"/>
                                        <p:tgtEl>
                                          <p:spTgt spid="174">
                                            <p:txEl>
                                              <p:pRg st="5" end="5"/>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7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68" name="Group 167">
            <a:extLst>
              <a:ext uri="{FF2B5EF4-FFF2-40B4-BE49-F238E27FC236}">
                <a16:creationId xmlns:a16="http://schemas.microsoft.com/office/drawing/2014/main" id="{E5AF1136-185E-4684-BA4C-489956BBB0C9}"/>
              </a:ext>
            </a:extLst>
          </p:cNvPr>
          <p:cNvGrpSpPr/>
          <p:nvPr/>
        </p:nvGrpSpPr>
        <p:grpSpPr>
          <a:xfrm>
            <a:off x="16075841" y="1236334"/>
            <a:ext cx="2587211" cy="7671072"/>
            <a:chOff x="15164201" y="1284256"/>
            <a:chExt cx="2587211" cy="7671072"/>
          </a:xfrm>
        </p:grpSpPr>
        <p:grpSp>
          <p:nvGrpSpPr>
            <p:cNvPr id="15" name="Group 15"/>
            <p:cNvGrpSpPr/>
            <p:nvPr/>
          </p:nvGrpSpPr>
          <p:grpSpPr>
            <a:xfrm>
              <a:off x="15164201" y="2618086"/>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3904500"/>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164201" y="5190915"/>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164201" y="6477329"/>
              <a:ext cx="2279617" cy="1191585"/>
              <a:chOff x="0" y="0"/>
              <a:chExt cx="3039489" cy="1588780"/>
            </a:xfrm>
          </p:grpSpPr>
          <p:grpSp>
            <p:nvGrpSpPr>
              <p:cNvPr id="37" name="Group 37"/>
              <p:cNvGrpSpPr/>
              <p:nvPr/>
            </p:nvGrpSpPr>
            <p:grpSpPr>
              <a:xfrm>
                <a:off x="0" y="0"/>
                <a:ext cx="3039489" cy="1588780"/>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234950" y="117213"/>
                <a:ext cx="1688828" cy="1354354"/>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164201" y="7763743"/>
              <a:ext cx="2279617" cy="1191585"/>
              <a:chOff x="0" y="0"/>
              <a:chExt cx="3039489" cy="1588780"/>
            </a:xfrm>
          </p:grpSpPr>
          <p:grpSp>
            <p:nvGrpSpPr>
              <p:cNvPr id="44" name="Group 44"/>
              <p:cNvGrpSpPr/>
              <p:nvPr/>
            </p:nvGrpSpPr>
            <p:grpSpPr>
              <a:xfrm>
                <a:off x="0" y="0"/>
                <a:ext cx="3039489" cy="1588780"/>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234950" y="117213"/>
                <a:ext cx="1688828" cy="1354354"/>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564542" y="1331671"/>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57" name="Freeform 57"/>
            <p:cNvSpPr/>
            <p:nvPr/>
          </p:nvSpPr>
          <p:spPr>
            <a:xfrm rot="5400000">
              <a:off x="12631677" y="4465545"/>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grpSp>
        <p:nvGrpSpPr>
          <p:cNvPr id="58" name="Group 58"/>
          <p:cNvGrpSpPr/>
          <p:nvPr/>
        </p:nvGrpSpPr>
        <p:grpSpPr>
          <a:xfrm>
            <a:off x="536588" y="239294"/>
            <a:ext cx="16907230" cy="9679647"/>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5357304"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7044082"/>
            <a:chOff x="0" y="0"/>
            <a:chExt cx="350819" cy="9392109"/>
          </a:xfrm>
        </p:grpSpPr>
        <p:grpSp>
          <p:nvGrpSpPr>
            <p:cNvPr id="65" name="Group 65"/>
            <p:cNvGrpSpPr/>
            <p:nvPr/>
          </p:nvGrpSpPr>
          <p:grpSpPr>
            <a:xfrm>
              <a:off x="0" y="0"/>
              <a:ext cx="350819" cy="350819"/>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130161"/>
              <a:ext cx="350819" cy="350819"/>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260322"/>
              <a:ext cx="350819" cy="350819"/>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390484"/>
              <a:ext cx="350819" cy="350819"/>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520645"/>
              <a:ext cx="350819" cy="350819"/>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5650806"/>
              <a:ext cx="350819" cy="350819"/>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6780967"/>
              <a:ext cx="350819" cy="350819"/>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7911128"/>
              <a:ext cx="350819" cy="350819"/>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041289"/>
              <a:ext cx="350819" cy="350819"/>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sp>
        <p:nvSpPr>
          <p:cNvPr id="141" name="Freeform 141"/>
          <p:cNvSpPr/>
          <p:nvPr/>
        </p:nvSpPr>
        <p:spPr>
          <a:xfrm>
            <a:off x="16015592" y="-89728"/>
            <a:ext cx="1897572" cy="1674608"/>
          </a:xfrm>
          <a:custGeom>
            <a:avLst/>
            <a:gdLst/>
            <a:ahLst/>
            <a:cxnLst/>
            <a:rect l="l" t="t" r="r" b="b"/>
            <a:pathLst>
              <a:path w="1897572" h="1674608">
                <a:moveTo>
                  <a:pt x="0" y="0"/>
                </a:moveTo>
                <a:lnTo>
                  <a:pt x="1897572" y="0"/>
                </a:lnTo>
                <a:lnTo>
                  <a:pt x="1897572" y="1674608"/>
                </a:lnTo>
                <a:lnTo>
                  <a:pt x="0" y="1674608"/>
                </a:lnTo>
                <a:lnTo>
                  <a:pt x="0" y="0"/>
                </a:lnTo>
                <a:close/>
              </a:path>
            </a:pathLst>
          </a:custGeom>
          <a:blipFill>
            <a:blip r:embed="rId6"/>
            <a:stretch>
              <a:fillRect/>
            </a:stretch>
          </a:blipFill>
        </p:spPr>
      </p:sp>
      <p:sp>
        <p:nvSpPr>
          <p:cNvPr id="142" name="Freeform 142"/>
          <p:cNvSpPr/>
          <p:nvPr/>
        </p:nvSpPr>
        <p:spPr>
          <a:xfrm>
            <a:off x="460696" y="8721392"/>
            <a:ext cx="1352776" cy="1371636"/>
          </a:xfrm>
          <a:custGeom>
            <a:avLst/>
            <a:gdLst/>
            <a:ahLst/>
            <a:cxnLst/>
            <a:rect l="l" t="t" r="r" b="b"/>
            <a:pathLst>
              <a:path w="1352776" h="1371636">
                <a:moveTo>
                  <a:pt x="0" y="0"/>
                </a:moveTo>
                <a:lnTo>
                  <a:pt x="1352777" y="0"/>
                </a:lnTo>
                <a:lnTo>
                  <a:pt x="1352777" y="1371637"/>
                </a:lnTo>
                <a:lnTo>
                  <a:pt x="0" y="1371637"/>
                </a:lnTo>
                <a:lnTo>
                  <a:pt x="0" y="0"/>
                </a:lnTo>
                <a:close/>
              </a:path>
            </a:pathLst>
          </a:custGeom>
          <a:blipFill>
            <a:blip r:embed="rId7"/>
            <a:stretch>
              <a:fillRect/>
            </a:stretch>
          </a:blipFill>
        </p:spPr>
      </p:sp>
      <p:sp>
        <p:nvSpPr>
          <p:cNvPr id="145" name="Freeform 145"/>
          <p:cNvSpPr/>
          <p:nvPr/>
        </p:nvSpPr>
        <p:spPr>
          <a:xfrm>
            <a:off x="974323" y="429442"/>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46" name="Freeform 146"/>
          <p:cNvSpPr/>
          <p:nvPr/>
        </p:nvSpPr>
        <p:spPr>
          <a:xfrm rot="-63734">
            <a:off x="16648670" y="9083035"/>
            <a:ext cx="801563" cy="693516"/>
          </a:xfrm>
          <a:custGeom>
            <a:avLst/>
            <a:gdLst/>
            <a:ahLst/>
            <a:cxnLst/>
            <a:rect l="l" t="t" r="r" b="b"/>
            <a:pathLst>
              <a:path w="801563" h="693516">
                <a:moveTo>
                  <a:pt x="0" y="0"/>
                </a:moveTo>
                <a:lnTo>
                  <a:pt x="801563" y="0"/>
                </a:lnTo>
                <a:lnTo>
                  <a:pt x="801563" y="693517"/>
                </a:lnTo>
                <a:lnTo>
                  <a:pt x="0" y="693517"/>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47" name="Freeform 147"/>
          <p:cNvSpPr/>
          <p:nvPr/>
        </p:nvSpPr>
        <p:spPr>
          <a:xfrm rot="-3955797" flipH="1" flipV="1">
            <a:off x="16869517" y="926922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12"/>
            <a:stretch>
              <a:fillRect t="-62571" r="-193516" b="-197067"/>
            </a:stretch>
          </a:blipFill>
        </p:spPr>
      </p:sp>
      <p:sp>
        <p:nvSpPr>
          <p:cNvPr id="148" name="Freeform 148"/>
          <p:cNvSpPr/>
          <p:nvPr/>
        </p:nvSpPr>
        <p:spPr>
          <a:xfrm rot="19812914">
            <a:off x="16492745" y="9358434"/>
            <a:ext cx="801563" cy="693516"/>
          </a:xfrm>
          <a:custGeom>
            <a:avLst/>
            <a:gdLst/>
            <a:ahLst/>
            <a:cxnLst/>
            <a:rect l="l" t="t" r="r" b="b"/>
            <a:pathLst>
              <a:path w="801563" h="693516">
                <a:moveTo>
                  <a:pt x="0" y="0"/>
                </a:moveTo>
                <a:lnTo>
                  <a:pt x="801563" y="0"/>
                </a:lnTo>
                <a:lnTo>
                  <a:pt x="801563" y="693516"/>
                </a:lnTo>
                <a:lnTo>
                  <a:pt x="0" y="693516"/>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50" name="Freeform 150"/>
          <p:cNvSpPr/>
          <p:nvPr/>
        </p:nvSpPr>
        <p:spPr>
          <a:xfrm rot="17702599" flipH="1" flipV="1">
            <a:off x="16690733" y="8934149"/>
            <a:ext cx="801563" cy="693516"/>
          </a:xfrm>
          <a:custGeom>
            <a:avLst/>
            <a:gdLst/>
            <a:ahLst/>
            <a:cxnLst/>
            <a:rect l="l" t="t" r="r" b="b"/>
            <a:pathLst>
              <a:path w="801563" h="693516">
                <a:moveTo>
                  <a:pt x="801563" y="693516"/>
                </a:moveTo>
                <a:lnTo>
                  <a:pt x="0" y="693516"/>
                </a:lnTo>
                <a:lnTo>
                  <a:pt x="0" y="0"/>
                </a:lnTo>
                <a:lnTo>
                  <a:pt x="801563" y="0"/>
                </a:lnTo>
                <a:lnTo>
                  <a:pt x="801563" y="693516"/>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51" name="Group 151"/>
          <p:cNvGrpSpPr/>
          <p:nvPr/>
        </p:nvGrpSpPr>
        <p:grpSpPr>
          <a:xfrm>
            <a:off x="594866" y="1690137"/>
            <a:ext cx="1232729" cy="7134324"/>
            <a:chOff x="0" y="0"/>
            <a:chExt cx="1643639" cy="9512432"/>
          </a:xfrm>
        </p:grpSpPr>
        <p:sp>
          <p:nvSpPr>
            <p:cNvPr id="152" name="TextBox 15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3" name="TextBox 15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4" name="TextBox 15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5" name="TextBox 15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6" name="TextBox 15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7" name="TextBox 15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8" name="TextBox 15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9" name="TextBox 15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60" name="TextBox 16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61" name="Group 161"/>
          <p:cNvGrpSpPr/>
          <p:nvPr/>
        </p:nvGrpSpPr>
        <p:grpSpPr>
          <a:xfrm>
            <a:off x="4978792" y="321274"/>
            <a:ext cx="7708557" cy="1060415"/>
            <a:chOff x="0" y="0"/>
            <a:chExt cx="2317607" cy="406456"/>
          </a:xfrm>
        </p:grpSpPr>
        <p:sp>
          <p:nvSpPr>
            <p:cNvPr id="162" name="Freeform 162"/>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163" name="TextBox 163"/>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64" name="TextBox 164"/>
          <p:cNvSpPr txBox="1"/>
          <p:nvPr/>
        </p:nvSpPr>
        <p:spPr>
          <a:xfrm>
            <a:off x="5742139" y="443167"/>
            <a:ext cx="6083497" cy="885825"/>
          </a:xfrm>
          <a:prstGeom prst="rect">
            <a:avLst/>
          </a:prstGeom>
        </p:spPr>
        <p:txBody>
          <a:bodyPr lIns="0" tIns="0" rIns="0" bIns="0" rtlCol="0" anchor="t">
            <a:spAutoFit/>
          </a:bodyPr>
          <a:lstStyle/>
          <a:p>
            <a:pPr marL="0" lvl="0" indent="0" algn="ctr">
              <a:lnSpc>
                <a:spcPts val="6960"/>
              </a:lnSpc>
              <a:spcBef>
                <a:spcPct val="0"/>
              </a:spcBef>
            </a:pPr>
            <a:r>
              <a:rPr lang="en-US" sz="5800" dirty="0">
                <a:solidFill>
                  <a:srgbClr val="503D36"/>
                </a:solidFill>
                <a:latin typeface="More Sugar"/>
              </a:rPr>
              <a:t>1. WH-QUESTION</a:t>
            </a:r>
          </a:p>
        </p:txBody>
      </p:sp>
      <p:sp>
        <p:nvSpPr>
          <p:cNvPr id="174" name="TextBox 173">
            <a:extLst>
              <a:ext uri="{FF2B5EF4-FFF2-40B4-BE49-F238E27FC236}">
                <a16:creationId xmlns:a16="http://schemas.microsoft.com/office/drawing/2014/main" id="{071CDF3D-B4AC-4DE1-A159-E537BBE4A1C3}"/>
              </a:ext>
            </a:extLst>
          </p:cNvPr>
          <p:cNvSpPr txBox="1"/>
          <p:nvPr/>
        </p:nvSpPr>
        <p:spPr>
          <a:xfrm>
            <a:off x="2081780" y="1646942"/>
            <a:ext cx="14794143" cy="7502631"/>
          </a:xfrm>
          <a:prstGeom prst="rect">
            <a:avLst/>
          </a:prstGeom>
          <a:noFill/>
        </p:spPr>
        <p:txBody>
          <a:bodyPr wrap="square">
            <a:spAutoFit/>
          </a:bodyPr>
          <a:lstStyle/>
          <a:p>
            <a:pPr algn="just">
              <a:lnSpc>
                <a:spcPct val="110000"/>
              </a:lnSpc>
              <a:tabLst>
                <a:tab pos="235585" algn="l"/>
              </a:tabLst>
            </a:pPr>
            <a:r>
              <a:rPr lang="en-US" sz="4000" b="1" i="1" dirty="0">
                <a:solidFill>
                  <a:srgbClr val="00B0F0"/>
                </a:solidFill>
                <a:latin typeface="Calibri" panose="020F0502020204030204" pitchFamily="34" charset="0"/>
                <a:ea typeface="Arial" panose="020B0604020202020204" pitchFamily="34" charset="0"/>
              </a:rPr>
              <a:t>c.</a:t>
            </a:r>
            <a:r>
              <a:rPr lang="en-US" sz="4000" dirty="0">
                <a:solidFill>
                  <a:srgbClr val="00B0F0"/>
                </a:solidFill>
                <a:latin typeface="Calibri" panose="020F0502020204030204" pitchFamily="34" charset="0"/>
                <a:ea typeface="Arial" panose="020B0604020202020204" pitchFamily="34" charset="0"/>
              </a:rPr>
              <a:t> </a:t>
            </a:r>
            <a:r>
              <a:rPr lang="en-US" sz="4000" b="1" i="1" dirty="0">
                <a:solidFill>
                  <a:srgbClr val="00B0F0"/>
                </a:solidFill>
                <a:latin typeface="Calibri" panose="020F0502020204030204" pitchFamily="34" charset="0"/>
                <a:ea typeface="Arial" panose="020B0604020202020204" pitchFamily="34" charset="0"/>
              </a:rPr>
              <a:t>When, Where, How, Why, How many, How often: </a:t>
            </a:r>
            <a:r>
              <a:rPr lang="en-US" sz="4000" b="1" i="1" dirty="0" err="1">
                <a:solidFill>
                  <a:srgbClr val="00B0F0"/>
                </a:solidFill>
                <a:latin typeface="Calibri" panose="020F0502020204030204" pitchFamily="34" charset="0"/>
                <a:ea typeface="Arial" panose="020B0604020202020204" pitchFamily="34" charset="0"/>
              </a:rPr>
              <a:t>câu</a:t>
            </a:r>
            <a:r>
              <a:rPr lang="en-US" sz="4000" b="1" i="1" dirty="0">
                <a:solidFill>
                  <a:srgbClr val="00B0F0"/>
                </a:solidFill>
                <a:latin typeface="Calibri" panose="020F0502020204030204" pitchFamily="34" charset="0"/>
                <a:ea typeface="Arial" panose="020B0604020202020204" pitchFamily="34" charset="0"/>
              </a:rPr>
              <a:t> </a:t>
            </a:r>
            <a:r>
              <a:rPr lang="en-US" sz="4000" b="1" i="1" dirty="0" err="1">
                <a:solidFill>
                  <a:srgbClr val="00B0F0"/>
                </a:solidFill>
                <a:latin typeface="Calibri" panose="020F0502020204030204" pitchFamily="34" charset="0"/>
                <a:ea typeface="Arial" panose="020B0604020202020204" pitchFamily="34" charset="0"/>
              </a:rPr>
              <a:t>hỏi</a:t>
            </a:r>
            <a:r>
              <a:rPr lang="en-US" sz="4000" b="1" i="1" dirty="0">
                <a:solidFill>
                  <a:srgbClr val="00B0F0"/>
                </a:solidFill>
                <a:latin typeface="Calibri" panose="020F0502020204030204" pitchFamily="34" charset="0"/>
                <a:ea typeface="Arial" panose="020B0604020202020204" pitchFamily="34" charset="0"/>
              </a:rPr>
              <a:t> </a:t>
            </a:r>
            <a:r>
              <a:rPr lang="en-US" sz="4000" b="1" i="1" dirty="0" err="1">
                <a:solidFill>
                  <a:srgbClr val="00B0F0"/>
                </a:solidFill>
                <a:latin typeface="Calibri" panose="020F0502020204030204" pitchFamily="34" charset="0"/>
                <a:ea typeface="Arial" panose="020B0604020202020204" pitchFamily="34" charset="0"/>
              </a:rPr>
              <a:t>trạng</a:t>
            </a:r>
            <a:r>
              <a:rPr lang="en-US" sz="4000" b="1" i="1" dirty="0">
                <a:solidFill>
                  <a:srgbClr val="00B0F0"/>
                </a:solidFill>
                <a:latin typeface="Calibri" panose="020F0502020204030204" pitchFamily="34" charset="0"/>
                <a:ea typeface="Arial" panose="020B0604020202020204" pitchFamily="34" charset="0"/>
              </a:rPr>
              <a:t> </a:t>
            </a:r>
            <a:r>
              <a:rPr lang="en-US" sz="4000" b="1" i="1" dirty="0" err="1">
                <a:solidFill>
                  <a:srgbClr val="00B0F0"/>
                </a:solidFill>
                <a:latin typeface="Calibri" panose="020F0502020204030204" pitchFamily="34" charset="0"/>
                <a:ea typeface="Arial" panose="020B0604020202020204" pitchFamily="34" charset="0"/>
              </a:rPr>
              <a:t>ngữ</a:t>
            </a:r>
            <a:endParaRPr lang="en-US" sz="4800" b="1" dirty="0">
              <a:solidFill>
                <a:srgbClr val="00B0F0"/>
              </a:solidFill>
              <a:latin typeface="Arial" panose="020B0604020202020204" pitchFamily="34" charset="0"/>
              <a:ea typeface="Arial" panose="020B0604020202020204" pitchFamily="34" charset="0"/>
            </a:endParaRPr>
          </a:p>
          <a:p>
            <a:pPr algn="just">
              <a:lnSpc>
                <a:spcPct val="110000"/>
              </a:lnSpc>
            </a:pP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Đây</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là</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câu</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hỏi</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dùng</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khi</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muốn</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biết</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thời</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gian</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nơi</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chốn</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cách</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thức</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lý</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do,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số</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lượng</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tần</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suất</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của</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hành</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động</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pPr>
            <a:r>
              <a:rPr lang="en-US" sz="4000" b="1" dirty="0">
                <a:solidFill>
                  <a:srgbClr val="000000"/>
                </a:solidFill>
                <a:latin typeface="Calibri" panose="020F0502020204030204" pitchFamily="34" charset="0"/>
                <a:ea typeface="Times New Roman" panose="02020603050405020304" pitchFamily="18" charset="0"/>
              </a:rPr>
              <a:t>When, Where, How, Why, How many, How often +</a:t>
            </a:r>
            <a:r>
              <a:rPr lang="en-US" sz="4000" b="1" dirty="0">
                <a:latin typeface="Calibri" panose="020F0502020204030204" pitchFamily="34" charset="0"/>
                <a:ea typeface="Times New Roman" panose="02020603050405020304" pitchFamily="18" charset="0"/>
              </a:rPr>
              <a:t> </a:t>
            </a:r>
            <a:r>
              <a:rPr lang="en-US" sz="4000" b="1" dirty="0">
                <a:solidFill>
                  <a:srgbClr val="000000"/>
                </a:solidFill>
                <a:latin typeface="Calibri" panose="020F0502020204030204" pitchFamily="34" charset="0"/>
                <a:ea typeface="Times New Roman" panose="02020603050405020304" pitchFamily="18" charset="0"/>
              </a:rPr>
              <a:t>do, does, did + </a:t>
            </a:r>
            <a:r>
              <a:rPr lang="en-US" sz="4000" b="1" dirty="0">
                <a:latin typeface="Calibri" panose="020F0502020204030204" pitchFamily="34" charset="0"/>
                <a:ea typeface="Times New Roman" panose="02020603050405020304" pitchFamily="18" charset="0"/>
              </a:rPr>
              <a:t>S</a:t>
            </a:r>
            <a:r>
              <a:rPr lang="en-US" sz="4000" b="1" dirty="0">
                <a:solidFill>
                  <a:srgbClr val="000000"/>
                </a:solidFill>
                <a:latin typeface="Calibri" panose="020F0502020204030204" pitchFamily="34" charset="0"/>
                <a:ea typeface="Times New Roman" panose="02020603050405020304" pitchFamily="18" charset="0"/>
              </a:rPr>
              <a:t> + V?</a:t>
            </a:r>
            <a:endParaRPr lang="en-US" sz="4400" b="1" dirty="0">
              <a:latin typeface="Times New Roman" panose="02020603050405020304" pitchFamily="18" charset="0"/>
              <a:ea typeface="Times New Roman" panose="02020603050405020304" pitchFamily="18" charset="0"/>
            </a:endParaRPr>
          </a:p>
          <a:p>
            <a:pPr algn="just">
              <a:lnSpc>
                <a:spcPct val="110000"/>
              </a:lnSpc>
            </a:pPr>
            <a:r>
              <a:rPr lang="en-US" sz="4000" b="1" i="1" u="sng" dirty="0">
                <a:solidFill>
                  <a:srgbClr val="0070C0"/>
                </a:solidFill>
                <a:latin typeface="Calibri" panose="020F0502020204030204" pitchFamily="34" charset="0"/>
                <a:ea typeface="Arial" panose="020B0604020202020204" pitchFamily="34" charset="0"/>
              </a:rPr>
              <a:t>Example</a:t>
            </a:r>
            <a:endParaRPr lang="en-US" sz="4800" b="1" dirty="0">
              <a:solidFill>
                <a:srgbClr val="0070C0"/>
              </a:solidFill>
              <a:latin typeface="Arial" panose="020B0604020202020204" pitchFamily="34" charset="0"/>
              <a:ea typeface="Arial" panose="020B0604020202020204" pitchFamily="34" charset="0"/>
            </a:endParaRPr>
          </a:p>
          <a:p>
            <a:pPr algn="just">
              <a:lnSpc>
                <a:spcPct val="110000"/>
              </a:lnSpc>
            </a:pP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When did you come to the UK?</a:t>
            </a:r>
            <a:r>
              <a:rPr lang="en-US" sz="4000" i="1" dirty="0">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Bạn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tới</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Anh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khi</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nào</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latin typeface="Calibri" panose="020F0502020204030204" pitchFamily="34" charset="0"/>
                <a:ea typeface="Cambria" panose="02040503050406030204" pitchFamily="18" charset="0"/>
                <a:cs typeface="Cambria" panose="02040503050406030204" pitchFamily="18" charset="0"/>
              </a:rPr>
              <a:t>)</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pP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 came to the UK </a:t>
            </a:r>
            <a:r>
              <a:rPr lang="en-US" sz="4000" b="1" u="sng" dirty="0">
                <a:solidFill>
                  <a:srgbClr val="FF0000"/>
                </a:solidFill>
                <a:latin typeface="Calibri" panose="020F0502020204030204" pitchFamily="34" charset="0"/>
                <a:ea typeface="Cambria" panose="02040503050406030204" pitchFamily="18" charset="0"/>
                <a:cs typeface="Cambria" panose="02040503050406030204" pitchFamily="18" charset="0"/>
              </a:rPr>
              <a:t>last week</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tới</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Anh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tuần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trước</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latin typeface="Calibri" panose="020F0502020204030204" pitchFamily="34" charset="0"/>
                <a:ea typeface="Cambria" panose="02040503050406030204" pitchFamily="18" charset="0"/>
                <a:cs typeface="Cambria" panose="02040503050406030204" pitchFamily="18" charset="0"/>
              </a:rPr>
              <a:t>)</a:t>
            </a:r>
            <a:endParaRPr lang="en-US" sz="4400" dirty="0">
              <a:latin typeface="Cambria" panose="02040503050406030204" pitchFamily="18" charset="0"/>
              <a:ea typeface="Cambria" panose="02040503050406030204" pitchFamily="18" charset="0"/>
              <a:cs typeface="Cambria" panose="02040503050406030204" pitchFamily="18" charset="0"/>
            </a:endParaRPr>
          </a:p>
          <a:p>
            <a:pPr marL="342900" marR="0" lvl="0" indent="-342900" algn="just">
              <a:lnSpc>
                <a:spcPct val="110000"/>
              </a:lnSpc>
              <a:spcBef>
                <a:spcPts val="0"/>
              </a:spcBef>
              <a:spcAft>
                <a:spcPts val="0"/>
              </a:spcAft>
              <a:buClr>
                <a:srgbClr val="000000"/>
              </a:buClr>
              <a:buSzPts val="1300"/>
              <a:buFont typeface="Symbol" panose="05050102010706020507" pitchFamily="18" charset="2"/>
              <a:buChar char="-"/>
              <a:tabLst>
                <a:tab pos="97155" algn="l"/>
              </a:tabLst>
            </a:pPr>
            <a:r>
              <a:rPr lang="en-US" sz="4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Where did you go last night?</a:t>
            </a:r>
            <a:r>
              <a:rPr lang="en-US" sz="4000" i="1" dirty="0">
                <a:latin typeface="Calibri" panose="020F0502020204030204" pitchFamily="34" charset="0"/>
                <a:ea typeface="Times New Roman" panose="02020603050405020304" pitchFamily="18" charset="0"/>
                <a:cs typeface="Times New Roman" panose="02020603050405020304" pitchFamily="18" charset="0"/>
              </a:rPr>
              <a:t> (</a:t>
            </a:r>
            <a:r>
              <a:rPr lang="en-US" sz="4000"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Bạn</a:t>
            </a:r>
            <a:r>
              <a:rPr lang="en-US" sz="40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4000"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đi</a:t>
            </a:r>
            <a:r>
              <a:rPr lang="en-US" sz="40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4000"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đâu</a:t>
            </a:r>
            <a:r>
              <a:rPr lang="en-US" sz="40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4000"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tối</a:t>
            </a:r>
            <a:r>
              <a:rPr lang="en-US" sz="40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qua?</a:t>
            </a:r>
            <a:r>
              <a:rPr lang="en-US" sz="4000" i="1" dirty="0">
                <a:latin typeface="Calibri" panose="020F0502020204030204" pitchFamily="34" charset="0"/>
                <a:ea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 went to my </a:t>
            </a:r>
            <a:r>
              <a:rPr lang="en-US" sz="4000" b="1" u="sng" dirty="0">
                <a:solidFill>
                  <a:srgbClr val="FF0000"/>
                </a:solidFill>
                <a:latin typeface="Calibri" panose="020F0502020204030204" pitchFamily="34" charset="0"/>
                <a:ea typeface="Cambria" panose="02040503050406030204" pitchFamily="18" charset="0"/>
                <a:cs typeface="Cambria" panose="02040503050406030204" pitchFamily="18" charset="0"/>
              </a:rPr>
              <a:t>grandparents’ house</a:t>
            </a:r>
            <a:r>
              <a:rPr lang="en-US" sz="4000" b="1" dirty="0">
                <a:solidFill>
                  <a:srgbClr val="FF0000"/>
                </a:solidFill>
                <a:latin typeface="Calibri" panose="020F0502020204030204" pitchFamily="34" charset="0"/>
                <a:ea typeface="Cambria" panose="02040503050406030204" pitchFamily="18" charset="0"/>
                <a:cs typeface="Cambria" panose="02040503050406030204" pitchFamily="18" charset="0"/>
              </a:rPr>
              <a:t>.</a:t>
            </a:r>
            <a:r>
              <a:rPr lang="en-US" sz="4000" b="1" i="1" dirty="0">
                <a:solidFill>
                  <a:srgbClr val="FF0000"/>
                </a:solidFill>
                <a:latin typeface="Calibri" panose="020F0502020204030204" pitchFamily="34" charset="0"/>
                <a:ea typeface="Cambria" panose="02040503050406030204" pitchFamily="18" charset="0"/>
                <a:cs typeface="Cambria" panose="02040503050406030204" pitchFamily="18" charset="0"/>
              </a:rPr>
              <a:t> </a:t>
            </a:r>
            <a:r>
              <a:rPr lang="en-US" sz="4000" i="1" dirty="0">
                <a:latin typeface="Calibri" panose="020F0502020204030204" pitchFamily="34" charset="0"/>
                <a:ea typeface="Cambria" panose="02040503050406030204" pitchFamily="18" charset="0"/>
                <a:cs typeface="Cambria" panose="02040503050406030204" pitchFamily="18" charset="0"/>
              </a:rPr>
              <a:t>(</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Tối</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qua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tới</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nhà</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ông</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bà</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latin typeface="Calibri" panose="020F0502020204030204" pitchFamily="34" charset="0"/>
                <a:ea typeface="Cambria" panose="02040503050406030204" pitchFamily="18" charset="0"/>
                <a:cs typeface="Cambria" panose="02040503050406030204" pitchFamily="18" charset="0"/>
              </a:rPr>
              <a:t>)</a:t>
            </a:r>
            <a:endParaRPr lang="en-US" sz="4400" dirty="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40906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68"/>
                                        </p:tgtEl>
                                        <p:attrNameLst>
                                          <p:attrName>style.visibility</p:attrName>
                                        </p:attrNameLst>
                                      </p:cBhvr>
                                      <p:to>
                                        <p:strVal val="visible"/>
                                      </p:to>
                                    </p:set>
                                    <p:anim calcmode="lin" valueType="num">
                                      <p:cBhvr>
                                        <p:cTn id="27" dur="500" fill="hold"/>
                                        <p:tgtEl>
                                          <p:spTgt spid="168"/>
                                        </p:tgtEl>
                                        <p:attrNameLst>
                                          <p:attrName>ppt_w</p:attrName>
                                        </p:attrNameLst>
                                      </p:cBhvr>
                                      <p:tavLst>
                                        <p:tav tm="0">
                                          <p:val>
                                            <p:fltVal val="0"/>
                                          </p:val>
                                        </p:tav>
                                        <p:tav tm="100000">
                                          <p:val>
                                            <p:strVal val="#ppt_w"/>
                                          </p:val>
                                        </p:tav>
                                      </p:tavLst>
                                    </p:anim>
                                    <p:anim calcmode="lin" valueType="num">
                                      <p:cBhvr>
                                        <p:cTn id="28" dur="500" fill="hold"/>
                                        <p:tgtEl>
                                          <p:spTgt spid="168"/>
                                        </p:tgtEl>
                                        <p:attrNameLst>
                                          <p:attrName>ppt_h</p:attrName>
                                        </p:attrNameLst>
                                      </p:cBhvr>
                                      <p:tavLst>
                                        <p:tav tm="0">
                                          <p:val>
                                            <p:fltVal val="0"/>
                                          </p:val>
                                        </p:tav>
                                        <p:tav tm="100000">
                                          <p:val>
                                            <p:strVal val="#ppt_h"/>
                                          </p:val>
                                        </p:tav>
                                      </p:tavLst>
                                    </p:anim>
                                    <p:animEffect transition="in" filter="fade">
                                      <p:cBhvr>
                                        <p:cTn id="29" dur="500"/>
                                        <p:tgtEl>
                                          <p:spTgt spid="168"/>
                                        </p:tgtEl>
                                      </p:cBhvr>
                                    </p:animEffect>
                                  </p:childTnLst>
                                </p:cTn>
                              </p:par>
                              <p:par>
                                <p:cTn id="30" presetID="53" presetClass="entr" presetSubtype="16"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par>
                                <p:cTn id="35" presetID="53" presetClass="entr" presetSubtype="16"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500" fill="hold"/>
                                        <p:tgtEl>
                                          <p:spTgt spid="64"/>
                                        </p:tgtEl>
                                        <p:attrNameLst>
                                          <p:attrName>ppt_w</p:attrName>
                                        </p:attrNameLst>
                                      </p:cBhvr>
                                      <p:tavLst>
                                        <p:tav tm="0">
                                          <p:val>
                                            <p:fltVal val="0"/>
                                          </p:val>
                                        </p:tav>
                                        <p:tav tm="100000">
                                          <p:val>
                                            <p:strVal val="#ppt_w"/>
                                          </p:val>
                                        </p:tav>
                                      </p:tavLst>
                                    </p:anim>
                                    <p:anim calcmode="lin" valueType="num">
                                      <p:cBhvr>
                                        <p:cTn id="38" dur="500" fill="hold"/>
                                        <p:tgtEl>
                                          <p:spTgt spid="64"/>
                                        </p:tgtEl>
                                        <p:attrNameLst>
                                          <p:attrName>ppt_h</p:attrName>
                                        </p:attrNameLst>
                                      </p:cBhvr>
                                      <p:tavLst>
                                        <p:tav tm="0">
                                          <p:val>
                                            <p:fltVal val="0"/>
                                          </p:val>
                                        </p:tav>
                                        <p:tav tm="100000">
                                          <p:val>
                                            <p:strVal val="#ppt_h"/>
                                          </p:val>
                                        </p:tav>
                                      </p:tavLst>
                                    </p:anim>
                                    <p:animEffect transition="in" filter="fade">
                                      <p:cBhvr>
                                        <p:cTn id="39" dur="500"/>
                                        <p:tgtEl>
                                          <p:spTgt spid="64"/>
                                        </p:tgtEl>
                                      </p:cBhvr>
                                    </p:animEffect>
                                  </p:childTnLst>
                                </p:cTn>
                              </p:par>
                              <p:par>
                                <p:cTn id="40" presetID="53" presetClass="entr" presetSubtype="16" fill="hold" nodeType="withEffect">
                                  <p:stCondLst>
                                    <p:cond delay="0"/>
                                  </p:stCondLst>
                                  <p:childTnLst>
                                    <p:set>
                                      <p:cBhvr>
                                        <p:cTn id="41" dur="1" fill="hold">
                                          <p:stCondLst>
                                            <p:cond delay="0"/>
                                          </p:stCondLst>
                                        </p:cTn>
                                        <p:tgtEl>
                                          <p:spTgt spid="141"/>
                                        </p:tgtEl>
                                        <p:attrNameLst>
                                          <p:attrName>style.visibility</p:attrName>
                                        </p:attrNameLst>
                                      </p:cBhvr>
                                      <p:to>
                                        <p:strVal val="visible"/>
                                      </p:to>
                                    </p:set>
                                    <p:anim calcmode="lin" valueType="num">
                                      <p:cBhvr>
                                        <p:cTn id="42" dur="500" fill="hold"/>
                                        <p:tgtEl>
                                          <p:spTgt spid="141"/>
                                        </p:tgtEl>
                                        <p:attrNameLst>
                                          <p:attrName>ppt_w</p:attrName>
                                        </p:attrNameLst>
                                      </p:cBhvr>
                                      <p:tavLst>
                                        <p:tav tm="0">
                                          <p:val>
                                            <p:fltVal val="0"/>
                                          </p:val>
                                        </p:tav>
                                        <p:tav tm="100000">
                                          <p:val>
                                            <p:strVal val="#ppt_w"/>
                                          </p:val>
                                        </p:tav>
                                      </p:tavLst>
                                    </p:anim>
                                    <p:anim calcmode="lin" valueType="num">
                                      <p:cBhvr>
                                        <p:cTn id="43" dur="500" fill="hold"/>
                                        <p:tgtEl>
                                          <p:spTgt spid="141"/>
                                        </p:tgtEl>
                                        <p:attrNameLst>
                                          <p:attrName>ppt_h</p:attrName>
                                        </p:attrNameLst>
                                      </p:cBhvr>
                                      <p:tavLst>
                                        <p:tav tm="0">
                                          <p:val>
                                            <p:fltVal val="0"/>
                                          </p:val>
                                        </p:tav>
                                        <p:tav tm="100000">
                                          <p:val>
                                            <p:strVal val="#ppt_h"/>
                                          </p:val>
                                        </p:tav>
                                      </p:tavLst>
                                    </p:anim>
                                    <p:animEffect transition="in" filter="fade">
                                      <p:cBhvr>
                                        <p:cTn id="44" dur="500"/>
                                        <p:tgtEl>
                                          <p:spTgt spid="141"/>
                                        </p:tgtEl>
                                      </p:cBhvr>
                                    </p:animEffect>
                                  </p:childTnLst>
                                </p:cTn>
                              </p:par>
                              <p:par>
                                <p:cTn id="45" presetID="53" presetClass="entr" presetSubtype="16" fill="hold" nodeType="withEffect">
                                  <p:stCondLst>
                                    <p:cond delay="0"/>
                                  </p:stCondLst>
                                  <p:childTnLst>
                                    <p:set>
                                      <p:cBhvr>
                                        <p:cTn id="46" dur="1" fill="hold">
                                          <p:stCondLst>
                                            <p:cond delay="0"/>
                                          </p:stCondLst>
                                        </p:cTn>
                                        <p:tgtEl>
                                          <p:spTgt spid="142"/>
                                        </p:tgtEl>
                                        <p:attrNameLst>
                                          <p:attrName>style.visibility</p:attrName>
                                        </p:attrNameLst>
                                      </p:cBhvr>
                                      <p:to>
                                        <p:strVal val="visible"/>
                                      </p:to>
                                    </p:set>
                                    <p:anim calcmode="lin" valueType="num">
                                      <p:cBhvr>
                                        <p:cTn id="47" dur="500" fill="hold"/>
                                        <p:tgtEl>
                                          <p:spTgt spid="142"/>
                                        </p:tgtEl>
                                        <p:attrNameLst>
                                          <p:attrName>ppt_w</p:attrName>
                                        </p:attrNameLst>
                                      </p:cBhvr>
                                      <p:tavLst>
                                        <p:tav tm="0">
                                          <p:val>
                                            <p:fltVal val="0"/>
                                          </p:val>
                                        </p:tav>
                                        <p:tav tm="100000">
                                          <p:val>
                                            <p:strVal val="#ppt_w"/>
                                          </p:val>
                                        </p:tav>
                                      </p:tavLst>
                                    </p:anim>
                                    <p:anim calcmode="lin" valueType="num">
                                      <p:cBhvr>
                                        <p:cTn id="48" dur="500" fill="hold"/>
                                        <p:tgtEl>
                                          <p:spTgt spid="142"/>
                                        </p:tgtEl>
                                        <p:attrNameLst>
                                          <p:attrName>ppt_h</p:attrName>
                                        </p:attrNameLst>
                                      </p:cBhvr>
                                      <p:tavLst>
                                        <p:tav tm="0">
                                          <p:val>
                                            <p:fltVal val="0"/>
                                          </p:val>
                                        </p:tav>
                                        <p:tav tm="100000">
                                          <p:val>
                                            <p:strVal val="#ppt_h"/>
                                          </p:val>
                                        </p:tav>
                                      </p:tavLst>
                                    </p:anim>
                                    <p:animEffect transition="in" filter="fade">
                                      <p:cBhvr>
                                        <p:cTn id="49" dur="500"/>
                                        <p:tgtEl>
                                          <p:spTgt spid="142"/>
                                        </p:tgtEl>
                                      </p:cBhvr>
                                    </p:animEffect>
                                  </p:childTnLst>
                                </p:cTn>
                              </p:par>
                              <p:par>
                                <p:cTn id="50" presetID="53" presetClass="entr" presetSubtype="16" fill="hold" nodeType="withEffect">
                                  <p:stCondLst>
                                    <p:cond delay="0"/>
                                  </p:stCondLst>
                                  <p:childTnLst>
                                    <p:set>
                                      <p:cBhvr>
                                        <p:cTn id="51" dur="1" fill="hold">
                                          <p:stCondLst>
                                            <p:cond delay="0"/>
                                          </p:stCondLst>
                                        </p:cTn>
                                        <p:tgtEl>
                                          <p:spTgt spid="145"/>
                                        </p:tgtEl>
                                        <p:attrNameLst>
                                          <p:attrName>style.visibility</p:attrName>
                                        </p:attrNameLst>
                                      </p:cBhvr>
                                      <p:to>
                                        <p:strVal val="visible"/>
                                      </p:to>
                                    </p:set>
                                    <p:anim calcmode="lin" valueType="num">
                                      <p:cBhvr>
                                        <p:cTn id="52" dur="500" fill="hold"/>
                                        <p:tgtEl>
                                          <p:spTgt spid="145"/>
                                        </p:tgtEl>
                                        <p:attrNameLst>
                                          <p:attrName>ppt_w</p:attrName>
                                        </p:attrNameLst>
                                      </p:cBhvr>
                                      <p:tavLst>
                                        <p:tav tm="0">
                                          <p:val>
                                            <p:fltVal val="0"/>
                                          </p:val>
                                        </p:tav>
                                        <p:tav tm="100000">
                                          <p:val>
                                            <p:strVal val="#ppt_w"/>
                                          </p:val>
                                        </p:tav>
                                      </p:tavLst>
                                    </p:anim>
                                    <p:anim calcmode="lin" valueType="num">
                                      <p:cBhvr>
                                        <p:cTn id="53" dur="500" fill="hold"/>
                                        <p:tgtEl>
                                          <p:spTgt spid="145"/>
                                        </p:tgtEl>
                                        <p:attrNameLst>
                                          <p:attrName>ppt_h</p:attrName>
                                        </p:attrNameLst>
                                      </p:cBhvr>
                                      <p:tavLst>
                                        <p:tav tm="0">
                                          <p:val>
                                            <p:fltVal val="0"/>
                                          </p:val>
                                        </p:tav>
                                        <p:tav tm="100000">
                                          <p:val>
                                            <p:strVal val="#ppt_h"/>
                                          </p:val>
                                        </p:tav>
                                      </p:tavLst>
                                    </p:anim>
                                    <p:animEffect transition="in" filter="fade">
                                      <p:cBhvr>
                                        <p:cTn id="54" dur="500"/>
                                        <p:tgtEl>
                                          <p:spTgt spid="145"/>
                                        </p:tgtEl>
                                      </p:cBhvr>
                                    </p:animEffect>
                                  </p:childTnLst>
                                </p:cTn>
                              </p:par>
                              <p:par>
                                <p:cTn id="55" presetID="53" presetClass="entr" presetSubtype="16" fill="hold" nodeType="withEffect">
                                  <p:stCondLst>
                                    <p:cond delay="0"/>
                                  </p:stCondLst>
                                  <p:childTnLst>
                                    <p:set>
                                      <p:cBhvr>
                                        <p:cTn id="56" dur="1" fill="hold">
                                          <p:stCondLst>
                                            <p:cond delay="0"/>
                                          </p:stCondLst>
                                        </p:cTn>
                                        <p:tgtEl>
                                          <p:spTgt spid="146"/>
                                        </p:tgtEl>
                                        <p:attrNameLst>
                                          <p:attrName>style.visibility</p:attrName>
                                        </p:attrNameLst>
                                      </p:cBhvr>
                                      <p:to>
                                        <p:strVal val="visible"/>
                                      </p:to>
                                    </p:set>
                                    <p:anim calcmode="lin" valueType="num">
                                      <p:cBhvr>
                                        <p:cTn id="57" dur="500" fill="hold"/>
                                        <p:tgtEl>
                                          <p:spTgt spid="146"/>
                                        </p:tgtEl>
                                        <p:attrNameLst>
                                          <p:attrName>ppt_w</p:attrName>
                                        </p:attrNameLst>
                                      </p:cBhvr>
                                      <p:tavLst>
                                        <p:tav tm="0">
                                          <p:val>
                                            <p:fltVal val="0"/>
                                          </p:val>
                                        </p:tav>
                                        <p:tav tm="100000">
                                          <p:val>
                                            <p:strVal val="#ppt_w"/>
                                          </p:val>
                                        </p:tav>
                                      </p:tavLst>
                                    </p:anim>
                                    <p:anim calcmode="lin" valueType="num">
                                      <p:cBhvr>
                                        <p:cTn id="58" dur="500" fill="hold"/>
                                        <p:tgtEl>
                                          <p:spTgt spid="146"/>
                                        </p:tgtEl>
                                        <p:attrNameLst>
                                          <p:attrName>ppt_h</p:attrName>
                                        </p:attrNameLst>
                                      </p:cBhvr>
                                      <p:tavLst>
                                        <p:tav tm="0">
                                          <p:val>
                                            <p:fltVal val="0"/>
                                          </p:val>
                                        </p:tav>
                                        <p:tav tm="100000">
                                          <p:val>
                                            <p:strVal val="#ppt_h"/>
                                          </p:val>
                                        </p:tav>
                                      </p:tavLst>
                                    </p:anim>
                                    <p:animEffect transition="in" filter="fade">
                                      <p:cBhvr>
                                        <p:cTn id="59" dur="500"/>
                                        <p:tgtEl>
                                          <p:spTgt spid="146"/>
                                        </p:tgtEl>
                                      </p:cBhvr>
                                    </p:animEffect>
                                  </p:childTnLst>
                                </p:cTn>
                              </p:par>
                              <p:par>
                                <p:cTn id="60" presetID="53" presetClass="entr" presetSubtype="16"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 calcmode="lin" valueType="num">
                                      <p:cBhvr>
                                        <p:cTn id="62" dur="500" fill="hold"/>
                                        <p:tgtEl>
                                          <p:spTgt spid="147"/>
                                        </p:tgtEl>
                                        <p:attrNameLst>
                                          <p:attrName>ppt_w</p:attrName>
                                        </p:attrNameLst>
                                      </p:cBhvr>
                                      <p:tavLst>
                                        <p:tav tm="0">
                                          <p:val>
                                            <p:fltVal val="0"/>
                                          </p:val>
                                        </p:tav>
                                        <p:tav tm="100000">
                                          <p:val>
                                            <p:strVal val="#ppt_w"/>
                                          </p:val>
                                        </p:tav>
                                      </p:tavLst>
                                    </p:anim>
                                    <p:anim calcmode="lin" valueType="num">
                                      <p:cBhvr>
                                        <p:cTn id="63" dur="500" fill="hold"/>
                                        <p:tgtEl>
                                          <p:spTgt spid="147"/>
                                        </p:tgtEl>
                                        <p:attrNameLst>
                                          <p:attrName>ppt_h</p:attrName>
                                        </p:attrNameLst>
                                      </p:cBhvr>
                                      <p:tavLst>
                                        <p:tav tm="0">
                                          <p:val>
                                            <p:fltVal val="0"/>
                                          </p:val>
                                        </p:tav>
                                        <p:tav tm="100000">
                                          <p:val>
                                            <p:strVal val="#ppt_h"/>
                                          </p:val>
                                        </p:tav>
                                      </p:tavLst>
                                    </p:anim>
                                    <p:animEffect transition="in" filter="fade">
                                      <p:cBhvr>
                                        <p:cTn id="64" dur="500"/>
                                        <p:tgtEl>
                                          <p:spTgt spid="147"/>
                                        </p:tgtEl>
                                      </p:cBhvr>
                                    </p:animEffect>
                                  </p:childTnLst>
                                </p:cTn>
                              </p:par>
                              <p:par>
                                <p:cTn id="65" presetID="53" presetClass="entr" presetSubtype="16" fill="hold" nodeType="withEffect">
                                  <p:stCondLst>
                                    <p:cond delay="0"/>
                                  </p:stCondLst>
                                  <p:childTnLst>
                                    <p:set>
                                      <p:cBhvr>
                                        <p:cTn id="66" dur="1" fill="hold">
                                          <p:stCondLst>
                                            <p:cond delay="0"/>
                                          </p:stCondLst>
                                        </p:cTn>
                                        <p:tgtEl>
                                          <p:spTgt spid="148"/>
                                        </p:tgtEl>
                                        <p:attrNameLst>
                                          <p:attrName>style.visibility</p:attrName>
                                        </p:attrNameLst>
                                      </p:cBhvr>
                                      <p:to>
                                        <p:strVal val="visible"/>
                                      </p:to>
                                    </p:set>
                                    <p:anim calcmode="lin" valueType="num">
                                      <p:cBhvr>
                                        <p:cTn id="67" dur="500" fill="hold"/>
                                        <p:tgtEl>
                                          <p:spTgt spid="148"/>
                                        </p:tgtEl>
                                        <p:attrNameLst>
                                          <p:attrName>ppt_w</p:attrName>
                                        </p:attrNameLst>
                                      </p:cBhvr>
                                      <p:tavLst>
                                        <p:tav tm="0">
                                          <p:val>
                                            <p:fltVal val="0"/>
                                          </p:val>
                                        </p:tav>
                                        <p:tav tm="100000">
                                          <p:val>
                                            <p:strVal val="#ppt_w"/>
                                          </p:val>
                                        </p:tav>
                                      </p:tavLst>
                                    </p:anim>
                                    <p:anim calcmode="lin" valueType="num">
                                      <p:cBhvr>
                                        <p:cTn id="68" dur="500" fill="hold"/>
                                        <p:tgtEl>
                                          <p:spTgt spid="148"/>
                                        </p:tgtEl>
                                        <p:attrNameLst>
                                          <p:attrName>ppt_h</p:attrName>
                                        </p:attrNameLst>
                                      </p:cBhvr>
                                      <p:tavLst>
                                        <p:tav tm="0">
                                          <p:val>
                                            <p:fltVal val="0"/>
                                          </p:val>
                                        </p:tav>
                                        <p:tav tm="100000">
                                          <p:val>
                                            <p:strVal val="#ppt_h"/>
                                          </p:val>
                                        </p:tav>
                                      </p:tavLst>
                                    </p:anim>
                                    <p:animEffect transition="in" filter="fade">
                                      <p:cBhvr>
                                        <p:cTn id="69" dur="500"/>
                                        <p:tgtEl>
                                          <p:spTgt spid="148"/>
                                        </p:tgtEl>
                                      </p:cBhvr>
                                    </p:animEffect>
                                  </p:childTnLst>
                                </p:cTn>
                              </p:par>
                              <p:par>
                                <p:cTn id="70" presetID="53" presetClass="entr" presetSubtype="16" fill="hold" nodeType="withEffect">
                                  <p:stCondLst>
                                    <p:cond delay="0"/>
                                  </p:stCondLst>
                                  <p:childTnLst>
                                    <p:set>
                                      <p:cBhvr>
                                        <p:cTn id="71" dur="1" fill="hold">
                                          <p:stCondLst>
                                            <p:cond delay="0"/>
                                          </p:stCondLst>
                                        </p:cTn>
                                        <p:tgtEl>
                                          <p:spTgt spid="150"/>
                                        </p:tgtEl>
                                        <p:attrNameLst>
                                          <p:attrName>style.visibility</p:attrName>
                                        </p:attrNameLst>
                                      </p:cBhvr>
                                      <p:to>
                                        <p:strVal val="visible"/>
                                      </p:to>
                                    </p:set>
                                    <p:anim calcmode="lin" valueType="num">
                                      <p:cBhvr>
                                        <p:cTn id="72" dur="500" fill="hold"/>
                                        <p:tgtEl>
                                          <p:spTgt spid="150"/>
                                        </p:tgtEl>
                                        <p:attrNameLst>
                                          <p:attrName>ppt_w</p:attrName>
                                        </p:attrNameLst>
                                      </p:cBhvr>
                                      <p:tavLst>
                                        <p:tav tm="0">
                                          <p:val>
                                            <p:fltVal val="0"/>
                                          </p:val>
                                        </p:tav>
                                        <p:tav tm="100000">
                                          <p:val>
                                            <p:strVal val="#ppt_w"/>
                                          </p:val>
                                        </p:tav>
                                      </p:tavLst>
                                    </p:anim>
                                    <p:anim calcmode="lin" valueType="num">
                                      <p:cBhvr>
                                        <p:cTn id="73" dur="500" fill="hold"/>
                                        <p:tgtEl>
                                          <p:spTgt spid="150"/>
                                        </p:tgtEl>
                                        <p:attrNameLst>
                                          <p:attrName>ppt_h</p:attrName>
                                        </p:attrNameLst>
                                      </p:cBhvr>
                                      <p:tavLst>
                                        <p:tav tm="0">
                                          <p:val>
                                            <p:fltVal val="0"/>
                                          </p:val>
                                        </p:tav>
                                        <p:tav tm="100000">
                                          <p:val>
                                            <p:strVal val="#ppt_h"/>
                                          </p:val>
                                        </p:tav>
                                      </p:tavLst>
                                    </p:anim>
                                    <p:animEffect transition="in" filter="fade">
                                      <p:cBhvr>
                                        <p:cTn id="74" dur="500"/>
                                        <p:tgtEl>
                                          <p:spTgt spid="150"/>
                                        </p:tgtEl>
                                      </p:cBhvr>
                                    </p:animEffect>
                                  </p:childTnLst>
                                </p:cTn>
                              </p:par>
                              <p:par>
                                <p:cTn id="75" presetID="53" presetClass="entr" presetSubtype="16" fill="hold" nodeType="withEffect">
                                  <p:stCondLst>
                                    <p:cond delay="0"/>
                                  </p:stCondLst>
                                  <p:childTnLst>
                                    <p:set>
                                      <p:cBhvr>
                                        <p:cTn id="76" dur="1" fill="hold">
                                          <p:stCondLst>
                                            <p:cond delay="0"/>
                                          </p:stCondLst>
                                        </p:cTn>
                                        <p:tgtEl>
                                          <p:spTgt spid="151"/>
                                        </p:tgtEl>
                                        <p:attrNameLst>
                                          <p:attrName>style.visibility</p:attrName>
                                        </p:attrNameLst>
                                      </p:cBhvr>
                                      <p:to>
                                        <p:strVal val="visible"/>
                                      </p:to>
                                    </p:set>
                                    <p:anim calcmode="lin" valueType="num">
                                      <p:cBhvr>
                                        <p:cTn id="77" dur="500" fill="hold"/>
                                        <p:tgtEl>
                                          <p:spTgt spid="151"/>
                                        </p:tgtEl>
                                        <p:attrNameLst>
                                          <p:attrName>ppt_w</p:attrName>
                                        </p:attrNameLst>
                                      </p:cBhvr>
                                      <p:tavLst>
                                        <p:tav tm="0">
                                          <p:val>
                                            <p:fltVal val="0"/>
                                          </p:val>
                                        </p:tav>
                                        <p:tav tm="100000">
                                          <p:val>
                                            <p:strVal val="#ppt_w"/>
                                          </p:val>
                                        </p:tav>
                                      </p:tavLst>
                                    </p:anim>
                                    <p:anim calcmode="lin" valueType="num">
                                      <p:cBhvr>
                                        <p:cTn id="78" dur="500" fill="hold"/>
                                        <p:tgtEl>
                                          <p:spTgt spid="151"/>
                                        </p:tgtEl>
                                        <p:attrNameLst>
                                          <p:attrName>ppt_h</p:attrName>
                                        </p:attrNameLst>
                                      </p:cBhvr>
                                      <p:tavLst>
                                        <p:tav tm="0">
                                          <p:val>
                                            <p:fltVal val="0"/>
                                          </p:val>
                                        </p:tav>
                                        <p:tav tm="100000">
                                          <p:val>
                                            <p:strVal val="#ppt_h"/>
                                          </p:val>
                                        </p:tav>
                                      </p:tavLst>
                                    </p:anim>
                                    <p:animEffect transition="in" filter="fade">
                                      <p:cBhvr>
                                        <p:cTn id="79" dur="500"/>
                                        <p:tgtEl>
                                          <p:spTgt spid="15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74"/>
                                        </p:tgtEl>
                                        <p:attrNameLst>
                                          <p:attrName>style.visibility</p:attrName>
                                        </p:attrNameLst>
                                      </p:cBhvr>
                                      <p:to>
                                        <p:strVal val="visible"/>
                                      </p:to>
                                    </p:set>
                                    <p:anim calcmode="lin" valueType="num">
                                      <p:cBhvr>
                                        <p:cTn id="82" dur="500" fill="hold"/>
                                        <p:tgtEl>
                                          <p:spTgt spid="174"/>
                                        </p:tgtEl>
                                        <p:attrNameLst>
                                          <p:attrName>ppt_w</p:attrName>
                                        </p:attrNameLst>
                                      </p:cBhvr>
                                      <p:tavLst>
                                        <p:tav tm="0">
                                          <p:val>
                                            <p:fltVal val="0"/>
                                          </p:val>
                                        </p:tav>
                                        <p:tav tm="100000">
                                          <p:val>
                                            <p:strVal val="#ppt_w"/>
                                          </p:val>
                                        </p:tav>
                                      </p:tavLst>
                                    </p:anim>
                                    <p:anim calcmode="lin" valueType="num">
                                      <p:cBhvr>
                                        <p:cTn id="83" dur="500" fill="hold"/>
                                        <p:tgtEl>
                                          <p:spTgt spid="174"/>
                                        </p:tgtEl>
                                        <p:attrNameLst>
                                          <p:attrName>ppt_h</p:attrName>
                                        </p:attrNameLst>
                                      </p:cBhvr>
                                      <p:tavLst>
                                        <p:tav tm="0">
                                          <p:val>
                                            <p:fltVal val="0"/>
                                          </p:val>
                                        </p:tav>
                                        <p:tav tm="100000">
                                          <p:val>
                                            <p:strVal val="#ppt_h"/>
                                          </p:val>
                                        </p:tav>
                                      </p:tavLst>
                                    </p:anim>
                                    <p:animEffect transition="in" filter="fade">
                                      <p:cBhvr>
                                        <p:cTn id="84" dur="500"/>
                                        <p:tgtEl>
                                          <p:spTgt spid="174"/>
                                        </p:tgtEl>
                                      </p:cBhvr>
                                    </p:animEffect>
                                  </p:childTnLst>
                                </p:cTn>
                              </p:par>
                              <p:par>
                                <p:cTn id="85" presetID="53" presetClass="entr" presetSubtype="16" fill="hold" nodeType="withEffect">
                                  <p:stCondLst>
                                    <p:cond delay="0"/>
                                  </p:stCondLst>
                                  <p:childTnLst>
                                    <p:set>
                                      <p:cBhvr>
                                        <p:cTn id="86" dur="1" fill="hold">
                                          <p:stCondLst>
                                            <p:cond delay="0"/>
                                          </p:stCondLst>
                                        </p:cTn>
                                        <p:tgtEl>
                                          <p:spTgt spid="161"/>
                                        </p:tgtEl>
                                        <p:attrNameLst>
                                          <p:attrName>style.visibility</p:attrName>
                                        </p:attrNameLst>
                                      </p:cBhvr>
                                      <p:to>
                                        <p:strVal val="visible"/>
                                      </p:to>
                                    </p:set>
                                    <p:anim calcmode="lin" valueType="num">
                                      <p:cBhvr>
                                        <p:cTn id="87" dur="500" fill="hold"/>
                                        <p:tgtEl>
                                          <p:spTgt spid="161"/>
                                        </p:tgtEl>
                                        <p:attrNameLst>
                                          <p:attrName>ppt_w</p:attrName>
                                        </p:attrNameLst>
                                      </p:cBhvr>
                                      <p:tavLst>
                                        <p:tav tm="0">
                                          <p:val>
                                            <p:fltVal val="0"/>
                                          </p:val>
                                        </p:tav>
                                        <p:tav tm="100000">
                                          <p:val>
                                            <p:strVal val="#ppt_w"/>
                                          </p:val>
                                        </p:tav>
                                      </p:tavLst>
                                    </p:anim>
                                    <p:anim calcmode="lin" valueType="num">
                                      <p:cBhvr>
                                        <p:cTn id="88" dur="500" fill="hold"/>
                                        <p:tgtEl>
                                          <p:spTgt spid="161"/>
                                        </p:tgtEl>
                                        <p:attrNameLst>
                                          <p:attrName>ppt_h</p:attrName>
                                        </p:attrNameLst>
                                      </p:cBhvr>
                                      <p:tavLst>
                                        <p:tav tm="0">
                                          <p:val>
                                            <p:fltVal val="0"/>
                                          </p:val>
                                        </p:tav>
                                        <p:tav tm="100000">
                                          <p:val>
                                            <p:strVal val="#ppt_h"/>
                                          </p:val>
                                        </p:tav>
                                      </p:tavLst>
                                    </p:anim>
                                    <p:animEffect transition="in" filter="fade">
                                      <p:cBhvr>
                                        <p:cTn id="89" dur="500"/>
                                        <p:tgtEl>
                                          <p:spTgt spid="16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64"/>
                                        </p:tgtEl>
                                        <p:attrNameLst>
                                          <p:attrName>style.visibility</p:attrName>
                                        </p:attrNameLst>
                                      </p:cBhvr>
                                      <p:to>
                                        <p:strVal val="visible"/>
                                      </p:to>
                                    </p:set>
                                    <p:anim calcmode="lin" valueType="num">
                                      <p:cBhvr>
                                        <p:cTn id="92" dur="500" fill="hold"/>
                                        <p:tgtEl>
                                          <p:spTgt spid="164"/>
                                        </p:tgtEl>
                                        <p:attrNameLst>
                                          <p:attrName>ppt_w</p:attrName>
                                        </p:attrNameLst>
                                      </p:cBhvr>
                                      <p:tavLst>
                                        <p:tav tm="0">
                                          <p:val>
                                            <p:fltVal val="0"/>
                                          </p:val>
                                        </p:tav>
                                        <p:tav tm="100000">
                                          <p:val>
                                            <p:strVal val="#ppt_w"/>
                                          </p:val>
                                        </p:tav>
                                      </p:tavLst>
                                    </p:anim>
                                    <p:anim calcmode="lin" valueType="num">
                                      <p:cBhvr>
                                        <p:cTn id="93" dur="500" fill="hold"/>
                                        <p:tgtEl>
                                          <p:spTgt spid="164"/>
                                        </p:tgtEl>
                                        <p:attrNameLst>
                                          <p:attrName>ppt_h</p:attrName>
                                        </p:attrNameLst>
                                      </p:cBhvr>
                                      <p:tavLst>
                                        <p:tav tm="0">
                                          <p:val>
                                            <p:fltVal val="0"/>
                                          </p:val>
                                        </p:tav>
                                        <p:tav tm="100000">
                                          <p:val>
                                            <p:strVal val="#ppt_h"/>
                                          </p:val>
                                        </p:tav>
                                      </p:tavLst>
                                    </p:anim>
                                    <p:animEffect transition="in" filter="fade">
                                      <p:cBhvr>
                                        <p:cTn id="94" dur="500"/>
                                        <p:tgtEl>
                                          <p:spTgt spid="164"/>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74">
                                            <p:txEl>
                                              <p:pRg st="0" end="0"/>
                                            </p:txEl>
                                          </p:spTgt>
                                        </p:tgtEl>
                                        <p:attrNameLst>
                                          <p:attrName>style.visibility</p:attrName>
                                        </p:attrNameLst>
                                      </p:cBhvr>
                                      <p:to>
                                        <p:strVal val="visible"/>
                                      </p:to>
                                    </p:set>
                                    <p:anim calcmode="lin" valueType="num">
                                      <p:cBhvr additive="base">
                                        <p:cTn id="99" dur="500" fill="hold"/>
                                        <p:tgtEl>
                                          <p:spTgt spid="174">
                                            <p:txEl>
                                              <p:pRg st="0" end="0"/>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74">
                                            <p:txEl>
                                              <p:pRg st="1" end="1"/>
                                            </p:txEl>
                                          </p:spTgt>
                                        </p:tgtEl>
                                        <p:attrNameLst>
                                          <p:attrName>style.visibility</p:attrName>
                                        </p:attrNameLst>
                                      </p:cBhvr>
                                      <p:to>
                                        <p:strVal val="visible"/>
                                      </p:to>
                                    </p:set>
                                    <p:anim calcmode="lin" valueType="num">
                                      <p:cBhvr additive="base">
                                        <p:cTn id="105" dur="500" fill="hold"/>
                                        <p:tgtEl>
                                          <p:spTgt spid="174">
                                            <p:txEl>
                                              <p:pRg st="1" end="1"/>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174">
                                            <p:txEl>
                                              <p:pRg st="1" end="1"/>
                                            </p:txEl>
                                          </p:spTgt>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174">
                                            <p:txEl>
                                              <p:pRg st="2" end="2"/>
                                            </p:txEl>
                                          </p:spTgt>
                                        </p:tgtEl>
                                        <p:attrNameLst>
                                          <p:attrName>style.visibility</p:attrName>
                                        </p:attrNameLst>
                                      </p:cBhvr>
                                      <p:to>
                                        <p:strVal val="visible"/>
                                      </p:to>
                                    </p:set>
                                    <p:anim calcmode="lin" valueType="num">
                                      <p:cBhvr additive="base">
                                        <p:cTn id="109" dur="500" fill="hold"/>
                                        <p:tgtEl>
                                          <p:spTgt spid="174">
                                            <p:txEl>
                                              <p:pRg st="2" end="2"/>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74">
                                            <p:txEl>
                                              <p:pRg st="3" end="3"/>
                                            </p:txEl>
                                          </p:spTgt>
                                        </p:tgtEl>
                                        <p:attrNameLst>
                                          <p:attrName>style.visibility</p:attrName>
                                        </p:attrNameLst>
                                      </p:cBhvr>
                                      <p:to>
                                        <p:strVal val="visible"/>
                                      </p:to>
                                    </p:set>
                                    <p:anim calcmode="lin" valueType="num">
                                      <p:cBhvr additive="base">
                                        <p:cTn id="115" dur="500" fill="hold"/>
                                        <p:tgtEl>
                                          <p:spTgt spid="174">
                                            <p:txEl>
                                              <p:pRg st="3" end="3"/>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74">
                                            <p:txEl>
                                              <p:pRg st="3" end="3"/>
                                            </p:txEl>
                                          </p:spTgt>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74">
                                            <p:txEl>
                                              <p:pRg st="4" end="4"/>
                                            </p:txEl>
                                          </p:spTgt>
                                        </p:tgtEl>
                                        <p:attrNameLst>
                                          <p:attrName>style.visibility</p:attrName>
                                        </p:attrNameLst>
                                      </p:cBhvr>
                                      <p:to>
                                        <p:strVal val="visible"/>
                                      </p:to>
                                    </p:set>
                                    <p:anim calcmode="lin" valueType="num">
                                      <p:cBhvr additive="base">
                                        <p:cTn id="119" dur="500" fill="hold"/>
                                        <p:tgtEl>
                                          <p:spTgt spid="174">
                                            <p:txEl>
                                              <p:pRg st="4" end="4"/>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174">
                                            <p:txEl>
                                              <p:pRg st="4" end="4"/>
                                            </p:txEl>
                                          </p:spTgt>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74">
                                            <p:txEl>
                                              <p:pRg st="5" end="5"/>
                                            </p:txEl>
                                          </p:spTgt>
                                        </p:tgtEl>
                                        <p:attrNameLst>
                                          <p:attrName>style.visibility</p:attrName>
                                        </p:attrNameLst>
                                      </p:cBhvr>
                                      <p:to>
                                        <p:strVal val="visible"/>
                                      </p:to>
                                    </p:set>
                                    <p:anim calcmode="lin" valueType="num">
                                      <p:cBhvr additive="base">
                                        <p:cTn id="123" dur="500" fill="hold"/>
                                        <p:tgtEl>
                                          <p:spTgt spid="174">
                                            <p:txEl>
                                              <p:pRg st="5" end="5"/>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nodeType="clickEffect">
                                  <p:stCondLst>
                                    <p:cond delay="0"/>
                                  </p:stCondLst>
                                  <p:childTnLst>
                                    <p:set>
                                      <p:cBhvr>
                                        <p:cTn id="128" dur="1" fill="hold">
                                          <p:stCondLst>
                                            <p:cond delay="0"/>
                                          </p:stCondLst>
                                        </p:cTn>
                                        <p:tgtEl>
                                          <p:spTgt spid="174">
                                            <p:txEl>
                                              <p:pRg st="6" end="6"/>
                                            </p:txEl>
                                          </p:spTgt>
                                        </p:tgtEl>
                                        <p:attrNameLst>
                                          <p:attrName>style.visibility</p:attrName>
                                        </p:attrNameLst>
                                      </p:cBhvr>
                                      <p:to>
                                        <p:strVal val="visible"/>
                                      </p:to>
                                    </p:set>
                                    <p:anim calcmode="lin" valueType="num">
                                      <p:cBhvr additive="base">
                                        <p:cTn id="129" dur="500" fill="hold"/>
                                        <p:tgtEl>
                                          <p:spTgt spid="174">
                                            <p:txEl>
                                              <p:pRg st="6" end="6"/>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174">
                                            <p:txEl>
                                              <p:pRg st="6" end="6"/>
                                            </p:txEl>
                                          </p:spTgt>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174">
                                            <p:txEl>
                                              <p:pRg st="7" end="7"/>
                                            </p:txEl>
                                          </p:spTgt>
                                        </p:tgtEl>
                                        <p:attrNameLst>
                                          <p:attrName>style.visibility</p:attrName>
                                        </p:attrNameLst>
                                      </p:cBhvr>
                                      <p:to>
                                        <p:strVal val="visible"/>
                                      </p:to>
                                    </p:set>
                                    <p:anim calcmode="lin" valueType="num">
                                      <p:cBhvr additive="base">
                                        <p:cTn id="133" dur="500" fill="hold"/>
                                        <p:tgtEl>
                                          <p:spTgt spid="174">
                                            <p:txEl>
                                              <p:pRg st="7" end="7"/>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17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68" name="Group 167">
            <a:extLst>
              <a:ext uri="{FF2B5EF4-FFF2-40B4-BE49-F238E27FC236}">
                <a16:creationId xmlns:a16="http://schemas.microsoft.com/office/drawing/2014/main" id="{E5AF1136-185E-4684-BA4C-489956BBB0C9}"/>
              </a:ext>
            </a:extLst>
          </p:cNvPr>
          <p:cNvGrpSpPr/>
          <p:nvPr/>
        </p:nvGrpSpPr>
        <p:grpSpPr>
          <a:xfrm>
            <a:off x="16075841" y="1236334"/>
            <a:ext cx="2587211" cy="7671072"/>
            <a:chOff x="15164201" y="1284256"/>
            <a:chExt cx="2587211" cy="7671072"/>
          </a:xfrm>
        </p:grpSpPr>
        <p:grpSp>
          <p:nvGrpSpPr>
            <p:cNvPr id="15" name="Group 15"/>
            <p:cNvGrpSpPr/>
            <p:nvPr/>
          </p:nvGrpSpPr>
          <p:grpSpPr>
            <a:xfrm>
              <a:off x="15164201" y="2618086"/>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3904500"/>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164201" y="5190915"/>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164201" y="6477329"/>
              <a:ext cx="2279617" cy="1191585"/>
              <a:chOff x="0" y="0"/>
              <a:chExt cx="3039489" cy="1588780"/>
            </a:xfrm>
          </p:grpSpPr>
          <p:grpSp>
            <p:nvGrpSpPr>
              <p:cNvPr id="37" name="Group 37"/>
              <p:cNvGrpSpPr/>
              <p:nvPr/>
            </p:nvGrpSpPr>
            <p:grpSpPr>
              <a:xfrm>
                <a:off x="0" y="0"/>
                <a:ext cx="3039489" cy="1588780"/>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234950" y="117213"/>
                <a:ext cx="1688828" cy="1354354"/>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164201" y="7763743"/>
              <a:ext cx="2279617" cy="1191585"/>
              <a:chOff x="0" y="0"/>
              <a:chExt cx="3039489" cy="1588780"/>
            </a:xfrm>
          </p:grpSpPr>
          <p:grpSp>
            <p:nvGrpSpPr>
              <p:cNvPr id="44" name="Group 44"/>
              <p:cNvGrpSpPr/>
              <p:nvPr/>
            </p:nvGrpSpPr>
            <p:grpSpPr>
              <a:xfrm>
                <a:off x="0" y="0"/>
                <a:ext cx="3039489" cy="1588780"/>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234950" y="117213"/>
                <a:ext cx="1688828" cy="1354354"/>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564542" y="1331671"/>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57" name="Freeform 57"/>
            <p:cNvSpPr/>
            <p:nvPr/>
          </p:nvSpPr>
          <p:spPr>
            <a:xfrm rot="5400000">
              <a:off x="12631677" y="4465545"/>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grpSp>
        <p:nvGrpSpPr>
          <p:cNvPr id="58" name="Group 58"/>
          <p:cNvGrpSpPr/>
          <p:nvPr/>
        </p:nvGrpSpPr>
        <p:grpSpPr>
          <a:xfrm>
            <a:off x="536588" y="239294"/>
            <a:ext cx="16907230" cy="9679647"/>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5357304"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7044082"/>
            <a:chOff x="0" y="0"/>
            <a:chExt cx="350819" cy="9392109"/>
          </a:xfrm>
        </p:grpSpPr>
        <p:grpSp>
          <p:nvGrpSpPr>
            <p:cNvPr id="65" name="Group 65"/>
            <p:cNvGrpSpPr/>
            <p:nvPr/>
          </p:nvGrpSpPr>
          <p:grpSpPr>
            <a:xfrm>
              <a:off x="0" y="0"/>
              <a:ext cx="350819" cy="350819"/>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130161"/>
              <a:ext cx="350819" cy="350819"/>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260322"/>
              <a:ext cx="350819" cy="350819"/>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390484"/>
              <a:ext cx="350819" cy="350819"/>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520645"/>
              <a:ext cx="350819" cy="350819"/>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5650806"/>
              <a:ext cx="350819" cy="350819"/>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6780967"/>
              <a:ext cx="350819" cy="350819"/>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7911128"/>
              <a:ext cx="350819" cy="350819"/>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041289"/>
              <a:ext cx="350819" cy="350819"/>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sp>
        <p:nvSpPr>
          <p:cNvPr id="141" name="Freeform 141"/>
          <p:cNvSpPr/>
          <p:nvPr/>
        </p:nvSpPr>
        <p:spPr>
          <a:xfrm>
            <a:off x="16015592" y="-89728"/>
            <a:ext cx="1897572" cy="1674608"/>
          </a:xfrm>
          <a:custGeom>
            <a:avLst/>
            <a:gdLst/>
            <a:ahLst/>
            <a:cxnLst/>
            <a:rect l="l" t="t" r="r" b="b"/>
            <a:pathLst>
              <a:path w="1897572" h="1674608">
                <a:moveTo>
                  <a:pt x="0" y="0"/>
                </a:moveTo>
                <a:lnTo>
                  <a:pt x="1897572" y="0"/>
                </a:lnTo>
                <a:lnTo>
                  <a:pt x="1897572" y="1674608"/>
                </a:lnTo>
                <a:lnTo>
                  <a:pt x="0" y="1674608"/>
                </a:lnTo>
                <a:lnTo>
                  <a:pt x="0" y="0"/>
                </a:lnTo>
                <a:close/>
              </a:path>
            </a:pathLst>
          </a:custGeom>
          <a:blipFill>
            <a:blip r:embed="rId6"/>
            <a:stretch>
              <a:fillRect/>
            </a:stretch>
          </a:blipFill>
        </p:spPr>
      </p:sp>
      <p:sp>
        <p:nvSpPr>
          <p:cNvPr id="142" name="Freeform 142"/>
          <p:cNvSpPr/>
          <p:nvPr/>
        </p:nvSpPr>
        <p:spPr>
          <a:xfrm>
            <a:off x="460696" y="8721392"/>
            <a:ext cx="1352776" cy="1371636"/>
          </a:xfrm>
          <a:custGeom>
            <a:avLst/>
            <a:gdLst/>
            <a:ahLst/>
            <a:cxnLst/>
            <a:rect l="l" t="t" r="r" b="b"/>
            <a:pathLst>
              <a:path w="1352776" h="1371636">
                <a:moveTo>
                  <a:pt x="0" y="0"/>
                </a:moveTo>
                <a:lnTo>
                  <a:pt x="1352777" y="0"/>
                </a:lnTo>
                <a:lnTo>
                  <a:pt x="1352777" y="1371637"/>
                </a:lnTo>
                <a:lnTo>
                  <a:pt x="0" y="1371637"/>
                </a:lnTo>
                <a:lnTo>
                  <a:pt x="0" y="0"/>
                </a:lnTo>
                <a:close/>
              </a:path>
            </a:pathLst>
          </a:custGeom>
          <a:blipFill>
            <a:blip r:embed="rId7"/>
            <a:stretch>
              <a:fillRect/>
            </a:stretch>
          </a:blipFill>
        </p:spPr>
      </p:sp>
      <p:sp>
        <p:nvSpPr>
          <p:cNvPr id="145" name="Freeform 145"/>
          <p:cNvSpPr/>
          <p:nvPr/>
        </p:nvSpPr>
        <p:spPr>
          <a:xfrm>
            <a:off x="974323" y="429442"/>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46" name="Freeform 146"/>
          <p:cNvSpPr/>
          <p:nvPr/>
        </p:nvSpPr>
        <p:spPr>
          <a:xfrm rot="-63734">
            <a:off x="16648670" y="9083035"/>
            <a:ext cx="801563" cy="693516"/>
          </a:xfrm>
          <a:custGeom>
            <a:avLst/>
            <a:gdLst/>
            <a:ahLst/>
            <a:cxnLst/>
            <a:rect l="l" t="t" r="r" b="b"/>
            <a:pathLst>
              <a:path w="801563" h="693516">
                <a:moveTo>
                  <a:pt x="0" y="0"/>
                </a:moveTo>
                <a:lnTo>
                  <a:pt x="801563" y="0"/>
                </a:lnTo>
                <a:lnTo>
                  <a:pt x="801563" y="693517"/>
                </a:lnTo>
                <a:lnTo>
                  <a:pt x="0" y="693517"/>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47" name="Freeform 147"/>
          <p:cNvSpPr/>
          <p:nvPr/>
        </p:nvSpPr>
        <p:spPr>
          <a:xfrm rot="-3955797" flipH="1" flipV="1">
            <a:off x="16869517" y="926922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12"/>
            <a:stretch>
              <a:fillRect t="-62571" r="-193516" b="-197067"/>
            </a:stretch>
          </a:blipFill>
        </p:spPr>
      </p:sp>
      <p:sp>
        <p:nvSpPr>
          <p:cNvPr id="148" name="Freeform 148"/>
          <p:cNvSpPr/>
          <p:nvPr/>
        </p:nvSpPr>
        <p:spPr>
          <a:xfrm rot="19812914">
            <a:off x="16492745" y="9358434"/>
            <a:ext cx="801563" cy="693516"/>
          </a:xfrm>
          <a:custGeom>
            <a:avLst/>
            <a:gdLst/>
            <a:ahLst/>
            <a:cxnLst/>
            <a:rect l="l" t="t" r="r" b="b"/>
            <a:pathLst>
              <a:path w="801563" h="693516">
                <a:moveTo>
                  <a:pt x="0" y="0"/>
                </a:moveTo>
                <a:lnTo>
                  <a:pt x="801563" y="0"/>
                </a:lnTo>
                <a:lnTo>
                  <a:pt x="801563" y="693516"/>
                </a:lnTo>
                <a:lnTo>
                  <a:pt x="0" y="693516"/>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50" name="Freeform 150"/>
          <p:cNvSpPr/>
          <p:nvPr/>
        </p:nvSpPr>
        <p:spPr>
          <a:xfrm rot="17702599" flipH="1" flipV="1">
            <a:off x="16690733" y="8934149"/>
            <a:ext cx="801563" cy="693516"/>
          </a:xfrm>
          <a:custGeom>
            <a:avLst/>
            <a:gdLst/>
            <a:ahLst/>
            <a:cxnLst/>
            <a:rect l="l" t="t" r="r" b="b"/>
            <a:pathLst>
              <a:path w="801563" h="693516">
                <a:moveTo>
                  <a:pt x="801563" y="693516"/>
                </a:moveTo>
                <a:lnTo>
                  <a:pt x="0" y="693516"/>
                </a:lnTo>
                <a:lnTo>
                  <a:pt x="0" y="0"/>
                </a:lnTo>
                <a:lnTo>
                  <a:pt x="801563" y="0"/>
                </a:lnTo>
                <a:lnTo>
                  <a:pt x="801563" y="693516"/>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51" name="Group 151"/>
          <p:cNvGrpSpPr/>
          <p:nvPr/>
        </p:nvGrpSpPr>
        <p:grpSpPr>
          <a:xfrm>
            <a:off x="594866" y="1690137"/>
            <a:ext cx="1232729" cy="7134324"/>
            <a:chOff x="0" y="0"/>
            <a:chExt cx="1643639" cy="9512432"/>
          </a:xfrm>
        </p:grpSpPr>
        <p:sp>
          <p:nvSpPr>
            <p:cNvPr id="152" name="TextBox 15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3" name="TextBox 15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4" name="TextBox 15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5" name="TextBox 15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6" name="TextBox 15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7" name="TextBox 15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8" name="TextBox 15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9" name="TextBox 15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60" name="TextBox 16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61" name="Group 161"/>
          <p:cNvGrpSpPr/>
          <p:nvPr/>
        </p:nvGrpSpPr>
        <p:grpSpPr>
          <a:xfrm>
            <a:off x="4978792" y="321274"/>
            <a:ext cx="7708557" cy="1060415"/>
            <a:chOff x="0" y="0"/>
            <a:chExt cx="2317607" cy="406456"/>
          </a:xfrm>
        </p:grpSpPr>
        <p:sp>
          <p:nvSpPr>
            <p:cNvPr id="162" name="Freeform 162"/>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163" name="TextBox 163"/>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64" name="TextBox 164"/>
          <p:cNvSpPr txBox="1"/>
          <p:nvPr/>
        </p:nvSpPr>
        <p:spPr>
          <a:xfrm>
            <a:off x="5742139" y="443167"/>
            <a:ext cx="6083497" cy="885825"/>
          </a:xfrm>
          <a:prstGeom prst="rect">
            <a:avLst/>
          </a:prstGeom>
        </p:spPr>
        <p:txBody>
          <a:bodyPr lIns="0" tIns="0" rIns="0" bIns="0" rtlCol="0" anchor="t">
            <a:spAutoFit/>
          </a:bodyPr>
          <a:lstStyle/>
          <a:p>
            <a:pPr marL="0" lvl="0" indent="0" algn="ctr">
              <a:lnSpc>
                <a:spcPts val="6960"/>
              </a:lnSpc>
              <a:spcBef>
                <a:spcPct val="0"/>
              </a:spcBef>
            </a:pPr>
            <a:r>
              <a:rPr lang="en-US" sz="5800" dirty="0">
                <a:solidFill>
                  <a:srgbClr val="503D36"/>
                </a:solidFill>
                <a:latin typeface="More Sugar"/>
              </a:rPr>
              <a:t>1. WH-QUESTION</a:t>
            </a:r>
          </a:p>
        </p:txBody>
      </p:sp>
      <p:sp>
        <p:nvSpPr>
          <p:cNvPr id="174" name="TextBox 173">
            <a:extLst>
              <a:ext uri="{FF2B5EF4-FFF2-40B4-BE49-F238E27FC236}">
                <a16:creationId xmlns:a16="http://schemas.microsoft.com/office/drawing/2014/main" id="{071CDF3D-B4AC-4DE1-A159-E537BBE4A1C3}"/>
              </a:ext>
            </a:extLst>
          </p:cNvPr>
          <p:cNvSpPr txBox="1"/>
          <p:nvPr/>
        </p:nvSpPr>
        <p:spPr>
          <a:xfrm>
            <a:off x="2081780" y="1646942"/>
            <a:ext cx="14794143" cy="7502631"/>
          </a:xfrm>
          <a:prstGeom prst="rect">
            <a:avLst/>
          </a:prstGeom>
          <a:noFill/>
        </p:spPr>
        <p:txBody>
          <a:bodyPr wrap="square">
            <a:spAutoFit/>
          </a:bodyPr>
          <a:lstStyle/>
          <a:p>
            <a:pPr marL="342900" lvl="0" indent="-342900" algn="just">
              <a:lnSpc>
                <a:spcPct val="110000"/>
              </a:lnSpc>
              <a:buClr>
                <a:srgbClr val="000000"/>
              </a:buClr>
              <a:buSzPts val="1300"/>
              <a:buFont typeface="Symbol" panose="05050102010706020507" pitchFamily="18" charset="2"/>
              <a:buChar char="-"/>
              <a:tabLst>
                <a:tab pos="100965" algn="l"/>
              </a:tabLst>
            </a:pPr>
            <a:r>
              <a:rPr lang="en-US" sz="4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How did you come to the UK?</a:t>
            </a:r>
            <a:r>
              <a:rPr lang="en-US" sz="4000"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sz="4000"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Bạn</a:t>
            </a:r>
            <a:r>
              <a:rPr lang="en-US" sz="40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4000"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đến</a:t>
            </a:r>
            <a:r>
              <a:rPr lang="en-US" sz="40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Anh </a:t>
            </a:r>
            <a:r>
              <a:rPr lang="en-US" sz="4000"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bằng</a:t>
            </a:r>
            <a:r>
              <a:rPr lang="en-US" sz="40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4000" i="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cách</a:t>
            </a:r>
            <a:r>
              <a:rPr lang="en-US" sz="4000"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sz="4000" i="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nào</a:t>
            </a:r>
            <a:r>
              <a:rPr lang="en-US" sz="40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4000"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0000"/>
              </a:lnSpc>
            </a:pP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 came to the UK </a:t>
            </a:r>
            <a:r>
              <a:rPr lang="en-US" sz="4000" b="1" u="sng" dirty="0">
                <a:solidFill>
                  <a:srgbClr val="FF0000"/>
                </a:solidFill>
                <a:latin typeface="Calibri" panose="020F0502020204030204" pitchFamily="34" charset="0"/>
                <a:ea typeface="Cambria" panose="02040503050406030204" pitchFamily="18" charset="0"/>
                <a:cs typeface="Cambria" panose="02040503050406030204" pitchFamily="18" charset="0"/>
              </a:rPr>
              <a:t>by plane</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đến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Anh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bằng</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máy</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bay.</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a:t>
            </a:r>
            <a:endParaRPr lang="en-US" sz="44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10000"/>
              </a:lnSpc>
            </a:pPr>
            <a:r>
              <a:rPr lang="en-US" sz="4000" dirty="0">
                <a:solidFill>
                  <a:prstClr val="black"/>
                </a:solidFill>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Why did you come to the UK?</a:t>
            </a:r>
            <a:r>
              <a:rPr lang="en-US" sz="4000" dirty="0">
                <a:solidFill>
                  <a:prstClr val="black"/>
                </a:solidFill>
                <a:latin typeface="Calibri" panose="020F0502020204030204" pitchFamily="34" charset="0"/>
                <a:ea typeface="Cambria" panose="02040503050406030204" pitchFamily="18" charset="0"/>
                <a:cs typeface="Cambria" panose="02040503050406030204" pitchFamily="18" charset="0"/>
              </a:rPr>
              <a:t> </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Tại</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sao</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bạn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tới</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Anh?</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a:t>
            </a:r>
            <a:endParaRPr lang="en-US" sz="44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10000"/>
              </a:lnSpc>
            </a:pP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 came to the UK </a:t>
            </a:r>
            <a:r>
              <a:rPr lang="en-US" sz="4000" b="1" u="sng" dirty="0">
                <a:solidFill>
                  <a:srgbClr val="FF0000"/>
                </a:solidFill>
                <a:latin typeface="Calibri" panose="020F0502020204030204" pitchFamily="34" charset="0"/>
                <a:ea typeface="Cambria" panose="02040503050406030204" pitchFamily="18" charset="0"/>
                <a:cs typeface="Cambria" panose="02040503050406030204" pitchFamily="18" charset="0"/>
              </a:rPr>
              <a:t>to visit my relatives</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tới</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Anh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đ</a:t>
            </a:r>
            <a:r>
              <a:rPr lang="en-US" sz="4000" i="1" dirty="0" err="1">
                <a:solidFill>
                  <a:prstClr val="black"/>
                </a:solidFill>
                <a:latin typeface="Calibri" panose="020F0502020204030204" pitchFamily="34" charset="0"/>
                <a:ea typeface="Cambria" panose="02040503050406030204" pitchFamily="18" charset="0"/>
                <a:cs typeface="Cambria" panose="02040503050406030204" pitchFamily="18" charset="0"/>
              </a:rPr>
              <a:t>ể</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thăm</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họ</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hàng</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a:t>
            </a:r>
            <a:endParaRPr lang="en-US" sz="44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10000"/>
              </a:lnSpc>
            </a:pPr>
            <a:r>
              <a:rPr lang="en-US" sz="4000" b="1" u="sng" dirty="0">
                <a:solidFill>
                  <a:srgbClr val="FF0000"/>
                </a:solidFill>
                <a:latin typeface="Calibri" panose="020F0502020204030204" pitchFamily="34" charset="0"/>
                <a:ea typeface="Cambria" panose="02040503050406030204" pitchFamily="18" charset="0"/>
                <a:cs typeface="Cambria" panose="02040503050406030204" pitchFamily="18" charset="0"/>
              </a:rPr>
              <a:t>Because I want to visit my relatives</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Vì</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muốn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thăm</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họ</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hàng</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a:t>
            </a:r>
            <a:endParaRPr lang="en-US" sz="44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10000"/>
              </a:lnSpc>
              <a:tabLst>
                <a:tab pos="173355" algn="l"/>
              </a:tabLst>
            </a:pPr>
            <a:r>
              <a:rPr lang="en-US" sz="4000" dirty="0">
                <a:solidFill>
                  <a:prstClr val="black"/>
                </a:solidFill>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How many books do you have?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Bạn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có</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bao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nhiêu</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cuốn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sách</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4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10000"/>
              </a:lnSpc>
              <a:tabLst>
                <a:tab pos="3105150" algn="l"/>
              </a:tabLst>
            </a:pP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 have </a:t>
            </a:r>
            <a:r>
              <a:rPr lang="en-US" sz="4000" b="1" u="sng" dirty="0">
                <a:solidFill>
                  <a:srgbClr val="FF0000"/>
                </a:solidFill>
                <a:latin typeface="Calibri" panose="020F0502020204030204" pitchFamily="34" charset="0"/>
                <a:ea typeface="Cambria" panose="02040503050406030204" pitchFamily="18" charset="0"/>
                <a:cs typeface="Cambria" panose="02040503050406030204" pitchFamily="18" charset="0"/>
              </a:rPr>
              <a:t>three books</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dirty="0">
                <a:solidFill>
                  <a:prstClr val="black"/>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có</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ba</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cuốn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a:t>
            </a:r>
            <a:endParaRPr lang="en-US" sz="44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10000"/>
              </a:lnSpc>
            </a:pP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How often do you visit your grandparents?</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Bạn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đến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thăm</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ông</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bà</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bao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lâu</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một</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lần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i="1" dirty="0">
                <a:solidFill>
                  <a:prstClr val="black"/>
                </a:solidFill>
                <a:latin typeface="Calibri" panose="020F0502020204030204" pitchFamily="34" charset="0"/>
                <a:ea typeface="Cambria" panose="02040503050406030204" pitchFamily="18" charset="0"/>
                <a:cs typeface="Cambria" panose="02040503050406030204" pitchFamily="18" charset="0"/>
              </a:rPr>
              <a:t>)</a:t>
            </a:r>
            <a:endParaRPr lang="en-US" sz="44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10000"/>
              </a:lnSpc>
            </a:pP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 visit my grandparents </a:t>
            </a:r>
            <a:r>
              <a:rPr lang="en-US" sz="4000" b="1" u="sng" dirty="0">
                <a:solidFill>
                  <a:srgbClr val="FF0000"/>
                </a:solidFill>
                <a:latin typeface="Calibri" panose="020F0502020204030204" pitchFamily="34" charset="0"/>
                <a:ea typeface="Cambria" panose="02040503050406030204" pitchFamily="18" charset="0"/>
                <a:cs typeface="Cambria" panose="02040503050406030204" pitchFamily="18" charset="0"/>
              </a:rPr>
              <a:t>twice a month</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t>
            </a:r>
            <a:r>
              <a:rPr lang="en-US" sz="4000" dirty="0">
                <a:solidFill>
                  <a:prstClr val="black"/>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Tớ</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đến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thăm</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ông</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bà</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2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lần</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 1 </a:t>
            </a:r>
            <a:r>
              <a:rPr lang="en-US" sz="4000" i="1" dirty="0" err="1">
                <a:solidFill>
                  <a:srgbClr val="000000"/>
                </a:solidFill>
                <a:latin typeface="Calibri" panose="020F0502020204030204" pitchFamily="34" charset="0"/>
                <a:ea typeface="Cambria" panose="02040503050406030204" pitchFamily="18" charset="0"/>
                <a:cs typeface="Cambria" panose="02040503050406030204" pitchFamily="18" charset="0"/>
              </a:rPr>
              <a:t>tháng</a:t>
            </a:r>
            <a:r>
              <a:rPr lang="en-US" sz="4000" i="1" dirty="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400" dirty="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1687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68"/>
                                        </p:tgtEl>
                                        <p:attrNameLst>
                                          <p:attrName>style.visibility</p:attrName>
                                        </p:attrNameLst>
                                      </p:cBhvr>
                                      <p:to>
                                        <p:strVal val="visible"/>
                                      </p:to>
                                    </p:set>
                                    <p:anim calcmode="lin" valueType="num">
                                      <p:cBhvr>
                                        <p:cTn id="27" dur="500" fill="hold"/>
                                        <p:tgtEl>
                                          <p:spTgt spid="168"/>
                                        </p:tgtEl>
                                        <p:attrNameLst>
                                          <p:attrName>ppt_w</p:attrName>
                                        </p:attrNameLst>
                                      </p:cBhvr>
                                      <p:tavLst>
                                        <p:tav tm="0">
                                          <p:val>
                                            <p:fltVal val="0"/>
                                          </p:val>
                                        </p:tav>
                                        <p:tav tm="100000">
                                          <p:val>
                                            <p:strVal val="#ppt_w"/>
                                          </p:val>
                                        </p:tav>
                                      </p:tavLst>
                                    </p:anim>
                                    <p:anim calcmode="lin" valueType="num">
                                      <p:cBhvr>
                                        <p:cTn id="28" dur="500" fill="hold"/>
                                        <p:tgtEl>
                                          <p:spTgt spid="168"/>
                                        </p:tgtEl>
                                        <p:attrNameLst>
                                          <p:attrName>ppt_h</p:attrName>
                                        </p:attrNameLst>
                                      </p:cBhvr>
                                      <p:tavLst>
                                        <p:tav tm="0">
                                          <p:val>
                                            <p:fltVal val="0"/>
                                          </p:val>
                                        </p:tav>
                                        <p:tav tm="100000">
                                          <p:val>
                                            <p:strVal val="#ppt_h"/>
                                          </p:val>
                                        </p:tav>
                                      </p:tavLst>
                                    </p:anim>
                                    <p:animEffect transition="in" filter="fade">
                                      <p:cBhvr>
                                        <p:cTn id="29" dur="500"/>
                                        <p:tgtEl>
                                          <p:spTgt spid="168"/>
                                        </p:tgtEl>
                                      </p:cBhvr>
                                    </p:animEffect>
                                  </p:childTnLst>
                                </p:cTn>
                              </p:par>
                              <p:par>
                                <p:cTn id="30" presetID="53" presetClass="entr" presetSubtype="16"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par>
                                <p:cTn id="35" presetID="53" presetClass="entr" presetSubtype="16"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500" fill="hold"/>
                                        <p:tgtEl>
                                          <p:spTgt spid="64"/>
                                        </p:tgtEl>
                                        <p:attrNameLst>
                                          <p:attrName>ppt_w</p:attrName>
                                        </p:attrNameLst>
                                      </p:cBhvr>
                                      <p:tavLst>
                                        <p:tav tm="0">
                                          <p:val>
                                            <p:fltVal val="0"/>
                                          </p:val>
                                        </p:tav>
                                        <p:tav tm="100000">
                                          <p:val>
                                            <p:strVal val="#ppt_w"/>
                                          </p:val>
                                        </p:tav>
                                      </p:tavLst>
                                    </p:anim>
                                    <p:anim calcmode="lin" valueType="num">
                                      <p:cBhvr>
                                        <p:cTn id="38" dur="500" fill="hold"/>
                                        <p:tgtEl>
                                          <p:spTgt spid="64"/>
                                        </p:tgtEl>
                                        <p:attrNameLst>
                                          <p:attrName>ppt_h</p:attrName>
                                        </p:attrNameLst>
                                      </p:cBhvr>
                                      <p:tavLst>
                                        <p:tav tm="0">
                                          <p:val>
                                            <p:fltVal val="0"/>
                                          </p:val>
                                        </p:tav>
                                        <p:tav tm="100000">
                                          <p:val>
                                            <p:strVal val="#ppt_h"/>
                                          </p:val>
                                        </p:tav>
                                      </p:tavLst>
                                    </p:anim>
                                    <p:animEffect transition="in" filter="fade">
                                      <p:cBhvr>
                                        <p:cTn id="39" dur="500"/>
                                        <p:tgtEl>
                                          <p:spTgt spid="64"/>
                                        </p:tgtEl>
                                      </p:cBhvr>
                                    </p:animEffect>
                                  </p:childTnLst>
                                </p:cTn>
                              </p:par>
                              <p:par>
                                <p:cTn id="40" presetID="53" presetClass="entr" presetSubtype="16" fill="hold" nodeType="withEffect">
                                  <p:stCondLst>
                                    <p:cond delay="0"/>
                                  </p:stCondLst>
                                  <p:childTnLst>
                                    <p:set>
                                      <p:cBhvr>
                                        <p:cTn id="41" dur="1" fill="hold">
                                          <p:stCondLst>
                                            <p:cond delay="0"/>
                                          </p:stCondLst>
                                        </p:cTn>
                                        <p:tgtEl>
                                          <p:spTgt spid="141"/>
                                        </p:tgtEl>
                                        <p:attrNameLst>
                                          <p:attrName>style.visibility</p:attrName>
                                        </p:attrNameLst>
                                      </p:cBhvr>
                                      <p:to>
                                        <p:strVal val="visible"/>
                                      </p:to>
                                    </p:set>
                                    <p:anim calcmode="lin" valueType="num">
                                      <p:cBhvr>
                                        <p:cTn id="42" dur="500" fill="hold"/>
                                        <p:tgtEl>
                                          <p:spTgt spid="141"/>
                                        </p:tgtEl>
                                        <p:attrNameLst>
                                          <p:attrName>ppt_w</p:attrName>
                                        </p:attrNameLst>
                                      </p:cBhvr>
                                      <p:tavLst>
                                        <p:tav tm="0">
                                          <p:val>
                                            <p:fltVal val="0"/>
                                          </p:val>
                                        </p:tav>
                                        <p:tav tm="100000">
                                          <p:val>
                                            <p:strVal val="#ppt_w"/>
                                          </p:val>
                                        </p:tav>
                                      </p:tavLst>
                                    </p:anim>
                                    <p:anim calcmode="lin" valueType="num">
                                      <p:cBhvr>
                                        <p:cTn id="43" dur="500" fill="hold"/>
                                        <p:tgtEl>
                                          <p:spTgt spid="141"/>
                                        </p:tgtEl>
                                        <p:attrNameLst>
                                          <p:attrName>ppt_h</p:attrName>
                                        </p:attrNameLst>
                                      </p:cBhvr>
                                      <p:tavLst>
                                        <p:tav tm="0">
                                          <p:val>
                                            <p:fltVal val="0"/>
                                          </p:val>
                                        </p:tav>
                                        <p:tav tm="100000">
                                          <p:val>
                                            <p:strVal val="#ppt_h"/>
                                          </p:val>
                                        </p:tav>
                                      </p:tavLst>
                                    </p:anim>
                                    <p:animEffect transition="in" filter="fade">
                                      <p:cBhvr>
                                        <p:cTn id="44" dur="500"/>
                                        <p:tgtEl>
                                          <p:spTgt spid="141"/>
                                        </p:tgtEl>
                                      </p:cBhvr>
                                    </p:animEffect>
                                  </p:childTnLst>
                                </p:cTn>
                              </p:par>
                              <p:par>
                                <p:cTn id="45" presetID="53" presetClass="entr" presetSubtype="16" fill="hold" nodeType="withEffect">
                                  <p:stCondLst>
                                    <p:cond delay="0"/>
                                  </p:stCondLst>
                                  <p:childTnLst>
                                    <p:set>
                                      <p:cBhvr>
                                        <p:cTn id="46" dur="1" fill="hold">
                                          <p:stCondLst>
                                            <p:cond delay="0"/>
                                          </p:stCondLst>
                                        </p:cTn>
                                        <p:tgtEl>
                                          <p:spTgt spid="142"/>
                                        </p:tgtEl>
                                        <p:attrNameLst>
                                          <p:attrName>style.visibility</p:attrName>
                                        </p:attrNameLst>
                                      </p:cBhvr>
                                      <p:to>
                                        <p:strVal val="visible"/>
                                      </p:to>
                                    </p:set>
                                    <p:anim calcmode="lin" valueType="num">
                                      <p:cBhvr>
                                        <p:cTn id="47" dur="500" fill="hold"/>
                                        <p:tgtEl>
                                          <p:spTgt spid="142"/>
                                        </p:tgtEl>
                                        <p:attrNameLst>
                                          <p:attrName>ppt_w</p:attrName>
                                        </p:attrNameLst>
                                      </p:cBhvr>
                                      <p:tavLst>
                                        <p:tav tm="0">
                                          <p:val>
                                            <p:fltVal val="0"/>
                                          </p:val>
                                        </p:tav>
                                        <p:tav tm="100000">
                                          <p:val>
                                            <p:strVal val="#ppt_w"/>
                                          </p:val>
                                        </p:tav>
                                      </p:tavLst>
                                    </p:anim>
                                    <p:anim calcmode="lin" valueType="num">
                                      <p:cBhvr>
                                        <p:cTn id="48" dur="500" fill="hold"/>
                                        <p:tgtEl>
                                          <p:spTgt spid="142"/>
                                        </p:tgtEl>
                                        <p:attrNameLst>
                                          <p:attrName>ppt_h</p:attrName>
                                        </p:attrNameLst>
                                      </p:cBhvr>
                                      <p:tavLst>
                                        <p:tav tm="0">
                                          <p:val>
                                            <p:fltVal val="0"/>
                                          </p:val>
                                        </p:tav>
                                        <p:tav tm="100000">
                                          <p:val>
                                            <p:strVal val="#ppt_h"/>
                                          </p:val>
                                        </p:tav>
                                      </p:tavLst>
                                    </p:anim>
                                    <p:animEffect transition="in" filter="fade">
                                      <p:cBhvr>
                                        <p:cTn id="49" dur="500"/>
                                        <p:tgtEl>
                                          <p:spTgt spid="142"/>
                                        </p:tgtEl>
                                      </p:cBhvr>
                                    </p:animEffect>
                                  </p:childTnLst>
                                </p:cTn>
                              </p:par>
                              <p:par>
                                <p:cTn id="50" presetID="53" presetClass="entr" presetSubtype="16" fill="hold" nodeType="withEffect">
                                  <p:stCondLst>
                                    <p:cond delay="0"/>
                                  </p:stCondLst>
                                  <p:childTnLst>
                                    <p:set>
                                      <p:cBhvr>
                                        <p:cTn id="51" dur="1" fill="hold">
                                          <p:stCondLst>
                                            <p:cond delay="0"/>
                                          </p:stCondLst>
                                        </p:cTn>
                                        <p:tgtEl>
                                          <p:spTgt spid="145"/>
                                        </p:tgtEl>
                                        <p:attrNameLst>
                                          <p:attrName>style.visibility</p:attrName>
                                        </p:attrNameLst>
                                      </p:cBhvr>
                                      <p:to>
                                        <p:strVal val="visible"/>
                                      </p:to>
                                    </p:set>
                                    <p:anim calcmode="lin" valueType="num">
                                      <p:cBhvr>
                                        <p:cTn id="52" dur="500" fill="hold"/>
                                        <p:tgtEl>
                                          <p:spTgt spid="145"/>
                                        </p:tgtEl>
                                        <p:attrNameLst>
                                          <p:attrName>ppt_w</p:attrName>
                                        </p:attrNameLst>
                                      </p:cBhvr>
                                      <p:tavLst>
                                        <p:tav tm="0">
                                          <p:val>
                                            <p:fltVal val="0"/>
                                          </p:val>
                                        </p:tav>
                                        <p:tav tm="100000">
                                          <p:val>
                                            <p:strVal val="#ppt_w"/>
                                          </p:val>
                                        </p:tav>
                                      </p:tavLst>
                                    </p:anim>
                                    <p:anim calcmode="lin" valueType="num">
                                      <p:cBhvr>
                                        <p:cTn id="53" dur="500" fill="hold"/>
                                        <p:tgtEl>
                                          <p:spTgt spid="145"/>
                                        </p:tgtEl>
                                        <p:attrNameLst>
                                          <p:attrName>ppt_h</p:attrName>
                                        </p:attrNameLst>
                                      </p:cBhvr>
                                      <p:tavLst>
                                        <p:tav tm="0">
                                          <p:val>
                                            <p:fltVal val="0"/>
                                          </p:val>
                                        </p:tav>
                                        <p:tav tm="100000">
                                          <p:val>
                                            <p:strVal val="#ppt_h"/>
                                          </p:val>
                                        </p:tav>
                                      </p:tavLst>
                                    </p:anim>
                                    <p:animEffect transition="in" filter="fade">
                                      <p:cBhvr>
                                        <p:cTn id="54" dur="500"/>
                                        <p:tgtEl>
                                          <p:spTgt spid="145"/>
                                        </p:tgtEl>
                                      </p:cBhvr>
                                    </p:animEffect>
                                  </p:childTnLst>
                                </p:cTn>
                              </p:par>
                              <p:par>
                                <p:cTn id="55" presetID="53" presetClass="entr" presetSubtype="16" fill="hold" nodeType="withEffect">
                                  <p:stCondLst>
                                    <p:cond delay="0"/>
                                  </p:stCondLst>
                                  <p:childTnLst>
                                    <p:set>
                                      <p:cBhvr>
                                        <p:cTn id="56" dur="1" fill="hold">
                                          <p:stCondLst>
                                            <p:cond delay="0"/>
                                          </p:stCondLst>
                                        </p:cTn>
                                        <p:tgtEl>
                                          <p:spTgt spid="146"/>
                                        </p:tgtEl>
                                        <p:attrNameLst>
                                          <p:attrName>style.visibility</p:attrName>
                                        </p:attrNameLst>
                                      </p:cBhvr>
                                      <p:to>
                                        <p:strVal val="visible"/>
                                      </p:to>
                                    </p:set>
                                    <p:anim calcmode="lin" valueType="num">
                                      <p:cBhvr>
                                        <p:cTn id="57" dur="500" fill="hold"/>
                                        <p:tgtEl>
                                          <p:spTgt spid="146"/>
                                        </p:tgtEl>
                                        <p:attrNameLst>
                                          <p:attrName>ppt_w</p:attrName>
                                        </p:attrNameLst>
                                      </p:cBhvr>
                                      <p:tavLst>
                                        <p:tav tm="0">
                                          <p:val>
                                            <p:fltVal val="0"/>
                                          </p:val>
                                        </p:tav>
                                        <p:tav tm="100000">
                                          <p:val>
                                            <p:strVal val="#ppt_w"/>
                                          </p:val>
                                        </p:tav>
                                      </p:tavLst>
                                    </p:anim>
                                    <p:anim calcmode="lin" valueType="num">
                                      <p:cBhvr>
                                        <p:cTn id="58" dur="500" fill="hold"/>
                                        <p:tgtEl>
                                          <p:spTgt spid="146"/>
                                        </p:tgtEl>
                                        <p:attrNameLst>
                                          <p:attrName>ppt_h</p:attrName>
                                        </p:attrNameLst>
                                      </p:cBhvr>
                                      <p:tavLst>
                                        <p:tav tm="0">
                                          <p:val>
                                            <p:fltVal val="0"/>
                                          </p:val>
                                        </p:tav>
                                        <p:tav tm="100000">
                                          <p:val>
                                            <p:strVal val="#ppt_h"/>
                                          </p:val>
                                        </p:tav>
                                      </p:tavLst>
                                    </p:anim>
                                    <p:animEffect transition="in" filter="fade">
                                      <p:cBhvr>
                                        <p:cTn id="59" dur="500"/>
                                        <p:tgtEl>
                                          <p:spTgt spid="146"/>
                                        </p:tgtEl>
                                      </p:cBhvr>
                                    </p:animEffect>
                                  </p:childTnLst>
                                </p:cTn>
                              </p:par>
                              <p:par>
                                <p:cTn id="60" presetID="53" presetClass="entr" presetSubtype="16"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 calcmode="lin" valueType="num">
                                      <p:cBhvr>
                                        <p:cTn id="62" dur="500" fill="hold"/>
                                        <p:tgtEl>
                                          <p:spTgt spid="147"/>
                                        </p:tgtEl>
                                        <p:attrNameLst>
                                          <p:attrName>ppt_w</p:attrName>
                                        </p:attrNameLst>
                                      </p:cBhvr>
                                      <p:tavLst>
                                        <p:tav tm="0">
                                          <p:val>
                                            <p:fltVal val="0"/>
                                          </p:val>
                                        </p:tav>
                                        <p:tav tm="100000">
                                          <p:val>
                                            <p:strVal val="#ppt_w"/>
                                          </p:val>
                                        </p:tav>
                                      </p:tavLst>
                                    </p:anim>
                                    <p:anim calcmode="lin" valueType="num">
                                      <p:cBhvr>
                                        <p:cTn id="63" dur="500" fill="hold"/>
                                        <p:tgtEl>
                                          <p:spTgt spid="147"/>
                                        </p:tgtEl>
                                        <p:attrNameLst>
                                          <p:attrName>ppt_h</p:attrName>
                                        </p:attrNameLst>
                                      </p:cBhvr>
                                      <p:tavLst>
                                        <p:tav tm="0">
                                          <p:val>
                                            <p:fltVal val="0"/>
                                          </p:val>
                                        </p:tav>
                                        <p:tav tm="100000">
                                          <p:val>
                                            <p:strVal val="#ppt_h"/>
                                          </p:val>
                                        </p:tav>
                                      </p:tavLst>
                                    </p:anim>
                                    <p:animEffect transition="in" filter="fade">
                                      <p:cBhvr>
                                        <p:cTn id="64" dur="500"/>
                                        <p:tgtEl>
                                          <p:spTgt spid="147"/>
                                        </p:tgtEl>
                                      </p:cBhvr>
                                    </p:animEffect>
                                  </p:childTnLst>
                                </p:cTn>
                              </p:par>
                              <p:par>
                                <p:cTn id="65" presetID="53" presetClass="entr" presetSubtype="16" fill="hold" nodeType="withEffect">
                                  <p:stCondLst>
                                    <p:cond delay="0"/>
                                  </p:stCondLst>
                                  <p:childTnLst>
                                    <p:set>
                                      <p:cBhvr>
                                        <p:cTn id="66" dur="1" fill="hold">
                                          <p:stCondLst>
                                            <p:cond delay="0"/>
                                          </p:stCondLst>
                                        </p:cTn>
                                        <p:tgtEl>
                                          <p:spTgt spid="148"/>
                                        </p:tgtEl>
                                        <p:attrNameLst>
                                          <p:attrName>style.visibility</p:attrName>
                                        </p:attrNameLst>
                                      </p:cBhvr>
                                      <p:to>
                                        <p:strVal val="visible"/>
                                      </p:to>
                                    </p:set>
                                    <p:anim calcmode="lin" valueType="num">
                                      <p:cBhvr>
                                        <p:cTn id="67" dur="500" fill="hold"/>
                                        <p:tgtEl>
                                          <p:spTgt spid="148"/>
                                        </p:tgtEl>
                                        <p:attrNameLst>
                                          <p:attrName>ppt_w</p:attrName>
                                        </p:attrNameLst>
                                      </p:cBhvr>
                                      <p:tavLst>
                                        <p:tav tm="0">
                                          <p:val>
                                            <p:fltVal val="0"/>
                                          </p:val>
                                        </p:tav>
                                        <p:tav tm="100000">
                                          <p:val>
                                            <p:strVal val="#ppt_w"/>
                                          </p:val>
                                        </p:tav>
                                      </p:tavLst>
                                    </p:anim>
                                    <p:anim calcmode="lin" valueType="num">
                                      <p:cBhvr>
                                        <p:cTn id="68" dur="500" fill="hold"/>
                                        <p:tgtEl>
                                          <p:spTgt spid="148"/>
                                        </p:tgtEl>
                                        <p:attrNameLst>
                                          <p:attrName>ppt_h</p:attrName>
                                        </p:attrNameLst>
                                      </p:cBhvr>
                                      <p:tavLst>
                                        <p:tav tm="0">
                                          <p:val>
                                            <p:fltVal val="0"/>
                                          </p:val>
                                        </p:tav>
                                        <p:tav tm="100000">
                                          <p:val>
                                            <p:strVal val="#ppt_h"/>
                                          </p:val>
                                        </p:tav>
                                      </p:tavLst>
                                    </p:anim>
                                    <p:animEffect transition="in" filter="fade">
                                      <p:cBhvr>
                                        <p:cTn id="69" dur="500"/>
                                        <p:tgtEl>
                                          <p:spTgt spid="148"/>
                                        </p:tgtEl>
                                      </p:cBhvr>
                                    </p:animEffect>
                                  </p:childTnLst>
                                </p:cTn>
                              </p:par>
                              <p:par>
                                <p:cTn id="70" presetID="53" presetClass="entr" presetSubtype="16" fill="hold" nodeType="withEffect">
                                  <p:stCondLst>
                                    <p:cond delay="0"/>
                                  </p:stCondLst>
                                  <p:childTnLst>
                                    <p:set>
                                      <p:cBhvr>
                                        <p:cTn id="71" dur="1" fill="hold">
                                          <p:stCondLst>
                                            <p:cond delay="0"/>
                                          </p:stCondLst>
                                        </p:cTn>
                                        <p:tgtEl>
                                          <p:spTgt spid="150"/>
                                        </p:tgtEl>
                                        <p:attrNameLst>
                                          <p:attrName>style.visibility</p:attrName>
                                        </p:attrNameLst>
                                      </p:cBhvr>
                                      <p:to>
                                        <p:strVal val="visible"/>
                                      </p:to>
                                    </p:set>
                                    <p:anim calcmode="lin" valueType="num">
                                      <p:cBhvr>
                                        <p:cTn id="72" dur="500" fill="hold"/>
                                        <p:tgtEl>
                                          <p:spTgt spid="150"/>
                                        </p:tgtEl>
                                        <p:attrNameLst>
                                          <p:attrName>ppt_w</p:attrName>
                                        </p:attrNameLst>
                                      </p:cBhvr>
                                      <p:tavLst>
                                        <p:tav tm="0">
                                          <p:val>
                                            <p:fltVal val="0"/>
                                          </p:val>
                                        </p:tav>
                                        <p:tav tm="100000">
                                          <p:val>
                                            <p:strVal val="#ppt_w"/>
                                          </p:val>
                                        </p:tav>
                                      </p:tavLst>
                                    </p:anim>
                                    <p:anim calcmode="lin" valueType="num">
                                      <p:cBhvr>
                                        <p:cTn id="73" dur="500" fill="hold"/>
                                        <p:tgtEl>
                                          <p:spTgt spid="150"/>
                                        </p:tgtEl>
                                        <p:attrNameLst>
                                          <p:attrName>ppt_h</p:attrName>
                                        </p:attrNameLst>
                                      </p:cBhvr>
                                      <p:tavLst>
                                        <p:tav tm="0">
                                          <p:val>
                                            <p:fltVal val="0"/>
                                          </p:val>
                                        </p:tav>
                                        <p:tav tm="100000">
                                          <p:val>
                                            <p:strVal val="#ppt_h"/>
                                          </p:val>
                                        </p:tav>
                                      </p:tavLst>
                                    </p:anim>
                                    <p:animEffect transition="in" filter="fade">
                                      <p:cBhvr>
                                        <p:cTn id="74" dur="500"/>
                                        <p:tgtEl>
                                          <p:spTgt spid="150"/>
                                        </p:tgtEl>
                                      </p:cBhvr>
                                    </p:animEffect>
                                  </p:childTnLst>
                                </p:cTn>
                              </p:par>
                              <p:par>
                                <p:cTn id="75" presetID="53" presetClass="entr" presetSubtype="16" fill="hold" nodeType="withEffect">
                                  <p:stCondLst>
                                    <p:cond delay="0"/>
                                  </p:stCondLst>
                                  <p:childTnLst>
                                    <p:set>
                                      <p:cBhvr>
                                        <p:cTn id="76" dur="1" fill="hold">
                                          <p:stCondLst>
                                            <p:cond delay="0"/>
                                          </p:stCondLst>
                                        </p:cTn>
                                        <p:tgtEl>
                                          <p:spTgt spid="151"/>
                                        </p:tgtEl>
                                        <p:attrNameLst>
                                          <p:attrName>style.visibility</p:attrName>
                                        </p:attrNameLst>
                                      </p:cBhvr>
                                      <p:to>
                                        <p:strVal val="visible"/>
                                      </p:to>
                                    </p:set>
                                    <p:anim calcmode="lin" valueType="num">
                                      <p:cBhvr>
                                        <p:cTn id="77" dur="500" fill="hold"/>
                                        <p:tgtEl>
                                          <p:spTgt spid="151"/>
                                        </p:tgtEl>
                                        <p:attrNameLst>
                                          <p:attrName>ppt_w</p:attrName>
                                        </p:attrNameLst>
                                      </p:cBhvr>
                                      <p:tavLst>
                                        <p:tav tm="0">
                                          <p:val>
                                            <p:fltVal val="0"/>
                                          </p:val>
                                        </p:tav>
                                        <p:tav tm="100000">
                                          <p:val>
                                            <p:strVal val="#ppt_w"/>
                                          </p:val>
                                        </p:tav>
                                      </p:tavLst>
                                    </p:anim>
                                    <p:anim calcmode="lin" valueType="num">
                                      <p:cBhvr>
                                        <p:cTn id="78" dur="500" fill="hold"/>
                                        <p:tgtEl>
                                          <p:spTgt spid="151"/>
                                        </p:tgtEl>
                                        <p:attrNameLst>
                                          <p:attrName>ppt_h</p:attrName>
                                        </p:attrNameLst>
                                      </p:cBhvr>
                                      <p:tavLst>
                                        <p:tav tm="0">
                                          <p:val>
                                            <p:fltVal val="0"/>
                                          </p:val>
                                        </p:tav>
                                        <p:tav tm="100000">
                                          <p:val>
                                            <p:strVal val="#ppt_h"/>
                                          </p:val>
                                        </p:tav>
                                      </p:tavLst>
                                    </p:anim>
                                    <p:animEffect transition="in" filter="fade">
                                      <p:cBhvr>
                                        <p:cTn id="79" dur="500"/>
                                        <p:tgtEl>
                                          <p:spTgt spid="15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74"/>
                                        </p:tgtEl>
                                        <p:attrNameLst>
                                          <p:attrName>style.visibility</p:attrName>
                                        </p:attrNameLst>
                                      </p:cBhvr>
                                      <p:to>
                                        <p:strVal val="visible"/>
                                      </p:to>
                                    </p:set>
                                    <p:anim calcmode="lin" valueType="num">
                                      <p:cBhvr>
                                        <p:cTn id="82" dur="500" fill="hold"/>
                                        <p:tgtEl>
                                          <p:spTgt spid="174"/>
                                        </p:tgtEl>
                                        <p:attrNameLst>
                                          <p:attrName>ppt_w</p:attrName>
                                        </p:attrNameLst>
                                      </p:cBhvr>
                                      <p:tavLst>
                                        <p:tav tm="0">
                                          <p:val>
                                            <p:fltVal val="0"/>
                                          </p:val>
                                        </p:tav>
                                        <p:tav tm="100000">
                                          <p:val>
                                            <p:strVal val="#ppt_w"/>
                                          </p:val>
                                        </p:tav>
                                      </p:tavLst>
                                    </p:anim>
                                    <p:anim calcmode="lin" valueType="num">
                                      <p:cBhvr>
                                        <p:cTn id="83" dur="500" fill="hold"/>
                                        <p:tgtEl>
                                          <p:spTgt spid="174"/>
                                        </p:tgtEl>
                                        <p:attrNameLst>
                                          <p:attrName>ppt_h</p:attrName>
                                        </p:attrNameLst>
                                      </p:cBhvr>
                                      <p:tavLst>
                                        <p:tav tm="0">
                                          <p:val>
                                            <p:fltVal val="0"/>
                                          </p:val>
                                        </p:tav>
                                        <p:tav tm="100000">
                                          <p:val>
                                            <p:strVal val="#ppt_h"/>
                                          </p:val>
                                        </p:tav>
                                      </p:tavLst>
                                    </p:anim>
                                    <p:animEffect transition="in" filter="fade">
                                      <p:cBhvr>
                                        <p:cTn id="84" dur="500"/>
                                        <p:tgtEl>
                                          <p:spTgt spid="174"/>
                                        </p:tgtEl>
                                      </p:cBhvr>
                                    </p:animEffect>
                                  </p:childTnLst>
                                </p:cTn>
                              </p:par>
                              <p:par>
                                <p:cTn id="85" presetID="53" presetClass="entr" presetSubtype="16" fill="hold" nodeType="withEffect">
                                  <p:stCondLst>
                                    <p:cond delay="0"/>
                                  </p:stCondLst>
                                  <p:childTnLst>
                                    <p:set>
                                      <p:cBhvr>
                                        <p:cTn id="86" dur="1" fill="hold">
                                          <p:stCondLst>
                                            <p:cond delay="0"/>
                                          </p:stCondLst>
                                        </p:cTn>
                                        <p:tgtEl>
                                          <p:spTgt spid="161"/>
                                        </p:tgtEl>
                                        <p:attrNameLst>
                                          <p:attrName>style.visibility</p:attrName>
                                        </p:attrNameLst>
                                      </p:cBhvr>
                                      <p:to>
                                        <p:strVal val="visible"/>
                                      </p:to>
                                    </p:set>
                                    <p:anim calcmode="lin" valueType="num">
                                      <p:cBhvr>
                                        <p:cTn id="87" dur="500" fill="hold"/>
                                        <p:tgtEl>
                                          <p:spTgt spid="161"/>
                                        </p:tgtEl>
                                        <p:attrNameLst>
                                          <p:attrName>ppt_w</p:attrName>
                                        </p:attrNameLst>
                                      </p:cBhvr>
                                      <p:tavLst>
                                        <p:tav tm="0">
                                          <p:val>
                                            <p:fltVal val="0"/>
                                          </p:val>
                                        </p:tav>
                                        <p:tav tm="100000">
                                          <p:val>
                                            <p:strVal val="#ppt_w"/>
                                          </p:val>
                                        </p:tav>
                                      </p:tavLst>
                                    </p:anim>
                                    <p:anim calcmode="lin" valueType="num">
                                      <p:cBhvr>
                                        <p:cTn id="88" dur="500" fill="hold"/>
                                        <p:tgtEl>
                                          <p:spTgt spid="161"/>
                                        </p:tgtEl>
                                        <p:attrNameLst>
                                          <p:attrName>ppt_h</p:attrName>
                                        </p:attrNameLst>
                                      </p:cBhvr>
                                      <p:tavLst>
                                        <p:tav tm="0">
                                          <p:val>
                                            <p:fltVal val="0"/>
                                          </p:val>
                                        </p:tav>
                                        <p:tav tm="100000">
                                          <p:val>
                                            <p:strVal val="#ppt_h"/>
                                          </p:val>
                                        </p:tav>
                                      </p:tavLst>
                                    </p:anim>
                                    <p:animEffect transition="in" filter="fade">
                                      <p:cBhvr>
                                        <p:cTn id="89" dur="500"/>
                                        <p:tgtEl>
                                          <p:spTgt spid="16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64"/>
                                        </p:tgtEl>
                                        <p:attrNameLst>
                                          <p:attrName>style.visibility</p:attrName>
                                        </p:attrNameLst>
                                      </p:cBhvr>
                                      <p:to>
                                        <p:strVal val="visible"/>
                                      </p:to>
                                    </p:set>
                                    <p:anim calcmode="lin" valueType="num">
                                      <p:cBhvr>
                                        <p:cTn id="92" dur="500" fill="hold"/>
                                        <p:tgtEl>
                                          <p:spTgt spid="164"/>
                                        </p:tgtEl>
                                        <p:attrNameLst>
                                          <p:attrName>ppt_w</p:attrName>
                                        </p:attrNameLst>
                                      </p:cBhvr>
                                      <p:tavLst>
                                        <p:tav tm="0">
                                          <p:val>
                                            <p:fltVal val="0"/>
                                          </p:val>
                                        </p:tav>
                                        <p:tav tm="100000">
                                          <p:val>
                                            <p:strVal val="#ppt_w"/>
                                          </p:val>
                                        </p:tav>
                                      </p:tavLst>
                                    </p:anim>
                                    <p:anim calcmode="lin" valueType="num">
                                      <p:cBhvr>
                                        <p:cTn id="93" dur="500" fill="hold"/>
                                        <p:tgtEl>
                                          <p:spTgt spid="164"/>
                                        </p:tgtEl>
                                        <p:attrNameLst>
                                          <p:attrName>ppt_h</p:attrName>
                                        </p:attrNameLst>
                                      </p:cBhvr>
                                      <p:tavLst>
                                        <p:tav tm="0">
                                          <p:val>
                                            <p:fltVal val="0"/>
                                          </p:val>
                                        </p:tav>
                                        <p:tav tm="100000">
                                          <p:val>
                                            <p:strVal val="#ppt_h"/>
                                          </p:val>
                                        </p:tav>
                                      </p:tavLst>
                                    </p:anim>
                                    <p:animEffect transition="in" filter="fade">
                                      <p:cBhvr>
                                        <p:cTn id="94" dur="500"/>
                                        <p:tgtEl>
                                          <p:spTgt spid="164"/>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74">
                                            <p:txEl>
                                              <p:pRg st="0" end="0"/>
                                            </p:txEl>
                                          </p:spTgt>
                                        </p:tgtEl>
                                        <p:attrNameLst>
                                          <p:attrName>style.visibility</p:attrName>
                                        </p:attrNameLst>
                                      </p:cBhvr>
                                      <p:to>
                                        <p:strVal val="visible"/>
                                      </p:to>
                                    </p:set>
                                    <p:anim calcmode="lin" valueType="num">
                                      <p:cBhvr additive="base">
                                        <p:cTn id="99" dur="500" fill="hold"/>
                                        <p:tgtEl>
                                          <p:spTgt spid="174">
                                            <p:txEl>
                                              <p:pRg st="0" end="0"/>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74">
                                            <p:txEl>
                                              <p:pRg st="0" end="0"/>
                                            </p:txEl>
                                          </p:spTgt>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174">
                                            <p:txEl>
                                              <p:pRg st="1" end="1"/>
                                            </p:txEl>
                                          </p:spTgt>
                                        </p:tgtEl>
                                        <p:attrNameLst>
                                          <p:attrName>style.visibility</p:attrName>
                                        </p:attrNameLst>
                                      </p:cBhvr>
                                      <p:to>
                                        <p:strVal val="visible"/>
                                      </p:to>
                                    </p:set>
                                    <p:anim calcmode="lin" valueType="num">
                                      <p:cBhvr additive="base">
                                        <p:cTn id="103" dur="500" fill="hold"/>
                                        <p:tgtEl>
                                          <p:spTgt spid="174">
                                            <p:txEl>
                                              <p:pRg st="1" end="1"/>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74">
                                            <p:txEl>
                                              <p:pRg st="2" end="2"/>
                                            </p:txEl>
                                          </p:spTgt>
                                        </p:tgtEl>
                                        <p:attrNameLst>
                                          <p:attrName>style.visibility</p:attrName>
                                        </p:attrNameLst>
                                      </p:cBhvr>
                                      <p:to>
                                        <p:strVal val="visible"/>
                                      </p:to>
                                    </p:set>
                                    <p:anim calcmode="lin" valueType="num">
                                      <p:cBhvr additive="base">
                                        <p:cTn id="109" dur="500" fill="hold"/>
                                        <p:tgtEl>
                                          <p:spTgt spid="174">
                                            <p:txEl>
                                              <p:pRg st="2" end="2"/>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74">
                                            <p:txEl>
                                              <p:pRg st="2" end="2"/>
                                            </p:txEl>
                                          </p:spTgt>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174">
                                            <p:txEl>
                                              <p:pRg st="3" end="3"/>
                                            </p:txEl>
                                          </p:spTgt>
                                        </p:tgtEl>
                                        <p:attrNameLst>
                                          <p:attrName>style.visibility</p:attrName>
                                        </p:attrNameLst>
                                      </p:cBhvr>
                                      <p:to>
                                        <p:strVal val="visible"/>
                                      </p:to>
                                    </p:set>
                                    <p:anim calcmode="lin" valueType="num">
                                      <p:cBhvr additive="base">
                                        <p:cTn id="113" dur="500" fill="hold"/>
                                        <p:tgtEl>
                                          <p:spTgt spid="174">
                                            <p:txEl>
                                              <p:pRg st="3" end="3"/>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174">
                                            <p:txEl>
                                              <p:pRg st="3" end="3"/>
                                            </p:txEl>
                                          </p:spTgt>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174">
                                            <p:txEl>
                                              <p:pRg st="4" end="4"/>
                                            </p:txEl>
                                          </p:spTgt>
                                        </p:tgtEl>
                                        <p:attrNameLst>
                                          <p:attrName>style.visibility</p:attrName>
                                        </p:attrNameLst>
                                      </p:cBhvr>
                                      <p:to>
                                        <p:strVal val="visible"/>
                                      </p:to>
                                    </p:set>
                                    <p:anim calcmode="lin" valueType="num">
                                      <p:cBhvr additive="base">
                                        <p:cTn id="117" dur="500" fill="hold"/>
                                        <p:tgtEl>
                                          <p:spTgt spid="174">
                                            <p:txEl>
                                              <p:pRg st="4" end="4"/>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17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174">
                                            <p:txEl>
                                              <p:pRg st="5" end="5"/>
                                            </p:txEl>
                                          </p:spTgt>
                                        </p:tgtEl>
                                        <p:attrNameLst>
                                          <p:attrName>style.visibility</p:attrName>
                                        </p:attrNameLst>
                                      </p:cBhvr>
                                      <p:to>
                                        <p:strVal val="visible"/>
                                      </p:to>
                                    </p:set>
                                    <p:anim calcmode="lin" valueType="num">
                                      <p:cBhvr additive="base">
                                        <p:cTn id="123" dur="500" fill="hold"/>
                                        <p:tgtEl>
                                          <p:spTgt spid="174">
                                            <p:txEl>
                                              <p:pRg st="5" end="5"/>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74">
                                            <p:txEl>
                                              <p:pRg st="5" end="5"/>
                                            </p:txEl>
                                          </p:spTgt>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74">
                                            <p:txEl>
                                              <p:pRg st="6" end="6"/>
                                            </p:txEl>
                                          </p:spTgt>
                                        </p:tgtEl>
                                        <p:attrNameLst>
                                          <p:attrName>style.visibility</p:attrName>
                                        </p:attrNameLst>
                                      </p:cBhvr>
                                      <p:to>
                                        <p:strVal val="visible"/>
                                      </p:to>
                                    </p:set>
                                    <p:anim calcmode="lin" valueType="num">
                                      <p:cBhvr additive="base">
                                        <p:cTn id="127" dur="500" fill="hold"/>
                                        <p:tgtEl>
                                          <p:spTgt spid="174">
                                            <p:txEl>
                                              <p:pRg st="6" end="6"/>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17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174">
                                            <p:txEl>
                                              <p:pRg st="7" end="7"/>
                                            </p:txEl>
                                          </p:spTgt>
                                        </p:tgtEl>
                                        <p:attrNameLst>
                                          <p:attrName>style.visibility</p:attrName>
                                        </p:attrNameLst>
                                      </p:cBhvr>
                                      <p:to>
                                        <p:strVal val="visible"/>
                                      </p:to>
                                    </p:set>
                                    <p:anim calcmode="lin" valueType="num">
                                      <p:cBhvr additive="base">
                                        <p:cTn id="133" dur="500" fill="hold"/>
                                        <p:tgtEl>
                                          <p:spTgt spid="174">
                                            <p:txEl>
                                              <p:pRg st="7" end="7"/>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174">
                                            <p:txEl>
                                              <p:pRg st="7" end="7"/>
                                            </p:txEl>
                                          </p:spTgt>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174">
                                            <p:txEl>
                                              <p:pRg st="8" end="8"/>
                                            </p:txEl>
                                          </p:spTgt>
                                        </p:tgtEl>
                                        <p:attrNameLst>
                                          <p:attrName>style.visibility</p:attrName>
                                        </p:attrNameLst>
                                      </p:cBhvr>
                                      <p:to>
                                        <p:strVal val="visible"/>
                                      </p:to>
                                    </p:set>
                                    <p:anim calcmode="lin" valueType="num">
                                      <p:cBhvr additive="base">
                                        <p:cTn id="137" dur="500" fill="hold"/>
                                        <p:tgtEl>
                                          <p:spTgt spid="174">
                                            <p:txEl>
                                              <p:pRg st="8" end="8"/>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17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7763743"/>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256948" y="1331671"/>
            <a:ext cx="2186870" cy="1191585"/>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2618086"/>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390492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5190915"/>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6477329"/>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42" name="TextBox 42"/>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45" name="TextBox 45"/>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sp>
        <p:nvSpPr>
          <p:cNvPr id="46" name="Freeform 4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7" name="Group 47"/>
          <p:cNvGrpSpPr/>
          <p:nvPr/>
        </p:nvGrpSpPr>
        <p:grpSpPr>
          <a:xfrm>
            <a:off x="661541" y="1470992"/>
            <a:ext cx="1232729" cy="7134324"/>
            <a:chOff x="0" y="0"/>
            <a:chExt cx="1643639" cy="9512432"/>
          </a:xfrm>
        </p:grpSpPr>
        <p:sp>
          <p:nvSpPr>
            <p:cNvPr id="48" name="TextBox 48"/>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6"/>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1803405" y="1622751"/>
            <a:ext cx="13549091" cy="7025814"/>
            <a:chOff x="-3793636" y="0"/>
            <a:chExt cx="18065455" cy="9367750"/>
          </a:xfrm>
        </p:grpSpPr>
        <p:grpSp>
          <p:nvGrpSpPr>
            <p:cNvPr id="92" name="Group 92"/>
            <p:cNvGrpSpPr/>
            <p:nvPr/>
          </p:nvGrpSpPr>
          <p:grpSpPr>
            <a:xfrm>
              <a:off x="0" y="0"/>
              <a:ext cx="11853655" cy="1593865"/>
              <a:chOff x="0" y="0"/>
              <a:chExt cx="2564629" cy="344845"/>
            </a:xfrm>
          </p:grpSpPr>
          <p:sp>
            <p:nvSpPr>
              <p:cNvPr id="93" name="Freeform 93"/>
              <p:cNvSpPr/>
              <p:nvPr/>
            </p:nvSpPr>
            <p:spPr>
              <a:xfrm>
                <a:off x="0" y="0"/>
                <a:ext cx="2564629" cy="344845"/>
              </a:xfrm>
              <a:custGeom>
                <a:avLst/>
                <a:gdLst/>
                <a:ahLst/>
                <a:cxnLst/>
                <a:rect l="l" t="t" r="r" b="b"/>
                <a:pathLst>
                  <a:path w="2564629" h="344845">
                    <a:moveTo>
                      <a:pt x="101261" y="0"/>
                    </a:moveTo>
                    <a:lnTo>
                      <a:pt x="2463368" y="0"/>
                    </a:lnTo>
                    <a:cubicBezTo>
                      <a:pt x="2490224" y="0"/>
                      <a:pt x="2515981" y="10669"/>
                      <a:pt x="2534971" y="29659"/>
                    </a:cubicBezTo>
                    <a:cubicBezTo>
                      <a:pt x="2553961" y="48649"/>
                      <a:pt x="2564629" y="74405"/>
                      <a:pt x="2564629" y="101261"/>
                    </a:cubicBezTo>
                    <a:lnTo>
                      <a:pt x="2564629" y="243584"/>
                    </a:lnTo>
                    <a:cubicBezTo>
                      <a:pt x="2564629" y="299509"/>
                      <a:pt x="2519293" y="344845"/>
                      <a:pt x="2463368" y="344845"/>
                    </a:cubicBezTo>
                    <a:lnTo>
                      <a:pt x="101261" y="344845"/>
                    </a:lnTo>
                    <a:cubicBezTo>
                      <a:pt x="45336" y="344845"/>
                      <a:pt x="0" y="299509"/>
                      <a:pt x="0" y="243584"/>
                    </a:cubicBezTo>
                    <a:lnTo>
                      <a:pt x="0" y="101261"/>
                    </a:lnTo>
                    <a:cubicBezTo>
                      <a:pt x="0" y="45336"/>
                      <a:pt x="45336" y="0"/>
                      <a:pt x="101261" y="0"/>
                    </a:cubicBezTo>
                    <a:close/>
                  </a:path>
                </a:pathLst>
              </a:custGeom>
              <a:solidFill>
                <a:srgbClr val="000000">
                  <a:alpha val="0"/>
                </a:srgbClr>
              </a:solidFill>
              <a:ln w="47625" cap="rnd">
                <a:solidFill>
                  <a:srgbClr val="E76262"/>
                </a:solidFill>
                <a:prstDash val="lgDash"/>
                <a:round/>
              </a:ln>
            </p:spPr>
          </p:sp>
          <p:sp>
            <p:nvSpPr>
              <p:cNvPr id="94" name="TextBox 94"/>
              <p:cNvSpPr txBox="1"/>
              <p:nvPr/>
            </p:nvSpPr>
            <p:spPr>
              <a:xfrm>
                <a:off x="0" y="-47625"/>
                <a:ext cx="812800" cy="860425"/>
              </a:xfrm>
              <a:prstGeom prst="rect">
                <a:avLst/>
              </a:prstGeom>
            </p:spPr>
            <p:txBody>
              <a:bodyPr lIns="39886" tIns="39886" rIns="39886" bIns="39886" rtlCol="0" anchor="ctr"/>
              <a:lstStyle/>
              <a:p>
                <a:pPr algn="ctr">
                  <a:lnSpc>
                    <a:spcPts val="2660"/>
                  </a:lnSpc>
                </a:pPr>
                <a:endParaRPr/>
              </a:p>
            </p:txBody>
          </p:sp>
        </p:grpSp>
        <p:sp>
          <p:nvSpPr>
            <p:cNvPr id="95" name="TextBox 95"/>
            <p:cNvSpPr txBox="1"/>
            <p:nvPr/>
          </p:nvSpPr>
          <p:spPr>
            <a:xfrm>
              <a:off x="92044" y="338485"/>
              <a:ext cx="11357871" cy="1118597"/>
            </a:xfrm>
            <a:prstGeom prst="rect">
              <a:avLst/>
            </a:prstGeom>
          </p:spPr>
          <p:txBody>
            <a:bodyPr wrap="square" lIns="0" tIns="0" rIns="0" bIns="0" rtlCol="0" anchor="t">
              <a:spAutoFit/>
            </a:bodyPr>
            <a:lstStyle/>
            <a:p>
              <a:pPr marL="0" lvl="0" indent="0" algn="ctr">
                <a:lnSpc>
                  <a:spcPts val="6216"/>
                </a:lnSpc>
                <a:spcBef>
                  <a:spcPct val="0"/>
                </a:spcBef>
              </a:pPr>
              <a:r>
                <a:rPr lang="en-US" sz="6600">
                  <a:solidFill>
                    <a:srgbClr val="503D36"/>
                  </a:solidFill>
                  <a:latin typeface="More Sugar"/>
                </a:rPr>
                <a:t>Grammar checking</a:t>
              </a:r>
            </a:p>
          </p:txBody>
        </p:sp>
        <p:sp>
          <p:nvSpPr>
            <p:cNvPr id="113" name="TextBox 95">
              <a:extLst>
                <a:ext uri="{FF2B5EF4-FFF2-40B4-BE49-F238E27FC236}">
                  <a16:creationId xmlns:a16="http://schemas.microsoft.com/office/drawing/2014/main" id="{0F9C5306-8A19-49D2-95E4-ED68E1AAE0B7}"/>
                </a:ext>
              </a:extLst>
            </p:cNvPr>
            <p:cNvSpPr txBox="1"/>
            <p:nvPr/>
          </p:nvSpPr>
          <p:spPr>
            <a:xfrm>
              <a:off x="-2355988" y="6217144"/>
              <a:ext cx="16627807" cy="3150606"/>
            </a:xfrm>
            <a:prstGeom prst="rect">
              <a:avLst/>
            </a:prstGeom>
          </p:spPr>
          <p:txBody>
            <a:bodyPr wrap="square" lIns="0" tIns="0" rIns="0" bIns="0" rtlCol="0" anchor="t">
              <a:spAutoFit/>
            </a:bodyPr>
            <a:lstStyle/>
            <a:p>
              <a:pPr marL="0" lvl="0" indent="0" algn="ctr">
                <a:lnSpc>
                  <a:spcPts val="6216"/>
                </a:lnSpc>
                <a:spcBef>
                  <a:spcPct val="0"/>
                </a:spcBef>
              </a:pPr>
              <a:r>
                <a:rPr lang="en-US" sz="4800">
                  <a:solidFill>
                    <a:srgbClr val="503D36"/>
                  </a:solidFill>
                  <a:latin typeface="More Sugar"/>
                  <a:hlinkClick r:id="rId6"/>
                </a:rPr>
                <a:t>https://quizizz.com/join/quiz/6513c73e433a0023b8039854/start?studentShare=true</a:t>
              </a:r>
              <a:endParaRPr lang="en-US" sz="4800">
                <a:solidFill>
                  <a:srgbClr val="503D36"/>
                </a:solidFill>
                <a:latin typeface="More Sugar"/>
              </a:endParaRPr>
            </a:p>
            <a:p>
              <a:pPr marL="0" lvl="0" indent="0" algn="ctr">
                <a:lnSpc>
                  <a:spcPts val="6216"/>
                </a:lnSpc>
                <a:spcBef>
                  <a:spcPct val="0"/>
                </a:spcBef>
              </a:pPr>
              <a:endParaRPr lang="en-US" sz="4800">
                <a:solidFill>
                  <a:srgbClr val="503D36"/>
                </a:solidFill>
                <a:latin typeface="More Sugar"/>
              </a:endParaRPr>
            </a:p>
          </p:txBody>
        </p:sp>
        <p:sp>
          <p:nvSpPr>
            <p:cNvPr id="114" name="TextBox 95">
              <a:extLst>
                <a:ext uri="{FF2B5EF4-FFF2-40B4-BE49-F238E27FC236}">
                  <a16:creationId xmlns:a16="http://schemas.microsoft.com/office/drawing/2014/main" id="{6A8A47C6-09B4-435E-AB0E-A8B298D2F611}"/>
                </a:ext>
              </a:extLst>
            </p:cNvPr>
            <p:cNvSpPr txBox="1"/>
            <p:nvPr/>
          </p:nvSpPr>
          <p:spPr>
            <a:xfrm>
              <a:off x="-3793636" y="3629210"/>
              <a:ext cx="16627807" cy="2090486"/>
            </a:xfrm>
            <a:prstGeom prst="rect">
              <a:avLst/>
            </a:prstGeom>
          </p:spPr>
          <p:txBody>
            <a:bodyPr wrap="square" lIns="0" tIns="0" rIns="0" bIns="0" rtlCol="0" anchor="t">
              <a:spAutoFit/>
            </a:bodyPr>
            <a:lstStyle/>
            <a:p>
              <a:pPr marL="0" lvl="0" indent="0" algn="ctr">
                <a:lnSpc>
                  <a:spcPts val="6216"/>
                </a:lnSpc>
                <a:spcBef>
                  <a:spcPct val="0"/>
                </a:spcBef>
              </a:pPr>
              <a:r>
                <a:rPr lang="en-US" sz="4800">
                  <a:solidFill>
                    <a:srgbClr val="503D36"/>
                  </a:solidFill>
                  <a:latin typeface="More Sugar"/>
                  <a:hlinkClick r:id="rId7"/>
                </a:rPr>
                <a:t>https://wordwall.net/resource/29667110</a:t>
              </a:r>
              <a:endParaRPr lang="en-US" sz="4800">
                <a:solidFill>
                  <a:srgbClr val="503D36"/>
                </a:solidFill>
                <a:latin typeface="More Sugar"/>
              </a:endParaRPr>
            </a:p>
            <a:p>
              <a:pPr marL="0" lvl="0" indent="0" algn="ctr">
                <a:lnSpc>
                  <a:spcPts val="6216"/>
                </a:lnSpc>
                <a:spcBef>
                  <a:spcPct val="0"/>
                </a:spcBef>
              </a:pPr>
              <a:endParaRPr lang="en-US" sz="4800">
                <a:solidFill>
                  <a:srgbClr val="503D36"/>
                </a:solidFill>
                <a:latin typeface="More Sugar"/>
              </a:endParaRPr>
            </a:p>
          </p:txBody>
        </p:sp>
      </p:grpSp>
      <p:sp>
        <p:nvSpPr>
          <p:cNvPr id="99" name="Freeform 99"/>
          <p:cNvSpPr/>
          <p:nvPr/>
        </p:nvSpPr>
        <p:spPr>
          <a:xfrm>
            <a:off x="2617312" y="2370900"/>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00" name="Freeform 100"/>
          <p:cNvSpPr/>
          <p:nvPr/>
        </p:nvSpPr>
        <p:spPr>
          <a:xfrm rot="-2035095">
            <a:off x="2751410" y="7951408"/>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01" name="Freeform 101"/>
          <p:cNvSpPr/>
          <p:nvPr/>
        </p:nvSpPr>
        <p:spPr>
          <a:xfrm flipH="1">
            <a:off x="13950587" y="1370785"/>
            <a:ext cx="1306361" cy="1699331"/>
          </a:xfrm>
          <a:custGeom>
            <a:avLst/>
            <a:gdLst/>
            <a:ahLst/>
            <a:cxnLst/>
            <a:rect l="l" t="t" r="r" b="b"/>
            <a:pathLst>
              <a:path w="1306361" h="1699331">
                <a:moveTo>
                  <a:pt x="1306361" y="0"/>
                </a:moveTo>
                <a:lnTo>
                  <a:pt x="0" y="0"/>
                </a:lnTo>
                <a:lnTo>
                  <a:pt x="0" y="1699331"/>
                </a:lnTo>
                <a:lnTo>
                  <a:pt x="1306361" y="1699331"/>
                </a:lnTo>
                <a:lnTo>
                  <a:pt x="1306361" y="0"/>
                </a:lnTo>
                <a:close/>
              </a:path>
            </a:pathLst>
          </a:custGeom>
          <a:blipFill>
            <a:blip r:embed="rId12"/>
            <a:stretch>
              <a:fillRect/>
            </a:stretch>
          </a:blipFill>
        </p:spPr>
      </p:sp>
      <p:grpSp>
        <p:nvGrpSpPr>
          <p:cNvPr id="102" name="Group 102"/>
          <p:cNvGrpSpPr/>
          <p:nvPr/>
        </p:nvGrpSpPr>
        <p:grpSpPr>
          <a:xfrm>
            <a:off x="594866" y="1690137"/>
            <a:ext cx="1232729" cy="7134324"/>
            <a:chOff x="0" y="0"/>
            <a:chExt cx="1643639" cy="9512432"/>
          </a:xfrm>
        </p:grpSpPr>
        <p:sp>
          <p:nvSpPr>
            <p:cNvPr id="103" name="TextBox 10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2" name="Freeform 112"/>
          <p:cNvSpPr/>
          <p:nvPr/>
        </p:nvSpPr>
        <p:spPr>
          <a:xfrm rot="-8510143" flipV="1">
            <a:off x="14325495" y="7939860"/>
            <a:ext cx="1040683" cy="900405"/>
          </a:xfrm>
          <a:custGeom>
            <a:avLst/>
            <a:gdLst/>
            <a:ahLst/>
            <a:cxnLst/>
            <a:rect l="l" t="t" r="r" b="b"/>
            <a:pathLst>
              <a:path w="1040683" h="900405">
                <a:moveTo>
                  <a:pt x="0" y="900405"/>
                </a:moveTo>
                <a:lnTo>
                  <a:pt x="1040683" y="900405"/>
                </a:lnTo>
                <a:lnTo>
                  <a:pt x="1040683" y="0"/>
                </a:lnTo>
                <a:lnTo>
                  <a:pt x="0" y="0"/>
                </a:lnTo>
                <a:lnTo>
                  <a:pt x="0" y="900405"/>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Tree>
    <p:extLst>
      <p:ext uri="{BB962C8B-B14F-4D97-AF65-F5344CB8AC3E}">
        <p14:creationId xmlns:p14="http://schemas.microsoft.com/office/powerpoint/2010/main" val="72580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cTn>
                              </p:par>
                              <p:par>
                                <p:cTn id="50" presetID="53" presetClass="entr" presetSubtype="16"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500" fill="hold"/>
                                        <p:tgtEl>
                                          <p:spTgt spid="47"/>
                                        </p:tgtEl>
                                        <p:attrNameLst>
                                          <p:attrName>ppt_w</p:attrName>
                                        </p:attrNameLst>
                                      </p:cBhvr>
                                      <p:tavLst>
                                        <p:tav tm="0">
                                          <p:val>
                                            <p:fltVal val="0"/>
                                          </p:val>
                                        </p:tav>
                                        <p:tav tm="100000">
                                          <p:val>
                                            <p:strVal val="#ppt_w"/>
                                          </p:val>
                                        </p:tav>
                                      </p:tavLst>
                                    </p:anim>
                                    <p:anim calcmode="lin" valueType="num">
                                      <p:cBhvr>
                                        <p:cTn id="53" dur="500" fill="hold"/>
                                        <p:tgtEl>
                                          <p:spTgt spid="47"/>
                                        </p:tgtEl>
                                        <p:attrNameLst>
                                          <p:attrName>ppt_h</p:attrName>
                                        </p:attrNameLst>
                                      </p:cBhvr>
                                      <p:tavLst>
                                        <p:tav tm="0">
                                          <p:val>
                                            <p:fltVal val="0"/>
                                          </p:val>
                                        </p:tav>
                                        <p:tav tm="100000">
                                          <p:val>
                                            <p:strVal val="#ppt_h"/>
                                          </p:val>
                                        </p:tav>
                                      </p:tavLst>
                                    </p:anim>
                                    <p:animEffect transition="in" filter="fade">
                                      <p:cBhvr>
                                        <p:cTn id="54" dur="500"/>
                                        <p:tgtEl>
                                          <p:spTgt spid="47"/>
                                        </p:tgtEl>
                                      </p:cBhvr>
                                    </p:animEffect>
                                  </p:childTnLst>
                                </p:cTn>
                              </p:par>
                              <p:par>
                                <p:cTn id="55" presetID="53" presetClass="entr" presetSubtype="16"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par>
                                <p:cTn id="70" presetID="53" presetClass="entr" presetSubtype="16"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 calcmode="lin" valueType="num">
                                      <p:cBhvr>
                                        <p:cTn id="72" dur="500" fill="hold"/>
                                        <p:tgtEl>
                                          <p:spTgt spid="64"/>
                                        </p:tgtEl>
                                        <p:attrNameLst>
                                          <p:attrName>ppt_w</p:attrName>
                                        </p:attrNameLst>
                                      </p:cBhvr>
                                      <p:tavLst>
                                        <p:tav tm="0">
                                          <p:val>
                                            <p:fltVal val="0"/>
                                          </p:val>
                                        </p:tav>
                                        <p:tav tm="100000">
                                          <p:val>
                                            <p:strVal val="#ppt_w"/>
                                          </p:val>
                                        </p:tav>
                                      </p:tavLst>
                                    </p:anim>
                                    <p:anim calcmode="lin" valueType="num">
                                      <p:cBhvr>
                                        <p:cTn id="73" dur="500" fill="hold"/>
                                        <p:tgtEl>
                                          <p:spTgt spid="64"/>
                                        </p:tgtEl>
                                        <p:attrNameLst>
                                          <p:attrName>ppt_h</p:attrName>
                                        </p:attrNameLst>
                                      </p:cBhvr>
                                      <p:tavLst>
                                        <p:tav tm="0">
                                          <p:val>
                                            <p:fltVal val="0"/>
                                          </p:val>
                                        </p:tav>
                                        <p:tav tm="100000">
                                          <p:val>
                                            <p:strVal val="#ppt_h"/>
                                          </p:val>
                                        </p:tav>
                                      </p:tavLst>
                                    </p:anim>
                                    <p:animEffect transition="in" filter="fade">
                                      <p:cBhvr>
                                        <p:cTn id="74" dur="500"/>
                                        <p:tgtEl>
                                          <p:spTgt spid="64"/>
                                        </p:tgtEl>
                                      </p:cBhvr>
                                    </p:animEffect>
                                  </p:childTnLst>
                                </p:cTn>
                              </p:par>
                              <p:par>
                                <p:cTn id="75" presetID="53" presetClass="entr" presetSubtype="16"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anim calcmode="lin" valueType="num">
                                      <p:cBhvr>
                                        <p:cTn id="77" dur="500" fill="hold"/>
                                        <p:tgtEl>
                                          <p:spTgt spid="67"/>
                                        </p:tgtEl>
                                        <p:attrNameLst>
                                          <p:attrName>ppt_w</p:attrName>
                                        </p:attrNameLst>
                                      </p:cBhvr>
                                      <p:tavLst>
                                        <p:tav tm="0">
                                          <p:val>
                                            <p:fltVal val="0"/>
                                          </p:val>
                                        </p:tav>
                                        <p:tav tm="100000">
                                          <p:val>
                                            <p:strVal val="#ppt_w"/>
                                          </p:val>
                                        </p:tav>
                                      </p:tavLst>
                                    </p:anim>
                                    <p:anim calcmode="lin" valueType="num">
                                      <p:cBhvr>
                                        <p:cTn id="78" dur="500" fill="hold"/>
                                        <p:tgtEl>
                                          <p:spTgt spid="67"/>
                                        </p:tgtEl>
                                        <p:attrNameLst>
                                          <p:attrName>ppt_h</p:attrName>
                                        </p:attrNameLst>
                                      </p:cBhvr>
                                      <p:tavLst>
                                        <p:tav tm="0">
                                          <p:val>
                                            <p:fltVal val="0"/>
                                          </p:val>
                                        </p:tav>
                                        <p:tav tm="100000">
                                          <p:val>
                                            <p:strVal val="#ppt_h"/>
                                          </p:val>
                                        </p:tav>
                                      </p:tavLst>
                                    </p:anim>
                                    <p:animEffect transition="in" filter="fade">
                                      <p:cBhvr>
                                        <p:cTn id="79" dur="500"/>
                                        <p:tgtEl>
                                          <p:spTgt spid="67"/>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p:cTn id="87" dur="500" fill="hold"/>
                                        <p:tgtEl>
                                          <p:spTgt spid="73"/>
                                        </p:tgtEl>
                                        <p:attrNameLst>
                                          <p:attrName>ppt_w</p:attrName>
                                        </p:attrNameLst>
                                      </p:cBhvr>
                                      <p:tavLst>
                                        <p:tav tm="0">
                                          <p:val>
                                            <p:fltVal val="0"/>
                                          </p:val>
                                        </p:tav>
                                        <p:tav tm="100000">
                                          <p:val>
                                            <p:strVal val="#ppt_w"/>
                                          </p:val>
                                        </p:tav>
                                      </p:tavLst>
                                    </p:anim>
                                    <p:anim calcmode="lin" valueType="num">
                                      <p:cBhvr>
                                        <p:cTn id="88" dur="500" fill="hold"/>
                                        <p:tgtEl>
                                          <p:spTgt spid="73"/>
                                        </p:tgtEl>
                                        <p:attrNameLst>
                                          <p:attrName>ppt_h</p:attrName>
                                        </p:attrNameLst>
                                      </p:cBhvr>
                                      <p:tavLst>
                                        <p:tav tm="0">
                                          <p:val>
                                            <p:fltVal val="0"/>
                                          </p:val>
                                        </p:tav>
                                        <p:tav tm="100000">
                                          <p:val>
                                            <p:strVal val="#ppt_h"/>
                                          </p:val>
                                        </p:tav>
                                      </p:tavLst>
                                    </p:anim>
                                    <p:animEffect transition="in" filter="fade">
                                      <p:cBhvr>
                                        <p:cTn id="89" dur="500"/>
                                        <p:tgtEl>
                                          <p:spTgt spid="73"/>
                                        </p:tgtEl>
                                      </p:cBhvr>
                                    </p:animEffect>
                                  </p:childTnLst>
                                </p:cTn>
                              </p:par>
                              <p:par>
                                <p:cTn id="90" presetID="53" presetClass="entr" presetSubtype="16" fill="hold" nodeType="withEffect">
                                  <p:stCondLst>
                                    <p:cond delay="0"/>
                                  </p:stCondLst>
                                  <p:childTnLst>
                                    <p:set>
                                      <p:cBhvr>
                                        <p:cTn id="91" dur="1" fill="hold">
                                          <p:stCondLst>
                                            <p:cond delay="0"/>
                                          </p:stCondLst>
                                        </p:cTn>
                                        <p:tgtEl>
                                          <p:spTgt spid="76"/>
                                        </p:tgtEl>
                                        <p:attrNameLst>
                                          <p:attrName>style.visibility</p:attrName>
                                        </p:attrNameLst>
                                      </p:cBhvr>
                                      <p:to>
                                        <p:strVal val="visible"/>
                                      </p:to>
                                    </p:set>
                                    <p:anim calcmode="lin" valueType="num">
                                      <p:cBhvr>
                                        <p:cTn id="92" dur="500" fill="hold"/>
                                        <p:tgtEl>
                                          <p:spTgt spid="76"/>
                                        </p:tgtEl>
                                        <p:attrNameLst>
                                          <p:attrName>ppt_w</p:attrName>
                                        </p:attrNameLst>
                                      </p:cBhvr>
                                      <p:tavLst>
                                        <p:tav tm="0">
                                          <p:val>
                                            <p:fltVal val="0"/>
                                          </p:val>
                                        </p:tav>
                                        <p:tav tm="100000">
                                          <p:val>
                                            <p:strVal val="#ppt_w"/>
                                          </p:val>
                                        </p:tav>
                                      </p:tavLst>
                                    </p:anim>
                                    <p:anim calcmode="lin" valueType="num">
                                      <p:cBhvr>
                                        <p:cTn id="93" dur="500" fill="hold"/>
                                        <p:tgtEl>
                                          <p:spTgt spid="76"/>
                                        </p:tgtEl>
                                        <p:attrNameLst>
                                          <p:attrName>ppt_h</p:attrName>
                                        </p:attrNameLst>
                                      </p:cBhvr>
                                      <p:tavLst>
                                        <p:tav tm="0">
                                          <p:val>
                                            <p:fltVal val="0"/>
                                          </p:val>
                                        </p:tav>
                                        <p:tav tm="100000">
                                          <p:val>
                                            <p:strVal val="#ppt_h"/>
                                          </p:val>
                                        </p:tav>
                                      </p:tavLst>
                                    </p:anim>
                                    <p:animEffect transition="in" filter="fade">
                                      <p:cBhvr>
                                        <p:cTn id="94" dur="500"/>
                                        <p:tgtEl>
                                          <p:spTgt spid="76"/>
                                        </p:tgtEl>
                                      </p:cBhvr>
                                    </p:animEffect>
                                  </p:childTnLst>
                                </p:cTn>
                              </p:par>
                              <p:par>
                                <p:cTn id="95" presetID="53" presetClass="entr" presetSubtype="16" fill="hold" nodeType="withEffect">
                                  <p:stCondLst>
                                    <p:cond delay="0"/>
                                  </p:stCondLst>
                                  <p:childTnLst>
                                    <p:set>
                                      <p:cBhvr>
                                        <p:cTn id="96" dur="1" fill="hold">
                                          <p:stCondLst>
                                            <p:cond delay="0"/>
                                          </p:stCondLst>
                                        </p:cTn>
                                        <p:tgtEl>
                                          <p:spTgt spid="79"/>
                                        </p:tgtEl>
                                        <p:attrNameLst>
                                          <p:attrName>style.visibility</p:attrName>
                                        </p:attrNameLst>
                                      </p:cBhvr>
                                      <p:to>
                                        <p:strVal val="visible"/>
                                      </p:to>
                                    </p:set>
                                    <p:anim calcmode="lin" valueType="num">
                                      <p:cBhvr>
                                        <p:cTn id="97" dur="500" fill="hold"/>
                                        <p:tgtEl>
                                          <p:spTgt spid="79"/>
                                        </p:tgtEl>
                                        <p:attrNameLst>
                                          <p:attrName>ppt_w</p:attrName>
                                        </p:attrNameLst>
                                      </p:cBhvr>
                                      <p:tavLst>
                                        <p:tav tm="0">
                                          <p:val>
                                            <p:fltVal val="0"/>
                                          </p:val>
                                        </p:tav>
                                        <p:tav tm="100000">
                                          <p:val>
                                            <p:strVal val="#ppt_w"/>
                                          </p:val>
                                        </p:tav>
                                      </p:tavLst>
                                    </p:anim>
                                    <p:anim calcmode="lin" valueType="num">
                                      <p:cBhvr>
                                        <p:cTn id="98" dur="500" fill="hold"/>
                                        <p:tgtEl>
                                          <p:spTgt spid="79"/>
                                        </p:tgtEl>
                                        <p:attrNameLst>
                                          <p:attrName>ppt_h</p:attrName>
                                        </p:attrNameLst>
                                      </p:cBhvr>
                                      <p:tavLst>
                                        <p:tav tm="0">
                                          <p:val>
                                            <p:fltVal val="0"/>
                                          </p:val>
                                        </p:tav>
                                        <p:tav tm="100000">
                                          <p:val>
                                            <p:strVal val="#ppt_h"/>
                                          </p:val>
                                        </p:tav>
                                      </p:tavLst>
                                    </p:anim>
                                    <p:animEffect transition="in" filter="fade">
                                      <p:cBhvr>
                                        <p:cTn id="99" dur="500"/>
                                        <p:tgtEl>
                                          <p:spTgt spid="79"/>
                                        </p:tgtEl>
                                      </p:cBhvr>
                                    </p:animEffect>
                                  </p:childTnLst>
                                </p:cTn>
                              </p:par>
                              <p:par>
                                <p:cTn id="100" presetID="53" presetClass="entr" presetSubtype="16" fill="hold" nodeType="withEffect">
                                  <p:stCondLst>
                                    <p:cond delay="0"/>
                                  </p:stCondLst>
                                  <p:childTnLst>
                                    <p:set>
                                      <p:cBhvr>
                                        <p:cTn id="101" dur="1" fill="hold">
                                          <p:stCondLst>
                                            <p:cond delay="0"/>
                                          </p:stCondLst>
                                        </p:cTn>
                                        <p:tgtEl>
                                          <p:spTgt spid="82"/>
                                        </p:tgtEl>
                                        <p:attrNameLst>
                                          <p:attrName>style.visibility</p:attrName>
                                        </p:attrNameLst>
                                      </p:cBhvr>
                                      <p:to>
                                        <p:strVal val="visible"/>
                                      </p:to>
                                    </p:set>
                                    <p:anim calcmode="lin" valueType="num">
                                      <p:cBhvr>
                                        <p:cTn id="102" dur="500" fill="hold"/>
                                        <p:tgtEl>
                                          <p:spTgt spid="82"/>
                                        </p:tgtEl>
                                        <p:attrNameLst>
                                          <p:attrName>ppt_w</p:attrName>
                                        </p:attrNameLst>
                                      </p:cBhvr>
                                      <p:tavLst>
                                        <p:tav tm="0">
                                          <p:val>
                                            <p:fltVal val="0"/>
                                          </p:val>
                                        </p:tav>
                                        <p:tav tm="100000">
                                          <p:val>
                                            <p:strVal val="#ppt_w"/>
                                          </p:val>
                                        </p:tav>
                                      </p:tavLst>
                                    </p:anim>
                                    <p:anim calcmode="lin" valueType="num">
                                      <p:cBhvr>
                                        <p:cTn id="103" dur="500" fill="hold"/>
                                        <p:tgtEl>
                                          <p:spTgt spid="82"/>
                                        </p:tgtEl>
                                        <p:attrNameLst>
                                          <p:attrName>ppt_h</p:attrName>
                                        </p:attrNameLst>
                                      </p:cBhvr>
                                      <p:tavLst>
                                        <p:tav tm="0">
                                          <p:val>
                                            <p:fltVal val="0"/>
                                          </p:val>
                                        </p:tav>
                                        <p:tav tm="100000">
                                          <p:val>
                                            <p:strVal val="#ppt_h"/>
                                          </p:val>
                                        </p:tav>
                                      </p:tavLst>
                                    </p:anim>
                                    <p:animEffect transition="in" filter="fade">
                                      <p:cBhvr>
                                        <p:cTn id="104" dur="500"/>
                                        <p:tgtEl>
                                          <p:spTgt spid="82"/>
                                        </p:tgtEl>
                                      </p:cBhvr>
                                    </p:animEffect>
                                  </p:childTnLst>
                                </p:cTn>
                              </p:par>
                              <p:par>
                                <p:cTn id="105" presetID="53" presetClass="entr" presetSubtype="16" fill="hold" nodeType="withEffect">
                                  <p:stCondLst>
                                    <p:cond delay="0"/>
                                  </p:stCondLst>
                                  <p:childTnLst>
                                    <p:set>
                                      <p:cBhvr>
                                        <p:cTn id="106" dur="1" fill="hold">
                                          <p:stCondLst>
                                            <p:cond delay="0"/>
                                          </p:stCondLst>
                                        </p:cTn>
                                        <p:tgtEl>
                                          <p:spTgt spid="85"/>
                                        </p:tgtEl>
                                        <p:attrNameLst>
                                          <p:attrName>style.visibility</p:attrName>
                                        </p:attrNameLst>
                                      </p:cBhvr>
                                      <p:to>
                                        <p:strVal val="visible"/>
                                      </p:to>
                                    </p:set>
                                    <p:anim calcmode="lin" valueType="num">
                                      <p:cBhvr>
                                        <p:cTn id="107" dur="500" fill="hold"/>
                                        <p:tgtEl>
                                          <p:spTgt spid="85"/>
                                        </p:tgtEl>
                                        <p:attrNameLst>
                                          <p:attrName>ppt_w</p:attrName>
                                        </p:attrNameLst>
                                      </p:cBhvr>
                                      <p:tavLst>
                                        <p:tav tm="0">
                                          <p:val>
                                            <p:fltVal val="0"/>
                                          </p:val>
                                        </p:tav>
                                        <p:tav tm="100000">
                                          <p:val>
                                            <p:strVal val="#ppt_w"/>
                                          </p:val>
                                        </p:tav>
                                      </p:tavLst>
                                    </p:anim>
                                    <p:anim calcmode="lin" valueType="num">
                                      <p:cBhvr>
                                        <p:cTn id="108" dur="500" fill="hold"/>
                                        <p:tgtEl>
                                          <p:spTgt spid="85"/>
                                        </p:tgtEl>
                                        <p:attrNameLst>
                                          <p:attrName>ppt_h</p:attrName>
                                        </p:attrNameLst>
                                      </p:cBhvr>
                                      <p:tavLst>
                                        <p:tav tm="0">
                                          <p:val>
                                            <p:fltVal val="0"/>
                                          </p:val>
                                        </p:tav>
                                        <p:tav tm="100000">
                                          <p:val>
                                            <p:strVal val="#ppt_h"/>
                                          </p:val>
                                        </p:tav>
                                      </p:tavLst>
                                    </p:anim>
                                    <p:animEffect transition="in" filter="fade">
                                      <p:cBhvr>
                                        <p:cTn id="109" dur="500"/>
                                        <p:tgtEl>
                                          <p:spTgt spid="85"/>
                                        </p:tgtEl>
                                      </p:cBhvr>
                                    </p:animEffect>
                                  </p:childTnLst>
                                </p:cTn>
                              </p:par>
                              <p:par>
                                <p:cTn id="110" presetID="53" presetClass="entr" presetSubtype="16" fill="hold" nodeType="withEffect">
                                  <p:stCondLst>
                                    <p:cond delay="0"/>
                                  </p:stCondLst>
                                  <p:childTnLst>
                                    <p:set>
                                      <p:cBhvr>
                                        <p:cTn id="111" dur="1" fill="hold">
                                          <p:stCondLst>
                                            <p:cond delay="0"/>
                                          </p:stCondLst>
                                        </p:cTn>
                                        <p:tgtEl>
                                          <p:spTgt spid="88"/>
                                        </p:tgtEl>
                                        <p:attrNameLst>
                                          <p:attrName>style.visibility</p:attrName>
                                        </p:attrNameLst>
                                      </p:cBhvr>
                                      <p:to>
                                        <p:strVal val="visible"/>
                                      </p:to>
                                    </p:set>
                                    <p:anim calcmode="lin" valueType="num">
                                      <p:cBhvr>
                                        <p:cTn id="112" dur="500" fill="hold"/>
                                        <p:tgtEl>
                                          <p:spTgt spid="88"/>
                                        </p:tgtEl>
                                        <p:attrNameLst>
                                          <p:attrName>ppt_w</p:attrName>
                                        </p:attrNameLst>
                                      </p:cBhvr>
                                      <p:tavLst>
                                        <p:tav tm="0">
                                          <p:val>
                                            <p:fltVal val="0"/>
                                          </p:val>
                                        </p:tav>
                                        <p:tav tm="100000">
                                          <p:val>
                                            <p:strVal val="#ppt_w"/>
                                          </p:val>
                                        </p:tav>
                                      </p:tavLst>
                                    </p:anim>
                                    <p:anim calcmode="lin" valueType="num">
                                      <p:cBhvr>
                                        <p:cTn id="113" dur="500" fill="hold"/>
                                        <p:tgtEl>
                                          <p:spTgt spid="88"/>
                                        </p:tgtEl>
                                        <p:attrNameLst>
                                          <p:attrName>ppt_h</p:attrName>
                                        </p:attrNameLst>
                                      </p:cBhvr>
                                      <p:tavLst>
                                        <p:tav tm="0">
                                          <p:val>
                                            <p:fltVal val="0"/>
                                          </p:val>
                                        </p:tav>
                                        <p:tav tm="100000">
                                          <p:val>
                                            <p:strVal val="#ppt_h"/>
                                          </p:val>
                                        </p:tav>
                                      </p:tavLst>
                                    </p:anim>
                                    <p:animEffect transition="in" filter="fade">
                                      <p:cBhvr>
                                        <p:cTn id="114" dur="500"/>
                                        <p:tgtEl>
                                          <p:spTgt spid="88"/>
                                        </p:tgtEl>
                                      </p:cBhvr>
                                    </p:animEffect>
                                  </p:childTnLst>
                                </p:cTn>
                              </p:par>
                              <p:par>
                                <p:cTn id="115" presetID="53" presetClass="entr" presetSubtype="16" fill="hold" nodeType="withEffect">
                                  <p:stCondLst>
                                    <p:cond delay="0"/>
                                  </p:stCondLst>
                                  <p:childTnLst>
                                    <p:set>
                                      <p:cBhvr>
                                        <p:cTn id="116" dur="1" fill="hold">
                                          <p:stCondLst>
                                            <p:cond delay="0"/>
                                          </p:stCondLst>
                                        </p:cTn>
                                        <p:tgtEl>
                                          <p:spTgt spid="91"/>
                                        </p:tgtEl>
                                        <p:attrNameLst>
                                          <p:attrName>style.visibility</p:attrName>
                                        </p:attrNameLst>
                                      </p:cBhvr>
                                      <p:to>
                                        <p:strVal val="visible"/>
                                      </p:to>
                                    </p:set>
                                    <p:anim calcmode="lin" valueType="num">
                                      <p:cBhvr>
                                        <p:cTn id="117" dur="500" fill="hold"/>
                                        <p:tgtEl>
                                          <p:spTgt spid="91"/>
                                        </p:tgtEl>
                                        <p:attrNameLst>
                                          <p:attrName>ppt_w</p:attrName>
                                        </p:attrNameLst>
                                      </p:cBhvr>
                                      <p:tavLst>
                                        <p:tav tm="0">
                                          <p:val>
                                            <p:fltVal val="0"/>
                                          </p:val>
                                        </p:tav>
                                        <p:tav tm="100000">
                                          <p:val>
                                            <p:strVal val="#ppt_w"/>
                                          </p:val>
                                        </p:tav>
                                      </p:tavLst>
                                    </p:anim>
                                    <p:anim calcmode="lin" valueType="num">
                                      <p:cBhvr>
                                        <p:cTn id="118" dur="500" fill="hold"/>
                                        <p:tgtEl>
                                          <p:spTgt spid="91"/>
                                        </p:tgtEl>
                                        <p:attrNameLst>
                                          <p:attrName>ppt_h</p:attrName>
                                        </p:attrNameLst>
                                      </p:cBhvr>
                                      <p:tavLst>
                                        <p:tav tm="0">
                                          <p:val>
                                            <p:fltVal val="0"/>
                                          </p:val>
                                        </p:tav>
                                        <p:tav tm="100000">
                                          <p:val>
                                            <p:strVal val="#ppt_h"/>
                                          </p:val>
                                        </p:tav>
                                      </p:tavLst>
                                    </p:anim>
                                    <p:animEffect transition="in" filter="fade">
                                      <p:cBhvr>
                                        <p:cTn id="119" dur="500"/>
                                        <p:tgtEl>
                                          <p:spTgt spid="91"/>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12"/>
                                        </p:tgtEl>
                                        <p:attrNameLst>
                                          <p:attrName>style.visibility</p:attrName>
                                        </p:attrNameLst>
                                      </p:cBhvr>
                                      <p:to>
                                        <p:strVal val="visible"/>
                                      </p:to>
                                    </p:set>
                                    <p:anim calcmode="lin" valueType="num">
                                      <p:cBhvr>
                                        <p:cTn id="142" dur="500" fill="hold"/>
                                        <p:tgtEl>
                                          <p:spTgt spid="112"/>
                                        </p:tgtEl>
                                        <p:attrNameLst>
                                          <p:attrName>ppt_w</p:attrName>
                                        </p:attrNameLst>
                                      </p:cBhvr>
                                      <p:tavLst>
                                        <p:tav tm="0">
                                          <p:val>
                                            <p:fltVal val="0"/>
                                          </p:val>
                                        </p:tav>
                                        <p:tav tm="100000">
                                          <p:val>
                                            <p:strVal val="#ppt_w"/>
                                          </p:val>
                                        </p:tav>
                                      </p:tavLst>
                                    </p:anim>
                                    <p:anim calcmode="lin" valueType="num">
                                      <p:cBhvr>
                                        <p:cTn id="143" dur="500" fill="hold"/>
                                        <p:tgtEl>
                                          <p:spTgt spid="112"/>
                                        </p:tgtEl>
                                        <p:attrNameLst>
                                          <p:attrName>ppt_h</p:attrName>
                                        </p:attrNameLst>
                                      </p:cBhvr>
                                      <p:tavLst>
                                        <p:tav tm="0">
                                          <p:val>
                                            <p:fltVal val="0"/>
                                          </p:val>
                                        </p:tav>
                                        <p:tav tm="100000">
                                          <p:val>
                                            <p:strVal val="#ppt_h"/>
                                          </p:val>
                                        </p:tav>
                                      </p:tavLst>
                                    </p:anim>
                                    <p:animEffect transition="in" filter="fade">
                                      <p:cBhvr>
                                        <p:cTn id="144"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4" name="Freeform 14"/>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4"/>
            <a:stretch>
              <a:fillRect/>
            </a:stretch>
          </a:blipFill>
        </p:spPr>
      </p:sp>
      <p:grpSp>
        <p:nvGrpSpPr>
          <p:cNvPr id="168" name="Group 167">
            <a:extLst>
              <a:ext uri="{FF2B5EF4-FFF2-40B4-BE49-F238E27FC236}">
                <a16:creationId xmlns:a16="http://schemas.microsoft.com/office/drawing/2014/main" id="{E5AF1136-185E-4684-BA4C-489956BBB0C9}"/>
              </a:ext>
            </a:extLst>
          </p:cNvPr>
          <p:cNvGrpSpPr/>
          <p:nvPr/>
        </p:nvGrpSpPr>
        <p:grpSpPr>
          <a:xfrm>
            <a:off x="16075841" y="1236334"/>
            <a:ext cx="2587211" cy="7671072"/>
            <a:chOff x="15164201" y="1284256"/>
            <a:chExt cx="2587211" cy="7671072"/>
          </a:xfrm>
        </p:grpSpPr>
        <p:grpSp>
          <p:nvGrpSpPr>
            <p:cNvPr id="15" name="Group 15"/>
            <p:cNvGrpSpPr/>
            <p:nvPr/>
          </p:nvGrpSpPr>
          <p:grpSpPr>
            <a:xfrm>
              <a:off x="15164201" y="2618086"/>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3904500"/>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164201" y="5190915"/>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164201" y="6477329"/>
              <a:ext cx="2279617" cy="1191585"/>
              <a:chOff x="0" y="0"/>
              <a:chExt cx="3039489" cy="1588780"/>
            </a:xfrm>
          </p:grpSpPr>
          <p:grpSp>
            <p:nvGrpSpPr>
              <p:cNvPr id="37" name="Group 37"/>
              <p:cNvGrpSpPr/>
              <p:nvPr/>
            </p:nvGrpSpPr>
            <p:grpSpPr>
              <a:xfrm>
                <a:off x="0" y="0"/>
                <a:ext cx="3039489" cy="1588780"/>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234950" y="117213"/>
                <a:ext cx="1688828" cy="1354354"/>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164201" y="7763743"/>
              <a:ext cx="2279617" cy="1191585"/>
              <a:chOff x="0" y="0"/>
              <a:chExt cx="3039489" cy="1588780"/>
            </a:xfrm>
          </p:grpSpPr>
          <p:grpSp>
            <p:nvGrpSpPr>
              <p:cNvPr id="44" name="Group 44"/>
              <p:cNvGrpSpPr/>
              <p:nvPr/>
            </p:nvGrpSpPr>
            <p:grpSpPr>
              <a:xfrm>
                <a:off x="0" y="0"/>
                <a:ext cx="3039489" cy="1588780"/>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234950" y="117213"/>
                <a:ext cx="1688828" cy="1354354"/>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49" name="TextBox 4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564542" y="1331671"/>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56" name="TextBox 5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57" name="Freeform 57"/>
            <p:cNvSpPr/>
            <p:nvPr/>
          </p:nvSpPr>
          <p:spPr>
            <a:xfrm rot="5400000">
              <a:off x="12631677" y="4465545"/>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5"/>
              <a:stretch>
                <a:fillRect/>
              </a:stretch>
            </a:blipFill>
          </p:spPr>
        </p:sp>
      </p:grpSp>
      <p:grpSp>
        <p:nvGrpSpPr>
          <p:cNvPr id="58" name="Group 58"/>
          <p:cNvGrpSpPr/>
          <p:nvPr/>
        </p:nvGrpSpPr>
        <p:grpSpPr>
          <a:xfrm>
            <a:off x="536588" y="239294"/>
            <a:ext cx="16907230" cy="9679647"/>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028700" y="1028700"/>
            <a:ext cx="1612628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7044082"/>
            <a:chOff x="0" y="0"/>
            <a:chExt cx="350819" cy="9392109"/>
          </a:xfrm>
        </p:grpSpPr>
        <p:grpSp>
          <p:nvGrpSpPr>
            <p:cNvPr id="65" name="Group 65"/>
            <p:cNvGrpSpPr/>
            <p:nvPr/>
          </p:nvGrpSpPr>
          <p:grpSpPr>
            <a:xfrm>
              <a:off x="0" y="0"/>
              <a:ext cx="350819" cy="350819"/>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130161"/>
              <a:ext cx="350819" cy="350819"/>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260322"/>
              <a:ext cx="350819" cy="350819"/>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390484"/>
              <a:ext cx="350819" cy="350819"/>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520645"/>
              <a:ext cx="350819" cy="350819"/>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5650806"/>
              <a:ext cx="350819" cy="350819"/>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6780967"/>
              <a:ext cx="350819" cy="350819"/>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7911128"/>
              <a:ext cx="350819" cy="350819"/>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041289"/>
              <a:ext cx="350819" cy="350819"/>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sp>
        <p:nvSpPr>
          <p:cNvPr id="141" name="Freeform 141"/>
          <p:cNvSpPr/>
          <p:nvPr/>
        </p:nvSpPr>
        <p:spPr>
          <a:xfrm>
            <a:off x="16015592" y="-89728"/>
            <a:ext cx="1897572" cy="1674608"/>
          </a:xfrm>
          <a:custGeom>
            <a:avLst/>
            <a:gdLst/>
            <a:ahLst/>
            <a:cxnLst/>
            <a:rect l="l" t="t" r="r" b="b"/>
            <a:pathLst>
              <a:path w="1897572" h="1674608">
                <a:moveTo>
                  <a:pt x="0" y="0"/>
                </a:moveTo>
                <a:lnTo>
                  <a:pt x="1897572" y="0"/>
                </a:lnTo>
                <a:lnTo>
                  <a:pt x="1897572" y="1674608"/>
                </a:lnTo>
                <a:lnTo>
                  <a:pt x="0" y="1674608"/>
                </a:lnTo>
                <a:lnTo>
                  <a:pt x="0" y="0"/>
                </a:lnTo>
                <a:close/>
              </a:path>
            </a:pathLst>
          </a:custGeom>
          <a:blipFill>
            <a:blip r:embed="rId6"/>
            <a:stretch>
              <a:fillRect/>
            </a:stretch>
          </a:blipFill>
        </p:spPr>
      </p:sp>
      <p:sp>
        <p:nvSpPr>
          <p:cNvPr id="142" name="Freeform 142"/>
          <p:cNvSpPr/>
          <p:nvPr/>
        </p:nvSpPr>
        <p:spPr>
          <a:xfrm>
            <a:off x="460696" y="8721392"/>
            <a:ext cx="1352776" cy="1371636"/>
          </a:xfrm>
          <a:custGeom>
            <a:avLst/>
            <a:gdLst/>
            <a:ahLst/>
            <a:cxnLst/>
            <a:rect l="l" t="t" r="r" b="b"/>
            <a:pathLst>
              <a:path w="1352776" h="1371636">
                <a:moveTo>
                  <a:pt x="0" y="0"/>
                </a:moveTo>
                <a:lnTo>
                  <a:pt x="1352777" y="0"/>
                </a:lnTo>
                <a:lnTo>
                  <a:pt x="1352777" y="1371637"/>
                </a:lnTo>
                <a:lnTo>
                  <a:pt x="0" y="1371637"/>
                </a:lnTo>
                <a:lnTo>
                  <a:pt x="0" y="0"/>
                </a:lnTo>
                <a:close/>
              </a:path>
            </a:pathLst>
          </a:custGeom>
          <a:blipFill>
            <a:blip r:embed="rId7"/>
            <a:stretch>
              <a:fillRect/>
            </a:stretch>
          </a:blipFill>
        </p:spPr>
      </p:sp>
      <p:sp>
        <p:nvSpPr>
          <p:cNvPr id="145" name="Freeform 145"/>
          <p:cNvSpPr/>
          <p:nvPr/>
        </p:nvSpPr>
        <p:spPr>
          <a:xfrm>
            <a:off x="974323" y="429442"/>
            <a:ext cx="1395047" cy="304713"/>
          </a:xfrm>
          <a:custGeom>
            <a:avLst/>
            <a:gdLst/>
            <a:ahLst/>
            <a:cxnLst/>
            <a:rect l="l" t="t" r="r" b="b"/>
            <a:pathLst>
              <a:path w="1395047" h="304713">
                <a:moveTo>
                  <a:pt x="0" y="0"/>
                </a:moveTo>
                <a:lnTo>
                  <a:pt x="1395046" y="0"/>
                </a:lnTo>
                <a:lnTo>
                  <a:pt x="1395046"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46" name="Freeform 146"/>
          <p:cNvSpPr/>
          <p:nvPr/>
        </p:nvSpPr>
        <p:spPr>
          <a:xfrm rot="-63734">
            <a:off x="16648670" y="9083035"/>
            <a:ext cx="801563" cy="693516"/>
          </a:xfrm>
          <a:custGeom>
            <a:avLst/>
            <a:gdLst/>
            <a:ahLst/>
            <a:cxnLst/>
            <a:rect l="l" t="t" r="r" b="b"/>
            <a:pathLst>
              <a:path w="801563" h="693516">
                <a:moveTo>
                  <a:pt x="0" y="0"/>
                </a:moveTo>
                <a:lnTo>
                  <a:pt x="801563" y="0"/>
                </a:lnTo>
                <a:lnTo>
                  <a:pt x="801563" y="693517"/>
                </a:lnTo>
                <a:lnTo>
                  <a:pt x="0" y="693517"/>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47" name="Freeform 147"/>
          <p:cNvSpPr/>
          <p:nvPr/>
        </p:nvSpPr>
        <p:spPr>
          <a:xfrm rot="-3955797" flipH="1" flipV="1">
            <a:off x="16869517" y="926922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12"/>
            <a:stretch>
              <a:fillRect t="-62571" r="-193516" b="-197067"/>
            </a:stretch>
          </a:blipFill>
        </p:spPr>
      </p:sp>
      <p:sp>
        <p:nvSpPr>
          <p:cNvPr id="148" name="Freeform 148"/>
          <p:cNvSpPr/>
          <p:nvPr/>
        </p:nvSpPr>
        <p:spPr>
          <a:xfrm rot="19812914">
            <a:off x="16492745" y="9358434"/>
            <a:ext cx="801563" cy="693516"/>
          </a:xfrm>
          <a:custGeom>
            <a:avLst/>
            <a:gdLst/>
            <a:ahLst/>
            <a:cxnLst/>
            <a:rect l="l" t="t" r="r" b="b"/>
            <a:pathLst>
              <a:path w="801563" h="693516">
                <a:moveTo>
                  <a:pt x="0" y="0"/>
                </a:moveTo>
                <a:lnTo>
                  <a:pt x="801563" y="0"/>
                </a:lnTo>
                <a:lnTo>
                  <a:pt x="801563" y="693516"/>
                </a:lnTo>
                <a:lnTo>
                  <a:pt x="0" y="693516"/>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50" name="Freeform 150"/>
          <p:cNvSpPr/>
          <p:nvPr/>
        </p:nvSpPr>
        <p:spPr>
          <a:xfrm rot="17702599" flipH="1" flipV="1">
            <a:off x="16690733" y="8934149"/>
            <a:ext cx="801563" cy="693516"/>
          </a:xfrm>
          <a:custGeom>
            <a:avLst/>
            <a:gdLst/>
            <a:ahLst/>
            <a:cxnLst/>
            <a:rect l="l" t="t" r="r" b="b"/>
            <a:pathLst>
              <a:path w="801563" h="693516">
                <a:moveTo>
                  <a:pt x="801563" y="693516"/>
                </a:moveTo>
                <a:lnTo>
                  <a:pt x="0" y="693516"/>
                </a:lnTo>
                <a:lnTo>
                  <a:pt x="0" y="0"/>
                </a:lnTo>
                <a:lnTo>
                  <a:pt x="801563" y="0"/>
                </a:lnTo>
                <a:lnTo>
                  <a:pt x="801563" y="693516"/>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51" name="Group 151"/>
          <p:cNvGrpSpPr/>
          <p:nvPr/>
        </p:nvGrpSpPr>
        <p:grpSpPr>
          <a:xfrm>
            <a:off x="594866" y="1690137"/>
            <a:ext cx="1232729" cy="7134324"/>
            <a:chOff x="0" y="0"/>
            <a:chExt cx="1643639" cy="9512432"/>
          </a:xfrm>
        </p:grpSpPr>
        <p:sp>
          <p:nvSpPr>
            <p:cNvPr id="152" name="TextBox 15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3" name="TextBox 15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4" name="TextBox 15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5" name="TextBox 15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6" name="TextBox 15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7" name="TextBox 15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8" name="TextBox 15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9" name="TextBox 15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60" name="TextBox 16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61" name="Group 161"/>
          <p:cNvGrpSpPr/>
          <p:nvPr/>
        </p:nvGrpSpPr>
        <p:grpSpPr>
          <a:xfrm>
            <a:off x="4978792" y="321274"/>
            <a:ext cx="7708557" cy="1060415"/>
            <a:chOff x="0" y="0"/>
            <a:chExt cx="2317607" cy="406456"/>
          </a:xfrm>
        </p:grpSpPr>
        <p:sp>
          <p:nvSpPr>
            <p:cNvPr id="162" name="Freeform 162"/>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163" name="TextBox 163"/>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64" name="TextBox 164"/>
          <p:cNvSpPr txBox="1"/>
          <p:nvPr/>
        </p:nvSpPr>
        <p:spPr>
          <a:xfrm>
            <a:off x="5481130" y="397224"/>
            <a:ext cx="6603122" cy="886525"/>
          </a:xfrm>
          <a:prstGeom prst="rect">
            <a:avLst/>
          </a:prstGeom>
        </p:spPr>
        <p:txBody>
          <a:bodyPr wrap="square" lIns="0" tIns="0" rIns="0" bIns="0" rtlCol="0" anchor="t">
            <a:spAutoFit/>
          </a:bodyPr>
          <a:lstStyle/>
          <a:p>
            <a:pPr lvl="0" algn="ctr">
              <a:lnSpc>
                <a:spcPts val="6960"/>
              </a:lnSpc>
              <a:spcBef>
                <a:spcPct val="0"/>
              </a:spcBef>
            </a:pPr>
            <a:r>
              <a:rPr lang="en-US" sz="5800">
                <a:solidFill>
                  <a:srgbClr val="503D36"/>
                </a:solidFill>
                <a:latin typeface="More Sugar"/>
              </a:rPr>
              <a:t>2. CONJUNCTION</a:t>
            </a:r>
            <a:endParaRPr lang="en-US" sz="5800" dirty="0">
              <a:solidFill>
                <a:srgbClr val="503D36"/>
              </a:solidFill>
              <a:latin typeface="More Sugar"/>
            </a:endParaRPr>
          </a:p>
        </p:txBody>
      </p:sp>
      <p:graphicFrame>
        <p:nvGraphicFramePr>
          <p:cNvPr id="95" name="Table 94">
            <a:extLst>
              <a:ext uri="{FF2B5EF4-FFF2-40B4-BE49-F238E27FC236}">
                <a16:creationId xmlns:a16="http://schemas.microsoft.com/office/drawing/2014/main" id="{D705D2CD-107B-432B-AD4F-07348F592A37}"/>
              </a:ext>
            </a:extLst>
          </p:cNvPr>
          <p:cNvGraphicFramePr>
            <a:graphicFrameLocks noGrp="1"/>
          </p:cNvGraphicFramePr>
          <p:nvPr>
            <p:extLst>
              <p:ext uri="{D42A27DB-BD31-4B8C-83A1-F6EECF244321}">
                <p14:modId xmlns:p14="http://schemas.microsoft.com/office/powerpoint/2010/main" val="4126406386"/>
              </p:ext>
            </p:extLst>
          </p:nvPr>
        </p:nvGraphicFramePr>
        <p:xfrm>
          <a:off x="1847837" y="1237931"/>
          <a:ext cx="15243677" cy="7824984"/>
        </p:xfrm>
        <a:graphic>
          <a:graphicData uri="http://schemas.openxmlformats.org/drawingml/2006/table">
            <a:tbl>
              <a:tblPr firstRow="1" firstCol="1" bandRow="1"/>
              <a:tblGrid>
                <a:gridCol w="3943363">
                  <a:extLst>
                    <a:ext uri="{9D8B030D-6E8A-4147-A177-3AD203B41FA5}">
                      <a16:colId xmlns:a16="http://schemas.microsoft.com/office/drawing/2014/main" val="1963878453"/>
                    </a:ext>
                  </a:extLst>
                </a:gridCol>
                <a:gridCol w="11300314">
                  <a:extLst>
                    <a:ext uri="{9D8B030D-6E8A-4147-A177-3AD203B41FA5}">
                      <a16:colId xmlns:a16="http://schemas.microsoft.com/office/drawing/2014/main" val="1852360450"/>
                    </a:ext>
                  </a:extLst>
                </a:gridCol>
              </a:tblGrid>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AND: và</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She is a good and loyal wife.</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7634156"/>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OR: hoặc</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Hurry up, or you will be late.</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907769"/>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BUT: nhưng</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He is intelligent but very lazy.</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75747"/>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SO: nên</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He is a good teacher; so, he is very popular with students.</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8537916"/>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AFTER: sau khi</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A man should take a little rest, after he has worked hard.</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7868714"/>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BEFORE: trước khi</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Don’t count your chickens before they are hatched.</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1250872"/>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UNTIL: cho tới khi</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People do not know the value of health until they lose it.</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9555002"/>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WHEN: khi</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He was shocked when I told him.</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015292"/>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TO: để</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I go to the library to borrow books.</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4481070"/>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BECAUSE: bởi vì</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We could not pass the test because we didn’t learn hard.</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5929547"/>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ALTHOUGH: mặc dù</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Although it rained hard, I went out with her.</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516530"/>
                  </a:ext>
                </a:extLst>
              </a:tr>
              <a:tr h="0">
                <a:tc>
                  <a:txBody>
                    <a:bodyPr/>
                    <a:lstStyle/>
                    <a:p>
                      <a:pPr algn="just">
                        <a:lnSpc>
                          <a:spcPct val="13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WHILE: trong khi</a:t>
                      </a:r>
                      <a:endParaRPr lang="en-US" sz="40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30000"/>
                        </a:lnSpc>
                        <a:spcAft>
                          <a:spcPts val="600"/>
                        </a:spcAft>
                      </a:pPr>
                      <a:r>
                        <a:rPr lang="en-US" sz="3600" b="1">
                          <a:solidFill>
                            <a:srgbClr val="00B0F0"/>
                          </a:solidFill>
                          <a:effectLst/>
                          <a:latin typeface="Calibri" panose="020F0502020204030204" pitchFamily="34" charset="0"/>
                          <a:ea typeface="Cambria" panose="02040503050406030204" pitchFamily="18" charset="0"/>
                          <a:cs typeface="Cambria" panose="02040503050406030204" pitchFamily="18" charset="0"/>
                        </a:rPr>
                        <a:t>Don’t sing while you work.</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3906748"/>
                  </a:ext>
                </a:extLst>
              </a:tr>
            </a:tbl>
          </a:graphicData>
        </a:graphic>
      </p:graphicFrame>
    </p:spTree>
    <p:extLst>
      <p:ext uri="{BB962C8B-B14F-4D97-AF65-F5344CB8AC3E}">
        <p14:creationId xmlns:p14="http://schemas.microsoft.com/office/powerpoint/2010/main" val="131933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68"/>
                                        </p:tgtEl>
                                        <p:attrNameLst>
                                          <p:attrName>style.visibility</p:attrName>
                                        </p:attrNameLst>
                                      </p:cBhvr>
                                      <p:to>
                                        <p:strVal val="visible"/>
                                      </p:to>
                                    </p:set>
                                    <p:anim calcmode="lin" valueType="num">
                                      <p:cBhvr>
                                        <p:cTn id="27" dur="500" fill="hold"/>
                                        <p:tgtEl>
                                          <p:spTgt spid="168"/>
                                        </p:tgtEl>
                                        <p:attrNameLst>
                                          <p:attrName>ppt_w</p:attrName>
                                        </p:attrNameLst>
                                      </p:cBhvr>
                                      <p:tavLst>
                                        <p:tav tm="0">
                                          <p:val>
                                            <p:fltVal val="0"/>
                                          </p:val>
                                        </p:tav>
                                        <p:tav tm="100000">
                                          <p:val>
                                            <p:strVal val="#ppt_w"/>
                                          </p:val>
                                        </p:tav>
                                      </p:tavLst>
                                    </p:anim>
                                    <p:anim calcmode="lin" valueType="num">
                                      <p:cBhvr>
                                        <p:cTn id="28" dur="500" fill="hold"/>
                                        <p:tgtEl>
                                          <p:spTgt spid="168"/>
                                        </p:tgtEl>
                                        <p:attrNameLst>
                                          <p:attrName>ppt_h</p:attrName>
                                        </p:attrNameLst>
                                      </p:cBhvr>
                                      <p:tavLst>
                                        <p:tav tm="0">
                                          <p:val>
                                            <p:fltVal val="0"/>
                                          </p:val>
                                        </p:tav>
                                        <p:tav tm="100000">
                                          <p:val>
                                            <p:strVal val="#ppt_h"/>
                                          </p:val>
                                        </p:tav>
                                      </p:tavLst>
                                    </p:anim>
                                    <p:animEffect transition="in" filter="fade">
                                      <p:cBhvr>
                                        <p:cTn id="29" dur="500"/>
                                        <p:tgtEl>
                                          <p:spTgt spid="168"/>
                                        </p:tgtEl>
                                      </p:cBhvr>
                                    </p:animEffect>
                                  </p:childTnLst>
                                </p:cTn>
                              </p:par>
                              <p:par>
                                <p:cTn id="30" presetID="53" presetClass="entr" presetSubtype="16"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par>
                                <p:cTn id="35" presetID="53" presetClass="entr" presetSubtype="16"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500" fill="hold"/>
                                        <p:tgtEl>
                                          <p:spTgt spid="64"/>
                                        </p:tgtEl>
                                        <p:attrNameLst>
                                          <p:attrName>ppt_w</p:attrName>
                                        </p:attrNameLst>
                                      </p:cBhvr>
                                      <p:tavLst>
                                        <p:tav tm="0">
                                          <p:val>
                                            <p:fltVal val="0"/>
                                          </p:val>
                                        </p:tav>
                                        <p:tav tm="100000">
                                          <p:val>
                                            <p:strVal val="#ppt_w"/>
                                          </p:val>
                                        </p:tav>
                                      </p:tavLst>
                                    </p:anim>
                                    <p:anim calcmode="lin" valueType="num">
                                      <p:cBhvr>
                                        <p:cTn id="38" dur="500" fill="hold"/>
                                        <p:tgtEl>
                                          <p:spTgt spid="64"/>
                                        </p:tgtEl>
                                        <p:attrNameLst>
                                          <p:attrName>ppt_h</p:attrName>
                                        </p:attrNameLst>
                                      </p:cBhvr>
                                      <p:tavLst>
                                        <p:tav tm="0">
                                          <p:val>
                                            <p:fltVal val="0"/>
                                          </p:val>
                                        </p:tav>
                                        <p:tav tm="100000">
                                          <p:val>
                                            <p:strVal val="#ppt_h"/>
                                          </p:val>
                                        </p:tav>
                                      </p:tavLst>
                                    </p:anim>
                                    <p:animEffect transition="in" filter="fade">
                                      <p:cBhvr>
                                        <p:cTn id="39" dur="500"/>
                                        <p:tgtEl>
                                          <p:spTgt spid="64"/>
                                        </p:tgtEl>
                                      </p:cBhvr>
                                    </p:animEffect>
                                  </p:childTnLst>
                                </p:cTn>
                              </p:par>
                              <p:par>
                                <p:cTn id="40" presetID="53" presetClass="entr" presetSubtype="16" fill="hold" nodeType="withEffect">
                                  <p:stCondLst>
                                    <p:cond delay="0"/>
                                  </p:stCondLst>
                                  <p:childTnLst>
                                    <p:set>
                                      <p:cBhvr>
                                        <p:cTn id="41" dur="1" fill="hold">
                                          <p:stCondLst>
                                            <p:cond delay="0"/>
                                          </p:stCondLst>
                                        </p:cTn>
                                        <p:tgtEl>
                                          <p:spTgt spid="141"/>
                                        </p:tgtEl>
                                        <p:attrNameLst>
                                          <p:attrName>style.visibility</p:attrName>
                                        </p:attrNameLst>
                                      </p:cBhvr>
                                      <p:to>
                                        <p:strVal val="visible"/>
                                      </p:to>
                                    </p:set>
                                    <p:anim calcmode="lin" valueType="num">
                                      <p:cBhvr>
                                        <p:cTn id="42" dur="500" fill="hold"/>
                                        <p:tgtEl>
                                          <p:spTgt spid="141"/>
                                        </p:tgtEl>
                                        <p:attrNameLst>
                                          <p:attrName>ppt_w</p:attrName>
                                        </p:attrNameLst>
                                      </p:cBhvr>
                                      <p:tavLst>
                                        <p:tav tm="0">
                                          <p:val>
                                            <p:fltVal val="0"/>
                                          </p:val>
                                        </p:tav>
                                        <p:tav tm="100000">
                                          <p:val>
                                            <p:strVal val="#ppt_w"/>
                                          </p:val>
                                        </p:tav>
                                      </p:tavLst>
                                    </p:anim>
                                    <p:anim calcmode="lin" valueType="num">
                                      <p:cBhvr>
                                        <p:cTn id="43" dur="500" fill="hold"/>
                                        <p:tgtEl>
                                          <p:spTgt spid="141"/>
                                        </p:tgtEl>
                                        <p:attrNameLst>
                                          <p:attrName>ppt_h</p:attrName>
                                        </p:attrNameLst>
                                      </p:cBhvr>
                                      <p:tavLst>
                                        <p:tav tm="0">
                                          <p:val>
                                            <p:fltVal val="0"/>
                                          </p:val>
                                        </p:tav>
                                        <p:tav tm="100000">
                                          <p:val>
                                            <p:strVal val="#ppt_h"/>
                                          </p:val>
                                        </p:tav>
                                      </p:tavLst>
                                    </p:anim>
                                    <p:animEffect transition="in" filter="fade">
                                      <p:cBhvr>
                                        <p:cTn id="44" dur="500"/>
                                        <p:tgtEl>
                                          <p:spTgt spid="141"/>
                                        </p:tgtEl>
                                      </p:cBhvr>
                                    </p:animEffect>
                                  </p:childTnLst>
                                </p:cTn>
                              </p:par>
                              <p:par>
                                <p:cTn id="45" presetID="53" presetClass="entr" presetSubtype="16" fill="hold" nodeType="withEffect">
                                  <p:stCondLst>
                                    <p:cond delay="0"/>
                                  </p:stCondLst>
                                  <p:childTnLst>
                                    <p:set>
                                      <p:cBhvr>
                                        <p:cTn id="46" dur="1" fill="hold">
                                          <p:stCondLst>
                                            <p:cond delay="0"/>
                                          </p:stCondLst>
                                        </p:cTn>
                                        <p:tgtEl>
                                          <p:spTgt spid="142"/>
                                        </p:tgtEl>
                                        <p:attrNameLst>
                                          <p:attrName>style.visibility</p:attrName>
                                        </p:attrNameLst>
                                      </p:cBhvr>
                                      <p:to>
                                        <p:strVal val="visible"/>
                                      </p:to>
                                    </p:set>
                                    <p:anim calcmode="lin" valueType="num">
                                      <p:cBhvr>
                                        <p:cTn id="47" dur="500" fill="hold"/>
                                        <p:tgtEl>
                                          <p:spTgt spid="142"/>
                                        </p:tgtEl>
                                        <p:attrNameLst>
                                          <p:attrName>ppt_w</p:attrName>
                                        </p:attrNameLst>
                                      </p:cBhvr>
                                      <p:tavLst>
                                        <p:tav tm="0">
                                          <p:val>
                                            <p:fltVal val="0"/>
                                          </p:val>
                                        </p:tav>
                                        <p:tav tm="100000">
                                          <p:val>
                                            <p:strVal val="#ppt_w"/>
                                          </p:val>
                                        </p:tav>
                                      </p:tavLst>
                                    </p:anim>
                                    <p:anim calcmode="lin" valueType="num">
                                      <p:cBhvr>
                                        <p:cTn id="48" dur="500" fill="hold"/>
                                        <p:tgtEl>
                                          <p:spTgt spid="142"/>
                                        </p:tgtEl>
                                        <p:attrNameLst>
                                          <p:attrName>ppt_h</p:attrName>
                                        </p:attrNameLst>
                                      </p:cBhvr>
                                      <p:tavLst>
                                        <p:tav tm="0">
                                          <p:val>
                                            <p:fltVal val="0"/>
                                          </p:val>
                                        </p:tav>
                                        <p:tav tm="100000">
                                          <p:val>
                                            <p:strVal val="#ppt_h"/>
                                          </p:val>
                                        </p:tav>
                                      </p:tavLst>
                                    </p:anim>
                                    <p:animEffect transition="in" filter="fade">
                                      <p:cBhvr>
                                        <p:cTn id="49" dur="500"/>
                                        <p:tgtEl>
                                          <p:spTgt spid="142"/>
                                        </p:tgtEl>
                                      </p:cBhvr>
                                    </p:animEffect>
                                  </p:childTnLst>
                                </p:cTn>
                              </p:par>
                              <p:par>
                                <p:cTn id="50" presetID="53" presetClass="entr" presetSubtype="16" fill="hold" nodeType="withEffect">
                                  <p:stCondLst>
                                    <p:cond delay="0"/>
                                  </p:stCondLst>
                                  <p:childTnLst>
                                    <p:set>
                                      <p:cBhvr>
                                        <p:cTn id="51" dur="1" fill="hold">
                                          <p:stCondLst>
                                            <p:cond delay="0"/>
                                          </p:stCondLst>
                                        </p:cTn>
                                        <p:tgtEl>
                                          <p:spTgt spid="145"/>
                                        </p:tgtEl>
                                        <p:attrNameLst>
                                          <p:attrName>style.visibility</p:attrName>
                                        </p:attrNameLst>
                                      </p:cBhvr>
                                      <p:to>
                                        <p:strVal val="visible"/>
                                      </p:to>
                                    </p:set>
                                    <p:anim calcmode="lin" valueType="num">
                                      <p:cBhvr>
                                        <p:cTn id="52" dur="500" fill="hold"/>
                                        <p:tgtEl>
                                          <p:spTgt spid="145"/>
                                        </p:tgtEl>
                                        <p:attrNameLst>
                                          <p:attrName>ppt_w</p:attrName>
                                        </p:attrNameLst>
                                      </p:cBhvr>
                                      <p:tavLst>
                                        <p:tav tm="0">
                                          <p:val>
                                            <p:fltVal val="0"/>
                                          </p:val>
                                        </p:tav>
                                        <p:tav tm="100000">
                                          <p:val>
                                            <p:strVal val="#ppt_w"/>
                                          </p:val>
                                        </p:tav>
                                      </p:tavLst>
                                    </p:anim>
                                    <p:anim calcmode="lin" valueType="num">
                                      <p:cBhvr>
                                        <p:cTn id="53" dur="500" fill="hold"/>
                                        <p:tgtEl>
                                          <p:spTgt spid="145"/>
                                        </p:tgtEl>
                                        <p:attrNameLst>
                                          <p:attrName>ppt_h</p:attrName>
                                        </p:attrNameLst>
                                      </p:cBhvr>
                                      <p:tavLst>
                                        <p:tav tm="0">
                                          <p:val>
                                            <p:fltVal val="0"/>
                                          </p:val>
                                        </p:tav>
                                        <p:tav tm="100000">
                                          <p:val>
                                            <p:strVal val="#ppt_h"/>
                                          </p:val>
                                        </p:tav>
                                      </p:tavLst>
                                    </p:anim>
                                    <p:animEffect transition="in" filter="fade">
                                      <p:cBhvr>
                                        <p:cTn id="54" dur="500"/>
                                        <p:tgtEl>
                                          <p:spTgt spid="145"/>
                                        </p:tgtEl>
                                      </p:cBhvr>
                                    </p:animEffect>
                                  </p:childTnLst>
                                </p:cTn>
                              </p:par>
                              <p:par>
                                <p:cTn id="55" presetID="53" presetClass="entr" presetSubtype="16" fill="hold" nodeType="withEffect">
                                  <p:stCondLst>
                                    <p:cond delay="0"/>
                                  </p:stCondLst>
                                  <p:childTnLst>
                                    <p:set>
                                      <p:cBhvr>
                                        <p:cTn id="56" dur="1" fill="hold">
                                          <p:stCondLst>
                                            <p:cond delay="0"/>
                                          </p:stCondLst>
                                        </p:cTn>
                                        <p:tgtEl>
                                          <p:spTgt spid="146"/>
                                        </p:tgtEl>
                                        <p:attrNameLst>
                                          <p:attrName>style.visibility</p:attrName>
                                        </p:attrNameLst>
                                      </p:cBhvr>
                                      <p:to>
                                        <p:strVal val="visible"/>
                                      </p:to>
                                    </p:set>
                                    <p:anim calcmode="lin" valueType="num">
                                      <p:cBhvr>
                                        <p:cTn id="57" dur="500" fill="hold"/>
                                        <p:tgtEl>
                                          <p:spTgt spid="146"/>
                                        </p:tgtEl>
                                        <p:attrNameLst>
                                          <p:attrName>ppt_w</p:attrName>
                                        </p:attrNameLst>
                                      </p:cBhvr>
                                      <p:tavLst>
                                        <p:tav tm="0">
                                          <p:val>
                                            <p:fltVal val="0"/>
                                          </p:val>
                                        </p:tav>
                                        <p:tav tm="100000">
                                          <p:val>
                                            <p:strVal val="#ppt_w"/>
                                          </p:val>
                                        </p:tav>
                                      </p:tavLst>
                                    </p:anim>
                                    <p:anim calcmode="lin" valueType="num">
                                      <p:cBhvr>
                                        <p:cTn id="58" dur="500" fill="hold"/>
                                        <p:tgtEl>
                                          <p:spTgt spid="146"/>
                                        </p:tgtEl>
                                        <p:attrNameLst>
                                          <p:attrName>ppt_h</p:attrName>
                                        </p:attrNameLst>
                                      </p:cBhvr>
                                      <p:tavLst>
                                        <p:tav tm="0">
                                          <p:val>
                                            <p:fltVal val="0"/>
                                          </p:val>
                                        </p:tav>
                                        <p:tav tm="100000">
                                          <p:val>
                                            <p:strVal val="#ppt_h"/>
                                          </p:val>
                                        </p:tav>
                                      </p:tavLst>
                                    </p:anim>
                                    <p:animEffect transition="in" filter="fade">
                                      <p:cBhvr>
                                        <p:cTn id="59" dur="500"/>
                                        <p:tgtEl>
                                          <p:spTgt spid="146"/>
                                        </p:tgtEl>
                                      </p:cBhvr>
                                    </p:animEffect>
                                  </p:childTnLst>
                                </p:cTn>
                              </p:par>
                              <p:par>
                                <p:cTn id="60" presetID="53" presetClass="entr" presetSubtype="16"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anim calcmode="lin" valueType="num">
                                      <p:cBhvr>
                                        <p:cTn id="62" dur="500" fill="hold"/>
                                        <p:tgtEl>
                                          <p:spTgt spid="147"/>
                                        </p:tgtEl>
                                        <p:attrNameLst>
                                          <p:attrName>ppt_w</p:attrName>
                                        </p:attrNameLst>
                                      </p:cBhvr>
                                      <p:tavLst>
                                        <p:tav tm="0">
                                          <p:val>
                                            <p:fltVal val="0"/>
                                          </p:val>
                                        </p:tav>
                                        <p:tav tm="100000">
                                          <p:val>
                                            <p:strVal val="#ppt_w"/>
                                          </p:val>
                                        </p:tav>
                                      </p:tavLst>
                                    </p:anim>
                                    <p:anim calcmode="lin" valueType="num">
                                      <p:cBhvr>
                                        <p:cTn id="63" dur="500" fill="hold"/>
                                        <p:tgtEl>
                                          <p:spTgt spid="147"/>
                                        </p:tgtEl>
                                        <p:attrNameLst>
                                          <p:attrName>ppt_h</p:attrName>
                                        </p:attrNameLst>
                                      </p:cBhvr>
                                      <p:tavLst>
                                        <p:tav tm="0">
                                          <p:val>
                                            <p:fltVal val="0"/>
                                          </p:val>
                                        </p:tav>
                                        <p:tav tm="100000">
                                          <p:val>
                                            <p:strVal val="#ppt_h"/>
                                          </p:val>
                                        </p:tav>
                                      </p:tavLst>
                                    </p:anim>
                                    <p:animEffect transition="in" filter="fade">
                                      <p:cBhvr>
                                        <p:cTn id="64" dur="500"/>
                                        <p:tgtEl>
                                          <p:spTgt spid="147"/>
                                        </p:tgtEl>
                                      </p:cBhvr>
                                    </p:animEffect>
                                  </p:childTnLst>
                                </p:cTn>
                              </p:par>
                              <p:par>
                                <p:cTn id="65" presetID="53" presetClass="entr" presetSubtype="16" fill="hold" nodeType="withEffect">
                                  <p:stCondLst>
                                    <p:cond delay="0"/>
                                  </p:stCondLst>
                                  <p:childTnLst>
                                    <p:set>
                                      <p:cBhvr>
                                        <p:cTn id="66" dur="1" fill="hold">
                                          <p:stCondLst>
                                            <p:cond delay="0"/>
                                          </p:stCondLst>
                                        </p:cTn>
                                        <p:tgtEl>
                                          <p:spTgt spid="148"/>
                                        </p:tgtEl>
                                        <p:attrNameLst>
                                          <p:attrName>style.visibility</p:attrName>
                                        </p:attrNameLst>
                                      </p:cBhvr>
                                      <p:to>
                                        <p:strVal val="visible"/>
                                      </p:to>
                                    </p:set>
                                    <p:anim calcmode="lin" valueType="num">
                                      <p:cBhvr>
                                        <p:cTn id="67" dur="500" fill="hold"/>
                                        <p:tgtEl>
                                          <p:spTgt spid="148"/>
                                        </p:tgtEl>
                                        <p:attrNameLst>
                                          <p:attrName>ppt_w</p:attrName>
                                        </p:attrNameLst>
                                      </p:cBhvr>
                                      <p:tavLst>
                                        <p:tav tm="0">
                                          <p:val>
                                            <p:fltVal val="0"/>
                                          </p:val>
                                        </p:tav>
                                        <p:tav tm="100000">
                                          <p:val>
                                            <p:strVal val="#ppt_w"/>
                                          </p:val>
                                        </p:tav>
                                      </p:tavLst>
                                    </p:anim>
                                    <p:anim calcmode="lin" valueType="num">
                                      <p:cBhvr>
                                        <p:cTn id="68" dur="500" fill="hold"/>
                                        <p:tgtEl>
                                          <p:spTgt spid="148"/>
                                        </p:tgtEl>
                                        <p:attrNameLst>
                                          <p:attrName>ppt_h</p:attrName>
                                        </p:attrNameLst>
                                      </p:cBhvr>
                                      <p:tavLst>
                                        <p:tav tm="0">
                                          <p:val>
                                            <p:fltVal val="0"/>
                                          </p:val>
                                        </p:tav>
                                        <p:tav tm="100000">
                                          <p:val>
                                            <p:strVal val="#ppt_h"/>
                                          </p:val>
                                        </p:tav>
                                      </p:tavLst>
                                    </p:anim>
                                    <p:animEffect transition="in" filter="fade">
                                      <p:cBhvr>
                                        <p:cTn id="69" dur="500"/>
                                        <p:tgtEl>
                                          <p:spTgt spid="148"/>
                                        </p:tgtEl>
                                      </p:cBhvr>
                                    </p:animEffect>
                                  </p:childTnLst>
                                </p:cTn>
                              </p:par>
                              <p:par>
                                <p:cTn id="70" presetID="53" presetClass="entr" presetSubtype="16" fill="hold" nodeType="withEffect">
                                  <p:stCondLst>
                                    <p:cond delay="0"/>
                                  </p:stCondLst>
                                  <p:childTnLst>
                                    <p:set>
                                      <p:cBhvr>
                                        <p:cTn id="71" dur="1" fill="hold">
                                          <p:stCondLst>
                                            <p:cond delay="0"/>
                                          </p:stCondLst>
                                        </p:cTn>
                                        <p:tgtEl>
                                          <p:spTgt spid="150"/>
                                        </p:tgtEl>
                                        <p:attrNameLst>
                                          <p:attrName>style.visibility</p:attrName>
                                        </p:attrNameLst>
                                      </p:cBhvr>
                                      <p:to>
                                        <p:strVal val="visible"/>
                                      </p:to>
                                    </p:set>
                                    <p:anim calcmode="lin" valueType="num">
                                      <p:cBhvr>
                                        <p:cTn id="72" dur="500" fill="hold"/>
                                        <p:tgtEl>
                                          <p:spTgt spid="150"/>
                                        </p:tgtEl>
                                        <p:attrNameLst>
                                          <p:attrName>ppt_w</p:attrName>
                                        </p:attrNameLst>
                                      </p:cBhvr>
                                      <p:tavLst>
                                        <p:tav tm="0">
                                          <p:val>
                                            <p:fltVal val="0"/>
                                          </p:val>
                                        </p:tav>
                                        <p:tav tm="100000">
                                          <p:val>
                                            <p:strVal val="#ppt_w"/>
                                          </p:val>
                                        </p:tav>
                                      </p:tavLst>
                                    </p:anim>
                                    <p:anim calcmode="lin" valueType="num">
                                      <p:cBhvr>
                                        <p:cTn id="73" dur="500" fill="hold"/>
                                        <p:tgtEl>
                                          <p:spTgt spid="150"/>
                                        </p:tgtEl>
                                        <p:attrNameLst>
                                          <p:attrName>ppt_h</p:attrName>
                                        </p:attrNameLst>
                                      </p:cBhvr>
                                      <p:tavLst>
                                        <p:tav tm="0">
                                          <p:val>
                                            <p:fltVal val="0"/>
                                          </p:val>
                                        </p:tav>
                                        <p:tav tm="100000">
                                          <p:val>
                                            <p:strVal val="#ppt_h"/>
                                          </p:val>
                                        </p:tav>
                                      </p:tavLst>
                                    </p:anim>
                                    <p:animEffect transition="in" filter="fade">
                                      <p:cBhvr>
                                        <p:cTn id="74" dur="500"/>
                                        <p:tgtEl>
                                          <p:spTgt spid="150"/>
                                        </p:tgtEl>
                                      </p:cBhvr>
                                    </p:animEffect>
                                  </p:childTnLst>
                                </p:cTn>
                              </p:par>
                              <p:par>
                                <p:cTn id="75" presetID="53" presetClass="entr" presetSubtype="16" fill="hold" nodeType="withEffect">
                                  <p:stCondLst>
                                    <p:cond delay="0"/>
                                  </p:stCondLst>
                                  <p:childTnLst>
                                    <p:set>
                                      <p:cBhvr>
                                        <p:cTn id="76" dur="1" fill="hold">
                                          <p:stCondLst>
                                            <p:cond delay="0"/>
                                          </p:stCondLst>
                                        </p:cTn>
                                        <p:tgtEl>
                                          <p:spTgt spid="151"/>
                                        </p:tgtEl>
                                        <p:attrNameLst>
                                          <p:attrName>style.visibility</p:attrName>
                                        </p:attrNameLst>
                                      </p:cBhvr>
                                      <p:to>
                                        <p:strVal val="visible"/>
                                      </p:to>
                                    </p:set>
                                    <p:anim calcmode="lin" valueType="num">
                                      <p:cBhvr>
                                        <p:cTn id="77" dur="500" fill="hold"/>
                                        <p:tgtEl>
                                          <p:spTgt spid="151"/>
                                        </p:tgtEl>
                                        <p:attrNameLst>
                                          <p:attrName>ppt_w</p:attrName>
                                        </p:attrNameLst>
                                      </p:cBhvr>
                                      <p:tavLst>
                                        <p:tav tm="0">
                                          <p:val>
                                            <p:fltVal val="0"/>
                                          </p:val>
                                        </p:tav>
                                        <p:tav tm="100000">
                                          <p:val>
                                            <p:strVal val="#ppt_w"/>
                                          </p:val>
                                        </p:tav>
                                      </p:tavLst>
                                    </p:anim>
                                    <p:anim calcmode="lin" valueType="num">
                                      <p:cBhvr>
                                        <p:cTn id="78" dur="500" fill="hold"/>
                                        <p:tgtEl>
                                          <p:spTgt spid="151"/>
                                        </p:tgtEl>
                                        <p:attrNameLst>
                                          <p:attrName>ppt_h</p:attrName>
                                        </p:attrNameLst>
                                      </p:cBhvr>
                                      <p:tavLst>
                                        <p:tav tm="0">
                                          <p:val>
                                            <p:fltVal val="0"/>
                                          </p:val>
                                        </p:tav>
                                        <p:tav tm="100000">
                                          <p:val>
                                            <p:strVal val="#ppt_h"/>
                                          </p:val>
                                        </p:tav>
                                      </p:tavLst>
                                    </p:anim>
                                    <p:animEffect transition="in" filter="fade">
                                      <p:cBhvr>
                                        <p:cTn id="79" dur="500"/>
                                        <p:tgtEl>
                                          <p:spTgt spid="151"/>
                                        </p:tgtEl>
                                      </p:cBhvr>
                                    </p:animEffect>
                                  </p:childTnLst>
                                </p:cTn>
                              </p:par>
                              <p:par>
                                <p:cTn id="80" presetID="53" presetClass="entr" presetSubtype="16" fill="hold" nodeType="withEffect">
                                  <p:stCondLst>
                                    <p:cond delay="0"/>
                                  </p:stCondLst>
                                  <p:childTnLst>
                                    <p:set>
                                      <p:cBhvr>
                                        <p:cTn id="81" dur="1" fill="hold">
                                          <p:stCondLst>
                                            <p:cond delay="0"/>
                                          </p:stCondLst>
                                        </p:cTn>
                                        <p:tgtEl>
                                          <p:spTgt spid="161"/>
                                        </p:tgtEl>
                                        <p:attrNameLst>
                                          <p:attrName>style.visibility</p:attrName>
                                        </p:attrNameLst>
                                      </p:cBhvr>
                                      <p:to>
                                        <p:strVal val="visible"/>
                                      </p:to>
                                    </p:set>
                                    <p:anim calcmode="lin" valueType="num">
                                      <p:cBhvr>
                                        <p:cTn id="82" dur="500" fill="hold"/>
                                        <p:tgtEl>
                                          <p:spTgt spid="161"/>
                                        </p:tgtEl>
                                        <p:attrNameLst>
                                          <p:attrName>ppt_w</p:attrName>
                                        </p:attrNameLst>
                                      </p:cBhvr>
                                      <p:tavLst>
                                        <p:tav tm="0">
                                          <p:val>
                                            <p:fltVal val="0"/>
                                          </p:val>
                                        </p:tav>
                                        <p:tav tm="100000">
                                          <p:val>
                                            <p:strVal val="#ppt_w"/>
                                          </p:val>
                                        </p:tav>
                                      </p:tavLst>
                                    </p:anim>
                                    <p:anim calcmode="lin" valueType="num">
                                      <p:cBhvr>
                                        <p:cTn id="83" dur="500" fill="hold"/>
                                        <p:tgtEl>
                                          <p:spTgt spid="161"/>
                                        </p:tgtEl>
                                        <p:attrNameLst>
                                          <p:attrName>ppt_h</p:attrName>
                                        </p:attrNameLst>
                                      </p:cBhvr>
                                      <p:tavLst>
                                        <p:tav tm="0">
                                          <p:val>
                                            <p:fltVal val="0"/>
                                          </p:val>
                                        </p:tav>
                                        <p:tav tm="100000">
                                          <p:val>
                                            <p:strVal val="#ppt_h"/>
                                          </p:val>
                                        </p:tav>
                                      </p:tavLst>
                                    </p:anim>
                                    <p:animEffect transition="in" filter="fade">
                                      <p:cBhvr>
                                        <p:cTn id="84" dur="500"/>
                                        <p:tgtEl>
                                          <p:spTgt spid="16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64"/>
                                        </p:tgtEl>
                                        <p:attrNameLst>
                                          <p:attrName>style.visibility</p:attrName>
                                        </p:attrNameLst>
                                      </p:cBhvr>
                                      <p:to>
                                        <p:strVal val="visible"/>
                                      </p:to>
                                    </p:set>
                                    <p:anim calcmode="lin" valueType="num">
                                      <p:cBhvr>
                                        <p:cTn id="87" dur="500" fill="hold"/>
                                        <p:tgtEl>
                                          <p:spTgt spid="164"/>
                                        </p:tgtEl>
                                        <p:attrNameLst>
                                          <p:attrName>ppt_w</p:attrName>
                                        </p:attrNameLst>
                                      </p:cBhvr>
                                      <p:tavLst>
                                        <p:tav tm="0">
                                          <p:val>
                                            <p:fltVal val="0"/>
                                          </p:val>
                                        </p:tav>
                                        <p:tav tm="100000">
                                          <p:val>
                                            <p:strVal val="#ppt_w"/>
                                          </p:val>
                                        </p:tav>
                                      </p:tavLst>
                                    </p:anim>
                                    <p:anim calcmode="lin" valueType="num">
                                      <p:cBhvr>
                                        <p:cTn id="88" dur="500" fill="hold"/>
                                        <p:tgtEl>
                                          <p:spTgt spid="164"/>
                                        </p:tgtEl>
                                        <p:attrNameLst>
                                          <p:attrName>ppt_h</p:attrName>
                                        </p:attrNameLst>
                                      </p:cBhvr>
                                      <p:tavLst>
                                        <p:tav tm="0">
                                          <p:val>
                                            <p:fltVal val="0"/>
                                          </p:val>
                                        </p:tav>
                                        <p:tav tm="100000">
                                          <p:val>
                                            <p:strVal val="#ppt_h"/>
                                          </p:val>
                                        </p:tav>
                                      </p:tavLst>
                                    </p:anim>
                                    <p:animEffect transition="in" filter="fade">
                                      <p:cBhvr>
                                        <p:cTn id="89" dur="500"/>
                                        <p:tgtEl>
                                          <p:spTgt spid="16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95"/>
                                        </p:tgtEl>
                                        <p:attrNameLst>
                                          <p:attrName>style.visibility</p:attrName>
                                        </p:attrNameLst>
                                      </p:cBhvr>
                                      <p:to>
                                        <p:strVal val="visible"/>
                                      </p:to>
                                    </p:set>
                                    <p:anim calcmode="lin" valueType="num">
                                      <p:cBhvr>
                                        <p:cTn id="94" dur="500" fill="hold"/>
                                        <p:tgtEl>
                                          <p:spTgt spid="95"/>
                                        </p:tgtEl>
                                        <p:attrNameLst>
                                          <p:attrName>ppt_w</p:attrName>
                                        </p:attrNameLst>
                                      </p:cBhvr>
                                      <p:tavLst>
                                        <p:tav tm="0">
                                          <p:val>
                                            <p:fltVal val="0"/>
                                          </p:val>
                                        </p:tav>
                                        <p:tav tm="100000">
                                          <p:val>
                                            <p:strVal val="#ppt_w"/>
                                          </p:val>
                                        </p:tav>
                                      </p:tavLst>
                                    </p:anim>
                                    <p:anim calcmode="lin" valueType="num">
                                      <p:cBhvr>
                                        <p:cTn id="95" dur="500" fill="hold"/>
                                        <p:tgtEl>
                                          <p:spTgt spid="95"/>
                                        </p:tgtEl>
                                        <p:attrNameLst>
                                          <p:attrName>ppt_h</p:attrName>
                                        </p:attrNameLst>
                                      </p:cBhvr>
                                      <p:tavLst>
                                        <p:tav tm="0">
                                          <p:val>
                                            <p:fltVal val="0"/>
                                          </p:val>
                                        </p:tav>
                                        <p:tav tm="100000">
                                          <p:val>
                                            <p:strVal val="#ppt_h"/>
                                          </p:val>
                                        </p:tav>
                                      </p:tavLst>
                                    </p:anim>
                                    <p:animEffect transition="in" filter="fade">
                                      <p:cBhvr>
                                        <p:cTn id="9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7763743"/>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256948" y="1331671"/>
            <a:ext cx="2186870" cy="1191585"/>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2618086"/>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390492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5190915"/>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6477329"/>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42" name="TextBox 42"/>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45" name="TextBox 45"/>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sp>
        <p:nvSpPr>
          <p:cNvPr id="46" name="Freeform 4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7" name="Group 47"/>
          <p:cNvGrpSpPr/>
          <p:nvPr/>
        </p:nvGrpSpPr>
        <p:grpSpPr>
          <a:xfrm>
            <a:off x="661541" y="1470992"/>
            <a:ext cx="1232729" cy="7134324"/>
            <a:chOff x="0" y="0"/>
            <a:chExt cx="1643639" cy="9512432"/>
          </a:xfrm>
        </p:grpSpPr>
        <p:sp>
          <p:nvSpPr>
            <p:cNvPr id="48" name="TextBox 48"/>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6"/>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1803405" y="1622751"/>
            <a:ext cx="13549091" cy="6914113"/>
            <a:chOff x="-3793636" y="0"/>
            <a:chExt cx="18065455" cy="9218815"/>
          </a:xfrm>
        </p:grpSpPr>
        <p:grpSp>
          <p:nvGrpSpPr>
            <p:cNvPr id="92" name="Group 92"/>
            <p:cNvGrpSpPr/>
            <p:nvPr/>
          </p:nvGrpSpPr>
          <p:grpSpPr>
            <a:xfrm>
              <a:off x="0" y="0"/>
              <a:ext cx="11853655" cy="1593865"/>
              <a:chOff x="0" y="0"/>
              <a:chExt cx="2564629" cy="344845"/>
            </a:xfrm>
          </p:grpSpPr>
          <p:sp>
            <p:nvSpPr>
              <p:cNvPr id="93" name="Freeform 93"/>
              <p:cNvSpPr/>
              <p:nvPr/>
            </p:nvSpPr>
            <p:spPr>
              <a:xfrm>
                <a:off x="0" y="0"/>
                <a:ext cx="2564629" cy="344845"/>
              </a:xfrm>
              <a:custGeom>
                <a:avLst/>
                <a:gdLst/>
                <a:ahLst/>
                <a:cxnLst/>
                <a:rect l="l" t="t" r="r" b="b"/>
                <a:pathLst>
                  <a:path w="2564629" h="344845">
                    <a:moveTo>
                      <a:pt x="101261" y="0"/>
                    </a:moveTo>
                    <a:lnTo>
                      <a:pt x="2463368" y="0"/>
                    </a:lnTo>
                    <a:cubicBezTo>
                      <a:pt x="2490224" y="0"/>
                      <a:pt x="2515981" y="10669"/>
                      <a:pt x="2534971" y="29659"/>
                    </a:cubicBezTo>
                    <a:cubicBezTo>
                      <a:pt x="2553961" y="48649"/>
                      <a:pt x="2564629" y="74405"/>
                      <a:pt x="2564629" y="101261"/>
                    </a:cubicBezTo>
                    <a:lnTo>
                      <a:pt x="2564629" y="243584"/>
                    </a:lnTo>
                    <a:cubicBezTo>
                      <a:pt x="2564629" y="299509"/>
                      <a:pt x="2519293" y="344845"/>
                      <a:pt x="2463368" y="344845"/>
                    </a:cubicBezTo>
                    <a:lnTo>
                      <a:pt x="101261" y="344845"/>
                    </a:lnTo>
                    <a:cubicBezTo>
                      <a:pt x="45336" y="344845"/>
                      <a:pt x="0" y="299509"/>
                      <a:pt x="0" y="243584"/>
                    </a:cubicBezTo>
                    <a:lnTo>
                      <a:pt x="0" y="101261"/>
                    </a:lnTo>
                    <a:cubicBezTo>
                      <a:pt x="0" y="45336"/>
                      <a:pt x="45336" y="0"/>
                      <a:pt x="101261" y="0"/>
                    </a:cubicBezTo>
                    <a:close/>
                  </a:path>
                </a:pathLst>
              </a:custGeom>
              <a:solidFill>
                <a:srgbClr val="000000">
                  <a:alpha val="0"/>
                </a:srgbClr>
              </a:solidFill>
              <a:ln w="47625" cap="rnd">
                <a:solidFill>
                  <a:srgbClr val="E76262"/>
                </a:solidFill>
                <a:prstDash val="lgDash"/>
                <a:round/>
              </a:ln>
            </p:spPr>
          </p:sp>
          <p:sp>
            <p:nvSpPr>
              <p:cNvPr id="94" name="TextBox 94"/>
              <p:cNvSpPr txBox="1"/>
              <p:nvPr/>
            </p:nvSpPr>
            <p:spPr>
              <a:xfrm>
                <a:off x="0" y="-47625"/>
                <a:ext cx="812800" cy="860425"/>
              </a:xfrm>
              <a:prstGeom prst="rect">
                <a:avLst/>
              </a:prstGeom>
            </p:spPr>
            <p:txBody>
              <a:bodyPr lIns="39886" tIns="39886" rIns="39886" bIns="39886" rtlCol="0" anchor="ctr"/>
              <a:lstStyle/>
              <a:p>
                <a:pPr algn="ctr">
                  <a:lnSpc>
                    <a:spcPts val="2660"/>
                  </a:lnSpc>
                </a:pPr>
                <a:endParaRPr/>
              </a:p>
            </p:txBody>
          </p:sp>
        </p:grpSp>
        <p:sp>
          <p:nvSpPr>
            <p:cNvPr id="95" name="TextBox 95"/>
            <p:cNvSpPr txBox="1"/>
            <p:nvPr/>
          </p:nvSpPr>
          <p:spPr>
            <a:xfrm>
              <a:off x="92044" y="338485"/>
              <a:ext cx="11357871" cy="1118597"/>
            </a:xfrm>
            <a:prstGeom prst="rect">
              <a:avLst/>
            </a:prstGeom>
          </p:spPr>
          <p:txBody>
            <a:bodyPr wrap="square" lIns="0" tIns="0" rIns="0" bIns="0" rtlCol="0" anchor="t">
              <a:spAutoFit/>
            </a:bodyPr>
            <a:lstStyle/>
            <a:p>
              <a:pPr marL="0" lvl="0" indent="0" algn="ctr">
                <a:lnSpc>
                  <a:spcPts val="6216"/>
                </a:lnSpc>
                <a:spcBef>
                  <a:spcPct val="0"/>
                </a:spcBef>
              </a:pPr>
              <a:r>
                <a:rPr lang="en-US" sz="6600">
                  <a:solidFill>
                    <a:srgbClr val="503D36"/>
                  </a:solidFill>
                  <a:latin typeface="More Sugar"/>
                </a:rPr>
                <a:t>Grammar checking</a:t>
              </a:r>
            </a:p>
          </p:txBody>
        </p:sp>
        <p:sp>
          <p:nvSpPr>
            <p:cNvPr id="113" name="TextBox 95">
              <a:extLst>
                <a:ext uri="{FF2B5EF4-FFF2-40B4-BE49-F238E27FC236}">
                  <a16:creationId xmlns:a16="http://schemas.microsoft.com/office/drawing/2014/main" id="{0F9C5306-8A19-49D2-95E4-ED68E1AAE0B7}"/>
                </a:ext>
              </a:extLst>
            </p:cNvPr>
            <p:cNvSpPr txBox="1"/>
            <p:nvPr/>
          </p:nvSpPr>
          <p:spPr>
            <a:xfrm>
              <a:off x="-2355988" y="6068209"/>
              <a:ext cx="16627807" cy="3150606"/>
            </a:xfrm>
            <a:prstGeom prst="rect">
              <a:avLst/>
            </a:prstGeom>
          </p:spPr>
          <p:txBody>
            <a:bodyPr wrap="square" lIns="0" tIns="0" rIns="0" bIns="0" rtlCol="0" anchor="t">
              <a:spAutoFit/>
            </a:bodyPr>
            <a:lstStyle/>
            <a:p>
              <a:pPr marL="0" lvl="0" indent="0" algn="ctr">
                <a:lnSpc>
                  <a:spcPts val="6216"/>
                </a:lnSpc>
                <a:spcBef>
                  <a:spcPct val="0"/>
                </a:spcBef>
              </a:pPr>
              <a:r>
                <a:rPr lang="en-US" sz="4800">
                  <a:solidFill>
                    <a:srgbClr val="503D36"/>
                  </a:solidFill>
                  <a:latin typeface="More Sugar"/>
                  <a:hlinkClick r:id="rId6"/>
                </a:rPr>
                <a:t>https://quizizz.com/join/quiz/6513c86ab833e92b512fa787/start?studentShare=true</a:t>
              </a:r>
              <a:endParaRPr lang="en-US" sz="4800">
                <a:solidFill>
                  <a:srgbClr val="503D36"/>
                </a:solidFill>
                <a:latin typeface="More Sugar"/>
              </a:endParaRPr>
            </a:p>
            <a:p>
              <a:pPr marL="0" lvl="0" indent="0" algn="ctr">
                <a:lnSpc>
                  <a:spcPts val="6216"/>
                </a:lnSpc>
                <a:spcBef>
                  <a:spcPct val="0"/>
                </a:spcBef>
              </a:pPr>
              <a:endParaRPr lang="en-US" sz="4800">
                <a:solidFill>
                  <a:srgbClr val="503D36"/>
                </a:solidFill>
                <a:latin typeface="More Sugar"/>
              </a:endParaRPr>
            </a:p>
          </p:txBody>
        </p:sp>
        <p:sp>
          <p:nvSpPr>
            <p:cNvPr id="114" name="TextBox 95">
              <a:extLst>
                <a:ext uri="{FF2B5EF4-FFF2-40B4-BE49-F238E27FC236}">
                  <a16:creationId xmlns:a16="http://schemas.microsoft.com/office/drawing/2014/main" id="{6A8A47C6-09B4-435E-AB0E-A8B298D2F611}"/>
                </a:ext>
              </a:extLst>
            </p:cNvPr>
            <p:cNvSpPr txBox="1"/>
            <p:nvPr/>
          </p:nvSpPr>
          <p:spPr>
            <a:xfrm>
              <a:off x="-3793636" y="3629210"/>
              <a:ext cx="16627807" cy="2090486"/>
            </a:xfrm>
            <a:prstGeom prst="rect">
              <a:avLst/>
            </a:prstGeom>
          </p:spPr>
          <p:txBody>
            <a:bodyPr wrap="square" lIns="0" tIns="0" rIns="0" bIns="0" rtlCol="0" anchor="t">
              <a:spAutoFit/>
            </a:bodyPr>
            <a:lstStyle/>
            <a:p>
              <a:pPr marL="0" lvl="0" indent="0" algn="ctr">
                <a:lnSpc>
                  <a:spcPts val="6216"/>
                </a:lnSpc>
                <a:spcBef>
                  <a:spcPct val="0"/>
                </a:spcBef>
              </a:pPr>
              <a:r>
                <a:rPr lang="en-US" sz="4800">
                  <a:solidFill>
                    <a:srgbClr val="503D36"/>
                  </a:solidFill>
                  <a:latin typeface="More Sugar"/>
                  <a:hlinkClick r:id="rId7"/>
                </a:rPr>
                <a:t>https://wordwall.net/resource/34161089</a:t>
              </a:r>
              <a:endParaRPr lang="en-US" sz="4800">
                <a:solidFill>
                  <a:srgbClr val="503D36"/>
                </a:solidFill>
                <a:latin typeface="More Sugar"/>
              </a:endParaRPr>
            </a:p>
            <a:p>
              <a:pPr marL="0" lvl="0" indent="0" algn="ctr">
                <a:lnSpc>
                  <a:spcPts val="6216"/>
                </a:lnSpc>
                <a:spcBef>
                  <a:spcPct val="0"/>
                </a:spcBef>
              </a:pPr>
              <a:endParaRPr lang="en-US" sz="4800">
                <a:solidFill>
                  <a:srgbClr val="503D36"/>
                </a:solidFill>
                <a:latin typeface="More Sugar"/>
              </a:endParaRPr>
            </a:p>
          </p:txBody>
        </p:sp>
      </p:grpSp>
      <p:sp>
        <p:nvSpPr>
          <p:cNvPr id="99" name="Freeform 99"/>
          <p:cNvSpPr/>
          <p:nvPr/>
        </p:nvSpPr>
        <p:spPr>
          <a:xfrm>
            <a:off x="2617312" y="2370900"/>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00" name="Freeform 100"/>
          <p:cNvSpPr/>
          <p:nvPr/>
        </p:nvSpPr>
        <p:spPr>
          <a:xfrm rot="-2035095">
            <a:off x="2751410" y="7951408"/>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
        <p:nvSpPr>
          <p:cNvPr id="101" name="Freeform 101"/>
          <p:cNvSpPr/>
          <p:nvPr/>
        </p:nvSpPr>
        <p:spPr>
          <a:xfrm flipH="1">
            <a:off x="13950587" y="1370785"/>
            <a:ext cx="1306361" cy="1699331"/>
          </a:xfrm>
          <a:custGeom>
            <a:avLst/>
            <a:gdLst/>
            <a:ahLst/>
            <a:cxnLst/>
            <a:rect l="l" t="t" r="r" b="b"/>
            <a:pathLst>
              <a:path w="1306361" h="1699331">
                <a:moveTo>
                  <a:pt x="1306361" y="0"/>
                </a:moveTo>
                <a:lnTo>
                  <a:pt x="0" y="0"/>
                </a:lnTo>
                <a:lnTo>
                  <a:pt x="0" y="1699331"/>
                </a:lnTo>
                <a:lnTo>
                  <a:pt x="1306361" y="1699331"/>
                </a:lnTo>
                <a:lnTo>
                  <a:pt x="1306361" y="0"/>
                </a:lnTo>
                <a:close/>
              </a:path>
            </a:pathLst>
          </a:custGeom>
          <a:blipFill>
            <a:blip r:embed="rId12"/>
            <a:stretch>
              <a:fillRect/>
            </a:stretch>
          </a:blipFill>
        </p:spPr>
      </p:sp>
      <p:grpSp>
        <p:nvGrpSpPr>
          <p:cNvPr id="102" name="Group 102"/>
          <p:cNvGrpSpPr/>
          <p:nvPr/>
        </p:nvGrpSpPr>
        <p:grpSpPr>
          <a:xfrm>
            <a:off x="594866" y="1690137"/>
            <a:ext cx="1232729" cy="7134324"/>
            <a:chOff x="0" y="0"/>
            <a:chExt cx="1643639" cy="9512432"/>
          </a:xfrm>
        </p:grpSpPr>
        <p:sp>
          <p:nvSpPr>
            <p:cNvPr id="103" name="TextBox 103"/>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2" name="Freeform 112"/>
          <p:cNvSpPr/>
          <p:nvPr/>
        </p:nvSpPr>
        <p:spPr>
          <a:xfrm rot="-8510143" flipV="1">
            <a:off x="14325495" y="7939860"/>
            <a:ext cx="1040683" cy="900405"/>
          </a:xfrm>
          <a:custGeom>
            <a:avLst/>
            <a:gdLst/>
            <a:ahLst/>
            <a:cxnLst/>
            <a:rect l="l" t="t" r="r" b="b"/>
            <a:pathLst>
              <a:path w="1040683" h="900405">
                <a:moveTo>
                  <a:pt x="0" y="900405"/>
                </a:moveTo>
                <a:lnTo>
                  <a:pt x="1040683" y="900405"/>
                </a:lnTo>
                <a:lnTo>
                  <a:pt x="1040683" y="0"/>
                </a:lnTo>
                <a:lnTo>
                  <a:pt x="0" y="0"/>
                </a:lnTo>
                <a:lnTo>
                  <a:pt x="0" y="900405"/>
                </a:lnTo>
                <a:close/>
              </a:path>
            </a:pathLst>
          </a:custGeom>
          <a:blipFill>
            <a:blip r:embed="rId10">
              <a:extLst>
                <a:ext uri="{96DAC541-7B7A-43D3-8B79-37D633B846F1}">
                  <asvg:svgBlip xmlns:asvg="http://schemas.microsoft.com/office/drawing/2016/SVG/main" r:embed="rId11"/>
                </a:ext>
              </a:extLst>
            </a:blip>
            <a:stretch>
              <a:fillRect r="-58022" b="-75336"/>
            </a:stretch>
          </a:blipFill>
        </p:spPr>
      </p:sp>
    </p:spTree>
    <p:extLst>
      <p:ext uri="{BB962C8B-B14F-4D97-AF65-F5344CB8AC3E}">
        <p14:creationId xmlns:p14="http://schemas.microsoft.com/office/powerpoint/2010/main" val="43144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cTn>
                              </p:par>
                              <p:par>
                                <p:cTn id="50" presetID="53" presetClass="entr" presetSubtype="16"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500" fill="hold"/>
                                        <p:tgtEl>
                                          <p:spTgt spid="47"/>
                                        </p:tgtEl>
                                        <p:attrNameLst>
                                          <p:attrName>ppt_w</p:attrName>
                                        </p:attrNameLst>
                                      </p:cBhvr>
                                      <p:tavLst>
                                        <p:tav tm="0">
                                          <p:val>
                                            <p:fltVal val="0"/>
                                          </p:val>
                                        </p:tav>
                                        <p:tav tm="100000">
                                          <p:val>
                                            <p:strVal val="#ppt_w"/>
                                          </p:val>
                                        </p:tav>
                                      </p:tavLst>
                                    </p:anim>
                                    <p:anim calcmode="lin" valueType="num">
                                      <p:cBhvr>
                                        <p:cTn id="53" dur="500" fill="hold"/>
                                        <p:tgtEl>
                                          <p:spTgt spid="47"/>
                                        </p:tgtEl>
                                        <p:attrNameLst>
                                          <p:attrName>ppt_h</p:attrName>
                                        </p:attrNameLst>
                                      </p:cBhvr>
                                      <p:tavLst>
                                        <p:tav tm="0">
                                          <p:val>
                                            <p:fltVal val="0"/>
                                          </p:val>
                                        </p:tav>
                                        <p:tav tm="100000">
                                          <p:val>
                                            <p:strVal val="#ppt_h"/>
                                          </p:val>
                                        </p:tav>
                                      </p:tavLst>
                                    </p:anim>
                                    <p:animEffect transition="in" filter="fade">
                                      <p:cBhvr>
                                        <p:cTn id="54" dur="500"/>
                                        <p:tgtEl>
                                          <p:spTgt spid="47"/>
                                        </p:tgtEl>
                                      </p:cBhvr>
                                    </p:animEffect>
                                  </p:childTnLst>
                                </p:cTn>
                              </p:par>
                              <p:par>
                                <p:cTn id="55" presetID="53" presetClass="entr" presetSubtype="16"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par>
                                <p:cTn id="70" presetID="53" presetClass="entr" presetSubtype="16"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 calcmode="lin" valueType="num">
                                      <p:cBhvr>
                                        <p:cTn id="72" dur="500" fill="hold"/>
                                        <p:tgtEl>
                                          <p:spTgt spid="64"/>
                                        </p:tgtEl>
                                        <p:attrNameLst>
                                          <p:attrName>ppt_w</p:attrName>
                                        </p:attrNameLst>
                                      </p:cBhvr>
                                      <p:tavLst>
                                        <p:tav tm="0">
                                          <p:val>
                                            <p:fltVal val="0"/>
                                          </p:val>
                                        </p:tav>
                                        <p:tav tm="100000">
                                          <p:val>
                                            <p:strVal val="#ppt_w"/>
                                          </p:val>
                                        </p:tav>
                                      </p:tavLst>
                                    </p:anim>
                                    <p:anim calcmode="lin" valueType="num">
                                      <p:cBhvr>
                                        <p:cTn id="73" dur="500" fill="hold"/>
                                        <p:tgtEl>
                                          <p:spTgt spid="64"/>
                                        </p:tgtEl>
                                        <p:attrNameLst>
                                          <p:attrName>ppt_h</p:attrName>
                                        </p:attrNameLst>
                                      </p:cBhvr>
                                      <p:tavLst>
                                        <p:tav tm="0">
                                          <p:val>
                                            <p:fltVal val="0"/>
                                          </p:val>
                                        </p:tav>
                                        <p:tav tm="100000">
                                          <p:val>
                                            <p:strVal val="#ppt_h"/>
                                          </p:val>
                                        </p:tav>
                                      </p:tavLst>
                                    </p:anim>
                                    <p:animEffect transition="in" filter="fade">
                                      <p:cBhvr>
                                        <p:cTn id="74" dur="500"/>
                                        <p:tgtEl>
                                          <p:spTgt spid="64"/>
                                        </p:tgtEl>
                                      </p:cBhvr>
                                    </p:animEffect>
                                  </p:childTnLst>
                                </p:cTn>
                              </p:par>
                              <p:par>
                                <p:cTn id="75" presetID="53" presetClass="entr" presetSubtype="16"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anim calcmode="lin" valueType="num">
                                      <p:cBhvr>
                                        <p:cTn id="77" dur="500" fill="hold"/>
                                        <p:tgtEl>
                                          <p:spTgt spid="67"/>
                                        </p:tgtEl>
                                        <p:attrNameLst>
                                          <p:attrName>ppt_w</p:attrName>
                                        </p:attrNameLst>
                                      </p:cBhvr>
                                      <p:tavLst>
                                        <p:tav tm="0">
                                          <p:val>
                                            <p:fltVal val="0"/>
                                          </p:val>
                                        </p:tav>
                                        <p:tav tm="100000">
                                          <p:val>
                                            <p:strVal val="#ppt_w"/>
                                          </p:val>
                                        </p:tav>
                                      </p:tavLst>
                                    </p:anim>
                                    <p:anim calcmode="lin" valueType="num">
                                      <p:cBhvr>
                                        <p:cTn id="78" dur="500" fill="hold"/>
                                        <p:tgtEl>
                                          <p:spTgt spid="67"/>
                                        </p:tgtEl>
                                        <p:attrNameLst>
                                          <p:attrName>ppt_h</p:attrName>
                                        </p:attrNameLst>
                                      </p:cBhvr>
                                      <p:tavLst>
                                        <p:tav tm="0">
                                          <p:val>
                                            <p:fltVal val="0"/>
                                          </p:val>
                                        </p:tav>
                                        <p:tav tm="100000">
                                          <p:val>
                                            <p:strVal val="#ppt_h"/>
                                          </p:val>
                                        </p:tav>
                                      </p:tavLst>
                                    </p:anim>
                                    <p:animEffect transition="in" filter="fade">
                                      <p:cBhvr>
                                        <p:cTn id="79" dur="500"/>
                                        <p:tgtEl>
                                          <p:spTgt spid="67"/>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p:cTn id="87" dur="500" fill="hold"/>
                                        <p:tgtEl>
                                          <p:spTgt spid="73"/>
                                        </p:tgtEl>
                                        <p:attrNameLst>
                                          <p:attrName>ppt_w</p:attrName>
                                        </p:attrNameLst>
                                      </p:cBhvr>
                                      <p:tavLst>
                                        <p:tav tm="0">
                                          <p:val>
                                            <p:fltVal val="0"/>
                                          </p:val>
                                        </p:tav>
                                        <p:tav tm="100000">
                                          <p:val>
                                            <p:strVal val="#ppt_w"/>
                                          </p:val>
                                        </p:tav>
                                      </p:tavLst>
                                    </p:anim>
                                    <p:anim calcmode="lin" valueType="num">
                                      <p:cBhvr>
                                        <p:cTn id="88" dur="500" fill="hold"/>
                                        <p:tgtEl>
                                          <p:spTgt spid="73"/>
                                        </p:tgtEl>
                                        <p:attrNameLst>
                                          <p:attrName>ppt_h</p:attrName>
                                        </p:attrNameLst>
                                      </p:cBhvr>
                                      <p:tavLst>
                                        <p:tav tm="0">
                                          <p:val>
                                            <p:fltVal val="0"/>
                                          </p:val>
                                        </p:tav>
                                        <p:tav tm="100000">
                                          <p:val>
                                            <p:strVal val="#ppt_h"/>
                                          </p:val>
                                        </p:tav>
                                      </p:tavLst>
                                    </p:anim>
                                    <p:animEffect transition="in" filter="fade">
                                      <p:cBhvr>
                                        <p:cTn id="89" dur="500"/>
                                        <p:tgtEl>
                                          <p:spTgt spid="73"/>
                                        </p:tgtEl>
                                      </p:cBhvr>
                                    </p:animEffect>
                                  </p:childTnLst>
                                </p:cTn>
                              </p:par>
                              <p:par>
                                <p:cTn id="90" presetID="53" presetClass="entr" presetSubtype="16" fill="hold" nodeType="withEffect">
                                  <p:stCondLst>
                                    <p:cond delay="0"/>
                                  </p:stCondLst>
                                  <p:childTnLst>
                                    <p:set>
                                      <p:cBhvr>
                                        <p:cTn id="91" dur="1" fill="hold">
                                          <p:stCondLst>
                                            <p:cond delay="0"/>
                                          </p:stCondLst>
                                        </p:cTn>
                                        <p:tgtEl>
                                          <p:spTgt spid="76"/>
                                        </p:tgtEl>
                                        <p:attrNameLst>
                                          <p:attrName>style.visibility</p:attrName>
                                        </p:attrNameLst>
                                      </p:cBhvr>
                                      <p:to>
                                        <p:strVal val="visible"/>
                                      </p:to>
                                    </p:set>
                                    <p:anim calcmode="lin" valueType="num">
                                      <p:cBhvr>
                                        <p:cTn id="92" dur="500" fill="hold"/>
                                        <p:tgtEl>
                                          <p:spTgt spid="76"/>
                                        </p:tgtEl>
                                        <p:attrNameLst>
                                          <p:attrName>ppt_w</p:attrName>
                                        </p:attrNameLst>
                                      </p:cBhvr>
                                      <p:tavLst>
                                        <p:tav tm="0">
                                          <p:val>
                                            <p:fltVal val="0"/>
                                          </p:val>
                                        </p:tav>
                                        <p:tav tm="100000">
                                          <p:val>
                                            <p:strVal val="#ppt_w"/>
                                          </p:val>
                                        </p:tav>
                                      </p:tavLst>
                                    </p:anim>
                                    <p:anim calcmode="lin" valueType="num">
                                      <p:cBhvr>
                                        <p:cTn id="93" dur="500" fill="hold"/>
                                        <p:tgtEl>
                                          <p:spTgt spid="76"/>
                                        </p:tgtEl>
                                        <p:attrNameLst>
                                          <p:attrName>ppt_h</p:attrName>
                                        </p:attrNameLst>
                                      </p:cBhvr>
                                      <p:tavLst>
                                        <p:tav tm="0">
                                          <p:val>
                                            <p:fltVal val="0"/>
                                          </p:val>
                                        </p:tav>
                                        <p:tav tm="100000">
                                          <p:val>
                                            <p:strVal val="#ppt_h"/>
                                          </p:val>
                                        </p:tav>
                                      </p:tavLst>
                                    </p:anim>
                                    <p:animEffect transition="in" filter="fade">
                                      <p:cBhvr>
                                        <p:cTn id="94" dur="500"/>
                                        <p:tgtEl>
                                          <p:spTgt spid="76"/>
                                        </p:tgtEl>
                                      </p:cBhvr>
                                    </p:animEffect>
                                  </p:childTnLst>
                                </p:cTn>
                              </p:par>
                              <p:par>
                                <p:cTn id="95" presetID="53" presetClass="entr" presetSubtype="16" fill="hold" nodeType="withEffect">
                                  <p:stCondLst>
                                    <p:cond delay="0"/>
                                  </p:stCondLst>
                                  <p:childTnLst>
                                    <p:set>
                                      <p:cBhvr>
                                        <p:cTn id="96" dur="1" fill="hold">
                                          <p:stCondLst>
                                            <p:cond delay="0"/>
                                          </p:stCondLst>
                                        </p:cTn>
                                        <p:tgtEl>
                                          <p:spTgt spid="79"/>
                                        </p:tgtEl>
                                        <p:attrNameLst>
                                          <p:attrName>style.visibility</p:attrName>
                                        </p:attrNameLst>
                                      </p:cBhvr>
                                      <p:to>
                                        <p:strVal val="visible"/>
                                      </p:to>
                                    </p:set>
                                    <p:anim calcmode="lin" valueType="num">
                                      <p:cBhvr>
                                        <p:cTn id="97" dur="500" fill="hold"/>
                                        <p:tgtEl>
                                          <p:spTgt spid="79"/>
                                        </p:tgtEl>
                                        <p:attrNameLst>
                                          <p:attrName>ppt_w</p:attrName>
                                        </p:attrNameLst>
                                      </p:cBhvr>
                                      <p:tavLst>
                                        <p:tav tm="0">
                                          <p:val>
                                            <p:fltVal val="0"/>
                                          </p:val>
                                        </p:tav>
                                        <p:tav tm="100000">
                                          <p:val>
                                            <p:strVal val="#ppt_w"/>
                                          </p:val>
                                        </p:tav>
                                      </p:tavLst>
                                    </p:anim>
                                    <p:anim calcmode="lin" valueType="num">
                                      <p:cBhvr>
                                        <p:cTn id="98" dur="500" fill="hold"/>
                                        <p:tgtEl>
                                          <p:spTgt spid="79"/>
                                        </p:tgtEl>
                                        <p:attrNameLst>
                                          <p:attrName>ppt_h</p:attrName>
                                        </p:attrNameLst>
                                      </p:cBhvr>
                                      <p:tavLst>
                                        <p:tav tm="0">
                                          <p:val>
                                            <p:fltVal val="0"/>
                                          </p:val>
                                        </p:tav>
                                        <p:tav tm="100000">
                                          <p:val>
                                            <p:strVal val="#ppt_h"/>
                                          </p:val>
                                        </p:tav>
                                      </p:tavLst>
                                    </p:anim>
                                    <p:animEffect transition="in" filter="fade">
                                      <p:cBhvr>
                                        <p:cTn id="99" dur="500"/>
                                        <p:tgtEl>
                                          <p:spTgt spid="79"/>
                                        </p:tgtEl>
                                      </p:cBhvr>
                                    </p:animEffect>
                                  </p:childTnLst>
                                </p:cTn>
                              </p:par>
                              <p:par>
                                <p:cTn id="100" presetID="53" presetClass="entr" presetSubtype="16" fill="hold" nodeType="withEffect">
                                  <p:stCondLst>
                                    <p:cond delay="0"/>
                                  </p:stCondLst>
                                  <p:childTnLst>
                                    <p:set>
                                      <p:cBhvr>
                                        <p:cTn id="101" dur="1" fill="hold">
                                          <p:stCondLst>
                                            <p:cond delay="0"/>
                                          </p:stCondLst>
                                        </p:cTn>
                                        <p:tgtEl>
                                          <p:spTgt spid="82"/>
                                        </p:tgtEl>
                                        <p:attrNameLst>
                                          <p:attrName>style.visibility</p:attrName>
                                        </p:attrNameLst>
                                      </p:cBhvr>
                                      <p:to>
                                        <p:strVal val="visible"/>
                                      </p:to>
                                    </p:set>
                                    <p:anim calcmode="lin" valueType="num">
                                      <p:cBhvr>
                                        <p:cTn id="102" dur="500" fill="hold"/>
                                        <p:tgtEl>
                                          <p:spTgt spid="82"/>
                                        </p:tgtEl>
                                        <p:attrNameLst>
                                          <p:attrName>ppt_w</p:attrName>
                                        </p:attrNameLst>
                                      </p:cBhvr>
                                      <p:tavLst>
                                        <p:tav tm="0">
                                          <p:val>
                                            <p:fltVal val="0"/>
                                          </p:val>
                                        </p:tav>
                                        <p:tav tm="100000">
                                          <p:val>
                                            <p:strVal val="#ppt_w"/>
                                          </p:val>
                                        </p:tav>
                                      </p:tavLst>
                                    </p:anim>
                                    <p:anim calcmode="lin" valueType="num">
                                      <p:cBhvr>
                                        <p:cTn id="103" dur="500" fill="hold"/>
                                        <p:tgtEl>
                                          <p:spTgt spid="82"/>
                                        </p:tgtEl>
                                        <p:attrNameLst>
                                          <p:attrName>ppt_h</p:attrName>
                                        </p:attrNameLst>
                                      </p:cBhvr>
                                      <p:tavLst>
                                        <p:tav tm="0">
                                          <p:val>
                                            <p:fltVal val="0"/>
                                          </p:val>
                                        </p:tav>
                                        <p:tav tm="100000">
                                          <p:val>
                                            <p:strVal val="#ppt_h"/>
                                          </p:val>
                                        </p:tav>
                                      </p:tavLst>
                                    </p:anim>
                                    <p:animEffect transition="in" filter="fade">
                                      <p:cBhvr>
                                        <p:cTn id="104" dur="500"/>
                                        <p:tgtEl>
                                          <p:spTgt spid="82"/>
                                        </p:tgtEl>
                                      </p:cBhvr>
                                    </p:animEffect>
                                  </p:childTnLst>
                                </p:cTn>
                              </p:par>
                              <p:par>
                                <p:cTn id="105" presetID="53" presetClass="entr" presetSubtype="16" fill="hold" nodeType="withEffect">
                                  <p:stCondLst>
                                    <p:cond delay="0"/>
                                  </p:stCondLst>
                                  <p:childTnLst>
                                    <p:set>
                                      <p:cBhvr>
                                        <p:cTn id="106" dur="1" fill="hold">
                                          <p:stCondLst>
                                            <p:cond delay="0"/>
                                          </p:stCondLst>
                                        </p:cTn>
                                        <p:tgtEl>
                                          <p:spTgt spid="85"/>
                                        </p:tgtEl>
                                        <p:attrNameLst>
                                          <p:attrName>style.visibility</p:attrName>
                                        </p:attrNameLst>
                                      </p:cBhvr>
                                      <p:to>
                                        <p:strVal val="visible"/>
                                      </p:to>
                                    </p:set>
                                    <p:anim calcmode="lin" valueType="num">
                                      <p:cBhvr>
                                        <p:cTn id="107" dur="500" fill="hold"/>
                                        <p:tgtEl>
                                          <p:spTgt spid="85"/>
                                        </p:tgtEl>
                                        <p:attrNameLst>
                                          <p:attrName>ppt_w</p:attrName>
                                        </p:attrNameLst>
                                      </p:cBhvr>
                                      <p:tavLst>
                                        <p:tav tm="0">
                                          <p:val>
                                            <p:fltVal val="0"/>
                                          </p:val>
                                        </p:tav>
                                        <p:tav tm="100000">
                                          <p:val>
                                            <p:strVal val="#ppt_w"/>
                                          </p:val>
                                        </p:tav>
                                      </p:tavLst>
                                    </p:anim>
                                    <p:anim calcmode="lin" valueType="num">
                                      <p:cBhvr>
                                        <p:cTn id="108" dur="500" fill="hold"/>
                                        <p:tgtEl>
                                          <p:spTgt spid="85"/>
                                        </p:tgtEl>
                                        <p:attrNameLst>
                                          <p:attrName>ppt_h</p:attrName>
                                        </p:attrNameLst>
                                      </p:cBhvr>
                                      <p:tavLst>
                                        <p:tav tm="0">
                                          <p:val>
                                            <p:fltVal val="0"/>
                                          </p:val>
                                        </p:tav>
                                        <p:tav tm="100000">
                                          <p:val>
                                            <p:strVal val="#ppt_h"/>
                                          </p:val>
                                        </p:tav>
                                      </p:tavLst>
                                    </p:anim>
                                    <p:animEffect transition="in" filter="fade">
                                      <p:cBhvr>
                                        <p:cTn id="109" dur="500"/>
                                        <p:tgtEl>
                                          <p:spTgt spid="85"/>
                                        </p:tgtEl>
                                      </p:cBhvr>
                                    </p:animEffect>
                                  </p:childTnLst>
                                </p:cTn>
                              </p:par>
                              <p:par>
                                <p:cTn id="110" presetID="53" presetClass="entr" presetSubtype="16" fill="hold" nodeType="withEffect">
                                  <p:stCondLst>
                                    <p:cond delay="0"/>
                                  </p:stCondLst>
                                  <p:childTnLst>
                                    <p:set>
                                      <p:cBhvr>
                                        <p:cTn id="111" dur="1" fill="hold">
                                          <p:stCondLst>
                                            <p:cond delay="0"/>
                                          </p:stCondLst>
                                        </p:cTn>
                                        <p:tgtEl>
                                          <p:spTgt spid="88"/>
                                        </p:tgtEl>
                                        <p:attrNameLst>
                                          <p:attrName>style.visibility</p:attrName>
                                        </p:attrNameLst>
                                      </p:cBhvr>
                                      <p:to>
                                        <p:strVal val="visible"/>
                                      </p:to>
                                    </p:set>
                                    <p:anim calcmode="lin" valueType="num">
                                      <p:cBhvr>
                                        <p:cTn id="112" dur="500" fill="hold"/>
                                        <p:tgtEl>
                                          <p:spTgt spid="88"/>
                                        </p:tgtEl>
                                        <p:attrNameLst>
                                          <p:attrName>ppt_w</p:attrName>
                                        </p:attrNameLst>
                                      </p:cBhvr>
                                      <p:tavLst>
                                        <p:tav tm="0">
                                          <p:val>
                                            <p:fltVal val="0"/>
                                          </p:val>
                                        </p:tav>
                                        <p:tav tm="100000">
                                          <p:val>
                                            <p:strVal val="#ppt_w"/>
                                          </p:val>
                                        </p:tav>
                                      </p:tavLst>
                                    </p:anim>
                                    <p:anim calcmode="lin" valueType="num">
                                      <p:cBhvr>
                                        <p:cTn id="113" dur="500" fill="hold"/>
                                        <p:tgtEl>
                                          <p:spTgt spid="88"/>
                                        </p:tgtEl>
                                        <p:attrNameLst>
                                          <p:attrName>ppt_h</p:attrName>
                                        </p:attrNameLst>
                                      </p:cBhvr>
                                      <p:tavLst>
                                        <p:tav tm="0">
                                          <p:val>
                                            <p:fltVal val="0"/>
                                          </p:val>
                                        </p:tav>
                                        <p:tav tm="100000">
                                          <p:val>
                                            <p:strVal val="#ppt_h"/>
                                          </p:val>
                                        </p:tav>
                                      </p:tavLst>
                                    </p:anim>
                                    <p:animEffect transition="in" filter="fade">
                                      <p:cBhvr>
                                        <p:cTn id="114" dur="500"/>
                                        <p:tgtEl>
                                          <p:spTgt spid="88"/>
                                        </p:tgtEl>
                                      </p:cBhvr>
                                    </p:animEffect>
                                  </p:childTnLst>
                                </p:cTn>
                              </p:par>
                              <p:par>
                                <p:cTn id="115" presetID="53" presetClass="entr" presetSubtype="16" fill="hold" nodeType="withEffect">
                                  <p:stCondLst>
                                    <p:cond delay="0"/>
                                  </p:stCondLst>
                                  <p:childTnLst>
                                    <p:set>
                                      <p:cBhvr>
                                        <p:cTn id="116" dur="1" fill="hold">
                                          <p:stCondLst>
                                            <p:cond delay="0"/>
                                          </p:stCondLst>
                                        </p:cTn>
                                        <p:tgtEl>
                                          <p:spTgt spid="91"/>
                                        </p:tgtEl>
                                        <p:attrNameLst>
                                          <p:attrName>style.visibility</p:attrName>
                                        </p:attrNameLst>
                                      </p:cBhvr>
                                      <p:to>
                                        <p:strVal val="visible"/>
                                      </p:to>
                                    </p:set>
                                    <p:anim calcmode="lin" valueType="num">
                                      <p:cBhvr>
                                        <p:cTn id="117" dur="500" fill="hold"/>
                                        <p:tgtEl>
                                          <p:spTgt spid="91"/>
                                        </p:tgtEl>
                                        <p:attrNameLst>
                                          <p:attrName>ppt_w</p:attrName>
                                        </p:attrNameLst>
                                      </p:cBhvr>
                                      <p:tavLst>
                                        <p:tav tm="0">
                                          <p:val>
                                            <p:fltVal val="0"/>
                                          </p:val>
                                        </p:tav>
                                        <p:tav tm="100000">
                                          <p:val>
                                            <p:strVal val="#ppt_w"/>
                                          </p:val>
                                        </p:tav>
                                      </p:tavLst>
                                    </p:anim>
                                    <p:anim calcmode="lin" valueType="num">
                                      <p:cBhvr>
                                        <p:cTn id="118" dur="500" fill="hold"/>
                                        <p:tgtEl>
                                          <p:spTgt spid="91"/>
                                        </p:tgtEl>
                                        <p:attrNameLst>
                                          <p:attrName>ppt_h</p:attrName>
                                        </p:attrNameLst>
                                      </p:cBhvr>
                                      <p:tavLst>
                                        <p:tav tm="0">
                                          <p:val>
                                            <p:fltVal val="0"/>
                                          </p:val>
                                        </p:tav>
                                        <p:tav tm="100000">
                                          <p:val>
                                            <p:strVal val="#ppt_h"/>
                                          </p:val>
                                        </p:tav>
                                      </p:tavLst>
                                    </p:anim>
                                    <p:animEffect transition="in" filter="fade">
                                      <p:cBhvr>
                                        <p:cTn id="119" dur="500"/>
                                        <p:tgtEl>
                                          <p:spTgt spid="91"/>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12"/>
                                        </p:tgtEl>
                                        <p:attrNameLst>
                                          <p:attrName>style.visibility</p:attrName>
                                        </p:attrNameLst>
                                      </p:cBhvr>
                                      <p:to>
                                        <p:strVal val="visible"/>
                                      </p:to>
                                    </p:set>
                                    <p:anim calcmode="lin" valueType="num">
                                      <p:cBhvr>
                                        <p:cTn id="142" dur="500" fill="hold"/>
                                        <p:tgtEl>
                                          <p:spTgt spid="112"/>
                                        </p:tgtEl>
                                        <p:attrNameLst>
                                          <p:attrName>ppt_w</p:attrName>
                                        </p:attrNameLst>
                                      </p:cBhvr>
                                      <p:tavLst>
                                        <p:tav tm="0">
                                          <p:val>
                                            <p:fltVal val="0"/>
                                          </p:val>
                                        </p:tav>
                                        <p:tav tm="100000">
                                          <p:val>
                                            <p:strVal val="#ppt_w"/>
                                          </p:val>
                                        </p:tav>
                                      </p:tavLst>
                                    </p:anim>
                                    <p:anim calcmode="lin" valueType="num">
                                      <p:cBhvr>
                                        <p:cTn id="143" dur="500" fill="hold"/>
                                        <p:tgtEl>
                                          <p:spTgt spid="112"/>
                                        </p:tgtEl>
                                        <p:attrNameLst>
                                          <p:attrName>ppt_h</p:attrName>
                                        </p:attrNameLst>
                                      </p:cBhvr>
                                      <p:tavLst>
                                        <p:tav tm="0">
                                          <p:val>
                                            <p:fltVal val="0"/>
                                          </p:val>
                                        </p:tav>
                                        <p:tav tm="100000">
                                          <p:val>
                                            <p:strVal val="#ppt_h"/>
                                          </p:val>
                                        </p:tav>
                                      </p:tavLst>
                                    </p:anim>
                                    <p:animEffect transition="in" filter="fade">
                                      <p:cBhvr>
                                        <p:cTn id="144"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264" y="4615721"/>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066667" y="5831012"/>
            <a:ext cx="8525232" cy="698781"/>
          </a:xfrm>
          <a:prstGeom prst="rect">
            <a:avLst/>
          </a:prstGeom>
        </p:spPr>
        <p:txBody>
          <a:bodyPr wrap="square" lIns="0" tIns="0" rIns="0" bIns="0" rtlCol="0" anchor="t">
            <a:spAutoFit/>
          </a:bodyPr>
          <a:lstStyle/>
          <a:p>
            <a:pPr lvl="0" algn="ctr">
              <a:lnSpc>
                <a:spcPts val="3749"/>
              </a:lnSpc>
              <a:spcBef>
                <a:spcPct val="0"/>
              </a:spcBef>
            </a:pPr>
            <a:r>
              <a:rPr lang="en-US" sz="9600">
                <a:solidFill>
                  <a:srgbClr val="503D36"/>
                </a:solidFill>
                <a:latin typeface="Sniglet"/>
              </a:rPr>
              <a:t>III. PHONETICS</a:t>
            </a:r>
            <a:endParaRPr lang="en-US" sz="9600" dirty="0">
              <a:solidFill>
                <a:srgbClr val="503D36"/>
              </a:solidFill>
              <a:latin typeface="Sniglet"/>
            </a:endParaRP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78030" y="6425148"/>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719352" y="6811562"/>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6638765" y="774761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3474293" y="2320822"/>
            <a:ext cx="1020028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3777538" y="2880902"/>
            <a:ext cx="9431499" cy="1083374"/>
          </a:xfrm>
          <a:prstGeom prst="rect">
            <a:avLst/>
          </a:prstGeom>
        </p:spPr>
        <p:txBody>
          <a:bodyPr lIns="0" tIns="0" rIns="0" bIns="0" rtlCol="0" anchor="t">
            <a:spAutoFit/>
          </a:bodyPr>
          <a:lstStyle/>
          <a:p>
            <a:pPr lvl="0" algn="ctr">
              <a:lnSpc>
                <a:spcPts val="7920"/>
              </a:lnSpc>
              <a:spcBef>
                <a:spcPct val="0"/>
              </a:spcBef>
            </a:pPr>
            <a:r>
              <a:rPr lang="en-US" sz="8800" dirty="0">
                <a:solidFill>
                  <a:srgbClr val="503D36"/>
                </a:solidFill>
                <a:latin typeface="More Sugar"/>
              </a:rPr>
              <a:t>PART 1. THEORY</a:t>
            </a:r>
          </a:p>
        </p:txBody>
      </p:sp>
    </p:spTree>
    <p:extLst>
      <p:ext uri="{BB962C8B-B14F-4D97-AF65-F5344CB8AC3E}">
        <p14:creationId xmlns:p14="http://schemas.microsoft.com/office/powerpoint/2010/main" val="154580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264" y="4615721"/>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066667" y="5831012"/>
            <a:ext cx="8525232" cy="698781"/>
          </a:xfrm>
          <a:prstGeom prst="rect">
            <a:avLst/>
          </a:prstGeom>
        </p:spPr>
        <p:txBody>
          <a:bodyPr wrap="square" lIns="0" tIns="0" rIns="0" bIns="0" rtlCol="0" anchor="t">
            <a:spAutoFit/>
          </a:bodyPr>
          <a:lstStyle/>
          <a:p>
            <a:pPr lvl="0" algn="ctr">
              <a:lnSpc>
                <a:spcPts val="3749"/>
              </a:lnSpc>
              <a:spcBef>
                <a:spcPct val="0"/>
              </a:spcBef>
            </a:pPr>
            <a:r>
              <a:rPr lang="en-US" sz="9600" dirty="0">
                <a:solidFill>
                  <a:srgbClr val="503D36"/>
                </a:solidFill>
                <a:latin typeface="Sniglet"/>
              </a:rPr>
              <a:t>I. VOCABULARY</a:t>
            </a: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78030" y="6425148"/>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719352" y="6811562"/>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6638765" y="774761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3474293" y="2320822"/>
            <a:ext cx="1020028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3777538" y="2880902"/>
            <a:ext cx="9431499" cy="1083374"/>
          </a:xfrm>
          <a:prstGeom prst="rect">
            <a:avLst/>
          </a:prstGeom>
        </p:spPr>
        <p:txBody>
          <a:bodyPr lIns="0" tIns="0" rIns="0" bIns="0" rtlCol="0" anchor="t">
            <a:spAutoFit/>
          </a:bodyPr>
          <a:lstStyle/>
          <a:p>
            <a:pPr lvl="0" algn="ctr">
              <a:lnSpc>
                <a:spcPts val="7920"/>
              </a:lnSpc>
              <a:spcBef>
                <a:spcPct val="0"/>
              </a:spcBef>
            </a:pPr>
            <a:r>
              <a:rPr lang="en-US" sz="8800" dirty="0">
                <a:solidFill>
                  <a:srgbClr val="503D36"/>
                </a:solidFill>
                <a:latin typeface="More Sugar"/>
              </a:rPr>
              <a:t>PART 1. THEORY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39" name="Freeform 39"/>
          <p:cNvSpPr/>
          <p:nvPr/>
        </p:nvSpPr>
        <p:spPr>
          <a:xfrm rot="5400000">
            <a:off x="13942894" y="4117404"/>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grpSp>
        <p:nvGrpSpPr>
          <p:cNvPr id="11" name="Group 11"/>
          <p:cNvGrpSpPr/>
          <p:nvPr/>
        </p:nvGrpSpPr>
        <p:grpSpPr>
          <a:xfrm>
            <a:off x="16133737" y="5147386"/>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 name="Group 4"/>
          <p:cNvGrpSpPr/>
          <p:nvPr/>
        </p:nvGrpSpPr>
        <p:grpSpPr>
          <a:xfrm>
            <a:off x="16133737" y="3860971"/>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6133737" y="6433800"/>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133737" y="7720214"/>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226484" y="1288142"/>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437762" y="362879"/>
            <a:ext cx="17111469" cy="929430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943124" y="804287"/>
            <a:ext cx="16128742" cy="8496538"/>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6158288" y="400972"/>
            <a:ext cx="5821020" cy="2818415"/>
            <a:chOff x="0" y="-208001"/>
            <a:chExt cx="11590612" cy="3757883"/>
          </a:xfrm>
        </p:grpSpPr>
        <p:grpSp>
          <p:nvGrpSpPr>
            <p:cNvPr id="92" name="Group 92"/>
            <p:cNvGrpSpPr/>
            <p:nvPr/>
          </p:nvGrpSpPr>
          <p:grpSpPr>
            <a:xfrm>
              <a:off x="0" y="-208001"/>
              <a:ext cx="9853896" cy="3757883"/>
              <a:chOff x="0" y="-47625"/>
              <a:chExt cx="2256202" cy="860425"/>
            </a:xfrm>
          </p:grpSpPr>
          <p:sp>
            <p:nvSpPr>
              <p:cNvPr id="93" name="Freeform 93"/>
              <p:cNvSpPr/>
              <p:nvPr/>
            </p:nvSpPr>
            <p:spPr>
              <a:xfrm>
                <a:off x="474134" y="-47275"/>
                <a:ext cx="1782068" cy="324979"/>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94" name="TextBox 94"/>
              <p:cNvSpPr txBox="1"/>
              <p:nvPr/>
            </p:nvSpPr>
            <p:spPr>
              <a:xfrm>
                <a:off x="0" y="-47625"/>
                <a:ext cx="812800" cy="860425"/>
              </a:xfrm>
              <a:prstGeom prst="rect">
                <a:avLst/>
              </a:prstGeom>
            </p:spPr>
            <p:txBody>
              <a:bodyPr lIns="50800" tIns="50800" rIns="50800" bIns="50800" rtlCol="0" anchor="ctr"/>
              <a:lstStyle/>
              <a:p>
                <a:pPr algn="ctr">
                  <a:lnSpc>
                    <a:spcPts val="2660"/>
                  </a:lnSpc>
                </a:pPr>
                <a:endParaRPr/>
              </a:p>
            </p:txBody>
          </p:sp>
        </p:grpSp>
        <p:sp>
          <p:nvSpPr>
            <p:cNvPr id="95" name="TextBox 95"/>
            <p:cNvSpPr txBox="1"/>
            <p:nvPr/>
          </p:nvSpPr>
          <p:spPr>
            <a:xfrm>
              <a:off x="741743" y="-26165"/>
              <a:ext cx="10848869" cy="1236235"/>
            </a:xfrm>
            <a:prstGeom prst="rect">
              <a:avLst/>
            </a:prstGeom>
          </p:spPr>
          <p:txBody>
            <a:bodyPr lIns="0" tIns="0" rIns="0" bIns="0" rtlCol="0" anchor="t">
              <a:spAutoFit/>
            </a:bodyPr>
            <a:lstStyle/>
            <a:p>
              <a:pPr marL="0" lvl="0" indent="0" algn="ctr">
                <a:lnSpc>
                  <a:spcPts val="6960"/>
                </a:lnSpc>
                <a:spcBef>
                  <a:spcPct val="0"/>
                </a:spcBef>
              </a:pPr>
              <a:r>
                <a:rPr lang="en-US" sz="6000">
                  <a:solidFill>
                    <a:srgbClr val="503D36"/>
                  </a:solidFill>
                  <a:latin typeface="More Sugar"/>
                </a:rPr>
                <a:t>1. Âm /</a:t>
              </a:r>
              <a:r>
                <a:rPr lang="el-GR" sz="6000">
                  <a:solidFill>
                    <a:srgbClr val="503D36"/>
                  </a:solidFill>
                  <a:latin typeface="More Sugar"/>
                </a:rPr>
                <a:t>θ/</a:t>
              </a:r>
              <a:endParaRPr lang="en-US" sz="6000">
                <a:solidFill>
                  <a:srgbClr val="503D36"/>
                </a:solidFill>
                <a:latin typeface="More Sugar"/>
              </a:endParaRPr>
            </a:p>
          </p:txBody>
        </p:sp>
      </p:grpSp>
      <p:sp>
        <p:nvSpPr>
          <p:cNvPr id="121" name="Freeform 121"/>
          <p:cNvSpPr/>
          <p:nvPr/>
        </p:nvSpPr>
        <p:spPr>
          <a:xfrm flipH="1">
            <a:off x="15586616" y="-134686"/>
            <a:ext cx="1850472" cy="1769514"/>
          </a:xfrm>
          <a:custGeom>
            <a:avLst/>
            <a:gdLst/>
            <a:ahLst/>
            <a:cxnLst/>
            <a:rect l="l" t="t" r="r" b="b"/>
            <a:pathLst>
              <a:path w="1850472" h="1769514">
                <a:moveTo>
                  <a:pt x="1850473" y="0"/>
                </a:moveTo>
                <a:lnTo>
                  <a:pt x="0" y="0"/>
                </a:lnTo>
                <a:lnTo>
                  <a:pt x="0" y="1769514"/>
                </a:lnTo>
                <a:lnTo>
                  <a:pt x="1850473" y="1769514"/>
                </a:lnTo>
                <a:lnTo>
                  <a:pt x="1850473" y="0"/>
                </a:lnTo>
                <a:close/>
              </a:path>
            </a:pathLst>
          </a:custGeom>
          <a:blipFill>
            <a:blip r:embed="rId6"/>
            <a:stretch>
              <a:fillRect/>
            </a:stretch>
          </a:blipFill>
        </p:spPr>
      </p:sp>
      <p:sp>
        <p:nvSpPr>
          <p:cNvPr id="124" name="Freeform 124"/>
          <p:cNvSpPr/>
          <p:nvPr/>
        </p:nvSpPr>
        <p:spPr>
          <a:xfrm rot="-3955797" flipH="1" flipV="1">
            <a:off x="15665894" y="8971758"/>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sp>
      <p:sp>
        <p:nvSpPr>
          <p:cNvPr id="128" name="Freeform 128"/>
          <p:cNvSpPr/>
          <p:nvPr/>
        </p:nvSpPr>
        <p:spPr>
          <a:xfrm>
            <a:off x="738768" y="629817"/>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29" name="Freeform 129"/>
          <p:cNvSpPr/>
          <p:nvPr/>
        </p:nvSpPr>
        <p:spPr>
          <a:xfrm rot="-2035095">
            <a:off x="656390" y="8865141"/>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31" name="Group 131"/>
          <p:cNvGrpSpPr/>
          <p:nvPr/>
        </p:nvGrpSpPr>
        <p:grpSpPr>
          <a:xfrm>
            <a:off x="594866" y="1690137"/>
            <a:ext cx="1232729" cy="7134324"/>
            <a:chOff x="0" y="0"/>
            <a:chExt cx="1643639" cy="9512432"/>
          </a:xfrm>
        </p:grpSpPr>
        <p:sp>
          <p:nvSpPr>
            <p:cNvPr id="132" name="TextBox 13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6" name="TextBox 13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7" name="TextBox 13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8" name="TextBox 13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9" name="TextBox 13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0" name="TextBox 14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57" name="Group 57"/>
          <p:cNvGrpSpPr/>
          <p:nvPr/>
        </p:nvGrpSpPr>
        <p:grpSpPr>
          <a:xfrm>
            <a:off x="16534078" y="2574557"/>
            <a:ext cx="2186870" cy="1191585"/>
            <a:chOff x="0" y="0"/>
            <a:chExt cx="2915827" cy="1588780"/>
          </a:xfrm>
        </p:grpSpPr>
        <p:grpSp>
          <p:nvGrpSpPr>
            <p:cNvPr id="58" name="Group 58"/>
            <p:cNvGrpSpPr/>
            <p:nvPr/>
          </p:nvGrpSpPr>
          <p:grpSpPr>
            <a:xfrm>
              <a:off x="0" y="0"/>
              <a:ext cx="2915827" cy="1588780"/>
              <a:chOff x="0" y="0"/>
              <a:chExt cx="595553" cy="324506"/>
            </a:xfrm>
          </p:grpSpPr>
          <p:sp>
            <p:nvSpPr>
              <p:cNvPr id="59" name="Freeform 5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60" name="TextBox 6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61" name="Group 61"/>
            <p:cNvGrpSpPr/>
            <p:nvPr/>
          </p:nvGrpSpPr>
          <p:grpSpPr>
            <a:xfrm>
              <a:off x="135707" y="117213"/>
              <a:ext cx="2664410" cy="1354354"/>
              <a:chOff x="0" y="0"/>
              <a:chExt cx="544201" cy="276625"/>
            </a:xfrm>
          </p:grpSpPr>
          <p:sp>
            <p:nvSpPr>
              <p:cNvPr id="63" name="TextBox 63"/>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FFFFFF"/>
                  </a:solidFill>
                  <a:latin typeface="Sniglet"/>
                </a:endParaRPr>
              </a:p>
            </p:txBody>
          </p:sp>
          <p:sp>
            <p:nvSpPr>
              <p:cNvPr id="62" name="Freeform 6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grpSp>
      </p:grpSp>
      <p:sp>
        <p:nvSpPr>
          <p:cNvPr id="151" name="TextBox 150">
            <a:extLst>
              <a:ext uri="{FF2B5EF4-FFF2-40B4-BE49-F238E27FC236}">
                <a16:creationId xmlns:a16="http://schemas.microsoft.com/office/drawing/2014/main" id="{3D952832-865B-4604-81DD-076F3D4595E3}"/>
              </a:ext>
            </a:extLst>
          </p:cNvPr>
          <p:cNvSpPr txBox="1"/>
          <p:nvPr/>
        </p:nvSpPr>
        <p:spPr>
          <a:xfrm>
            <a:off x="1828072" y="799655"/>
            <a:ext cx="14694039" cy="4982903"/>
          </a:xfrm>
          <a:prstGeom prst="rect">
            <a:avLst/>
          </a:prstGeom>
          <a:noFill/>
        </p:spPr>
        <p:txBody>
          <a:bodyPr wrap="square">
            <a:spAutoFit/>
          </a:bodyPr>
          <a:lstStyle/>
          <a:p>
            <a:pPr algn="just">
              <a:lnSpc>
                <a:spcPct val="130000"/>
              </a:lnSpc>
              <a:spcAft>
                <a:spcPts val="600"/>
              </a:spcAft>
            </a:pPr>
            <a:r>
              <a:rPr lang="en-US" sz="4000" b="1">
                <a:solidFill>
                  <a:srgbClr val="00B0F0"/>
                </a:solidFill>
                <a:effectLst/>
                <a:ea typeface="Cambria" panose="02040503050406030204" pitchFamily="18" charset="0"/>
                <a:cs typeface="Cambria" panose="02040503050406030204" pitchFamily="18" charset="0"/>
              </a:rPr>
              <a:t>a. Cách phát âm</a:t>
            </a:r>
            <a:r>
              <a:rPr lang="en-US" sz="4000">
                <a:solidFill>
                  <a:srgbClr val="00B0F0"/>
                </a:solidFill>
                <a:effectLst/>
                <a:ea typeface="Cambria" panose="02040503050406030204" pitchFamily="18" charset="0"/>
                <a:cs typeface="Cambria" panose="02040503050406030204" pitchFamily="18" charset="0"/>
              </a:rPr>
              <a:t> </a:t>
            </a:r>
            <a:r>
              <a:rPr lang="en-US" sz="4000" b="1">
                <a:solidFill>
                  <a:srgbClr val="00B0F0"/>
                </a:solidFill>
                <a:effectLst/>
                <a:ea typeface="Cambria" panose="02040503050406030204" pitchFamily="18" charset="0"/>
                <a:cs typeface="Cambria" panose="02040503050406030204" pitchFamily="18" charset="0"/>
              </a:rPr>
              <a:t>âm /θ</a:t>
            </a:r>
            <a:r>
              <a:rPr lang="en-US" sz="4000" b="1">
                <a:solidFill>
                  <a:srgbClr val="000000"/>
                </a:solidFill>
                <a:effectLst/>
                <a:ea typeface="Cambria" panose="02040503050406030204" pitchFamily="18" charset="0"/>
                <a:cs typeface="Cambria" panose="02040503050406030204" pitchFamily="18" charset="0"/>
              </a:rPr>
              <a:t>/</a:t>
            </a:r>
            <a:endParaRPr lang="en-US" sz="4400">
              <a:effectLst/>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ea typeface="Cambria" panose="02040503050406030204" pitchFamily="18" charset="0"/>
                <a:cs typeface="Cambria" panose="02040503050406030204" pitchFamily="18" charset="0"/>
              </a:rPr>
              <a:t>Âm /</a:t>
            </a:r>
            <a:r>
              <a:rPr lang="en-US" sz="4000" b="1">
                <a:solidFill>
                  <a:srgbClr val="0070C0"/>
                </a:solidFill>
                <a:effectLst/>
                <a:ea typeface="Cambria" panose="02040503050406030204" pitchFamily="18" charset="0"/>
                <a:cs typeface="Cambria" panose="02040503050406030204" pitchFamily="18" charset="0"/>
              </a:rPr>
              <a:t>θ</a:t>
            </a:r>
            <a:r>
              <a:rPr lang="en-US" sz="4000">
                <a:solidFill>
                  <a:srgbClr val="000000"/>
                </a:solidFill>
                <a:effectLst/>
                <a:ea typeface="Cambria" panose="02040503050406030204" pitchFamily="18" charset="0"/>
                <a:cs typeface="Cambria" panose="02040503050406030204" pitchFamily="18" charset="0"/>
              </a:rPr>
              <a:t>/ là một phụ </a:t>
            </a:r>
            <a:r>
              <a:rPr lang="en-US" sz="4000">
                <a:effectLst/>
                <a:ea typeface="Cambria" panose="02040503050406030204" pitchFamily="18" charset="0"/>
                <a:cs typeface="Cambria" panose="02040503050406030204" pitchFamily="18" charset="0"/>
              </a:rPr>
              <a:t>â</a:t>
            </a:r>
            <a:r>
              <a:rPr lang="en-US" sz="4000">
                <a:solidFill>
                  <a:srgbClr val="000000"/>
                </a:solidFill>
                <a:effectLst/>
                <a:ea typeface="Cambria" panose="02040503050406030204" pitchFamily="18" charset="0"/>
                <a:cs typeface="Cambria" panose="02040503050406030204" pitchFamily="18" charset="0"/>
              </a:rPr>
              <a:t>m vô thanh, khi phát âm ầm này, ta đặt đầu lưỡi vào giữa răng cửa trên và răng cửa dưới. Tiếp đó, hãy đẩy luồng hơi qua khe giữa đầu lưỡi và răng cửa trên. Vì âm /</a:t>
            </a:r>
            <a:r>
              <a:rPr lang="en-US" sz="4000" b="1">
                <a:solidFill>
                  <a:srgbClr val="0070C0"/>
                </a:solidFill>
                <a:effectLst/>
                <a:ea typeface="Cambria" panose="02040503050406030204" pitchFamily="18" charset="0"/>
                <a:cs typeface="Cambria" panose="02040503050406030204" pitchFamily="18" charset="0"/>
              </a:rPr>
              <a:t>θ</a:t>
            </a:r>
            <a:r>
              <a:rPr lang="en-US" sz="4000">
                <a:solidFill>
                  <a:srgbClr val="000000"/>
                </a:solidFill>
                <a:effectLst/>
                <a:ea typeface="Cambria" panose="02040503050406030204" pitchFamily="18" charset="0"/>
                <a:cs typeface="Cambria" panose="02040503050406030204" pitchFamily="18" charset="0"/>
              </a:rPr>
              <a:t>/ là phụ âm vô thanh nên khi phát âm ầm này, dây thanh không rung.</a:t>
            </a:r>
            <a:endParaRPr lang="en-US" sz="4400">
              <a:effectLst/>
              <a:ea typeface="Cambria" panose="02040503050406030204" pitchFamily="18" charset="0"/>
              <a:cs typeface="Cambria" panose="02040503050406030204" pitchFamily="18" charset="0"/>
            </a:endParaRPr>
          </a:p>
          <a:p>
            <a:pPr algn="just">
              <a:lnSpc>
                <a:spcPct val="130000"/>
              </a:lnSpc>
              <a:spcAft>
                <a:spcPts val="700"/>
              </a:spcAft>
            </a:pPr>
            <a:r>
              <a:rPr lang="en-US" sz="4000" b="1">
                <a:solidFill>
                  <a:srgbClr val="00B0F0"/>
                </a:solidFill>
                <a:effectLst/>
                <a:ea typeface="Cambria" panose="02040503050406030204" pitchFamily="18" charset="0"/>
                <a:cs typeface="Cambria" panose="02040503050406030204" pitchFamily="18" charset="0"/>
              </a:rPr>
              <a:t>Các em tập thực hành phát âm các từ sau:</a:t>
            </a:r>
            <a:endParaRPr lang="en-US" sz="4400" b="1">
              <a:solidFill>
                <a:srgbClr val="00B0F0"/>
              </a:solidFill>
              <a:effectLst/>
              <a:ea typeface="Cambria" panose="02040503050406030204" pitchFamily="18" charset="0"/>
              <a:cs typeface="Cambria" panose="02040503050406030204" pitchFamily="18" charset="0"/>
            </a:endParaRPr>
          </a:p>
        </p:txBody>
      </p:sp>
      <p:graphicFrame>
        <p:nvGraphicFramePr>
          <p:cNvPr id="152" name="Table 151">
            <a:extLst>
              <a:ext uri="{FF2B5EF4-FFF2-40B4-BE49-F238E27FC236}">
                <a16:creationId xmlns:a16="http://schemas.microsoft.com/office/drawing/2014/main" id="{990E9F62-9A1F-4E2B-9FF7-22529E0E80D1}"/>
              </a:ext>
            </a:extLst>
          </p:cNvPr>
          <p:cNvGraphicFramePr>
            <a:graphicFrameLocks noGrp="1"/>
          </p:cNvGraphicFramePr>
          <p:nvPr>
            <p:extLst>
              <p:ext uri="{D42A27DB-BD31-4B8C-83A1-F6EECF244321}">
                <p14:modId xmlns:p14="http://schemas.microsoft.com/office/powerpoint/2010/main" val="962617548"/>
              </p:ext>
            </p:extLst>
          </p:nvPr>
        </p:nvGraphicFramePr>
        <p:xfrm>
          <a:off x="2999604" y="5861340"/>
          <a:ext cx="12395368" cy="3105912"/>
        </p:xfrm>
        <a:graphic>
          <a:graphicData uri="http://schemas.openxmlformats.org/drawingml/2006/table">
            <a:tbl>
              <a:tblPr firstRow="1" firstCol="1" bandRow="1"/>
              <a:tblGrid>
                <a:gridCol w="3732717">
                  <a:extLst>
                    <a:ext uri="{9D8B030D-6E8A-4147-A177-3AD203B41FA5}">
                      <a16:colId xmlns:a16="http://schemas.microsoft.com/office/drawing/2014/main" val="1263879989"/>
                    </a:ext>
                  </a:extLst>
                </a:gridCol>
                <a:gridCol w="4555332">
                  <a:extLst>
                    <a:ext uri="{9D8B030D-6E8A-4147-A177-3AD203B41FA5}">
                      <a16:colId xmlns:a16="http://schemas.microsoft.com/office/drawing/2014/main" val="952111361"/>
                    </a:ext>
                  </a:extLst>
                </a:gridCol>
                <a:gridCol w="4107319">
                  <a:extLst>
                    <a:ext uri="{9D8B030D-6E8A-4147-A177-3AD203B41FA5}">
                      <a16:colId xmlns:a16="http://schemas.microsoft.com/office/drawing/2014/main" val="757696975"/>
                    </a:ext>
                  </a:extLst>
                </a:gridCol>
              </a:tblGrid>
              <a:tr h="972820">
                <a:tc>
                  <a:txBody>
                    <a:bodyPr/>
                    <a:lstStyle/>
                    <a:p>
                      <a:pPr algn="just">
                        <a:lnSpc>
                          <a:spcPct val="120000"/>
                        </a:lnSpc>
                        <a:spcAft>
                          <a:spcPts val="600"/>
                        </a:spcAft>
                      </a:pPr>
                      <a:r>
                        <a:rPr lang="en-US" sz="4000">
                          <a:solidFill>
                            <a:srgbClr val="000000"/>
                          </a:solidFill>
                          <a:effectLst/>
                          <a:latin typeface="+mn-lt"/>
                          <a:ea typeface="Cambria" panose="02040503050406030204" pitchFamily="18" charset="0"/>
                          <a:cs typeface="Cambria" panose="02040503050406030204" pitchFamily="18" charset="0"/>
                        </a:rPr>
                        <a:t>thief /θi:f/ </a:t>
                      </a:r>
                      <a:endParaRPr lang="en-US" sz="4400">
                        <a:effectLst/>
                        <a:latin typeface="+mn-lt"/>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effectLst/>
                          <a:latin typeface="+mn-lt"/>
                          <a:ea typeface="Cambria" panose="02040503050406030204" pitchFamily="18" charset="0"/>
                          <a:cs typeface="Cambria" panose="02040503050406030204" pitchFamily="18" charset="0"/>
                        </a:rPr>
                        <a:t>thin /θ</a:t>
                      </a:r>
                      <a:r>
                        <a:rPr lang="en-US" sz="4000">
                          <a:solidFill>
                            <a:srgbClr val="333333"/>
                          </a:solidFill>
                          <a:effectLst/>
                          <a:latin typeface="+mn-lt"/>
                          <a:ea typeface="Cambria" panose="02040503050406030204" pitchFamily="18" charset="0"/>
                          <a:cs typeface="Calibri" panose="020F0502020204030204" pitchFamily="34" charset="0"/>
                        </a:rPr>
                        <a:t>ɪ</a:t>
                      </a:r>
                      <a:r>
                        <a:rPr lang="en-US" sz="4000">
                          <a:solidFill>
                            <a:srgbClr val="000000"/>
                          </a:solidFill>
                          <a:effectLst/>
                          <a:latin typeface="+mn-lt"/>
                          <a:ea typeface="Cambria" panose="02040503050406030204" pitchFamily="18" charset="0"/>
                          <a:cs typeface="Cambria" panose="02040503050406030204" pitchFamily="18" charset="0"/>
                        </a:rPr>
                        <a:t>n/ </a:t>
                      </a:r>
                      <a:endParaRPr lang="en-US" sz="4400">
                        <a:effectLst/>
                        <a:latin typeface="+mn-lt"/>
                        <a:ea typeface="Cambria" panose="02040503050406030204" pitchFamily="18" charset="0"/>
                        <a:cs typeface="Cambria" panose="02040503050406030204" pitchFamily="18" charset="0"/>
                      </a:endParaRPr>
                    </a:p>
                    <a:p>
                      <a:pPr algn="just">
                        <a:lnSpc>
                          <a:spcPct val="120000"/>
                        </a:lnSpc>
                        <a:spcAft>
                          <a:spcPts val="700"/>
                        </a:spcAft>
                      </a:pPr>
                      <a:r>
                        <a:rPr lang="en-US" sz="4000" b="0">
                          <a:solidFill>
                            <a:srgbClr val="000000"/>
                          </a:solidFill>
                          <a:effectLst/>
                          <a:latin typeface="+mn-lt"/>
                          <a:ea typeface="Cambria" panose="02040503050406030204" pitchFamily="18" charset="0"/>
                          <a:cs typeface="Cambria" panose="02040503050406030204" pitchFamily="18" charset="0"/>
                        </a:rPr>
                        <a:t>three /θri:/</a:t>
                      </a:r>
                      <a:endParaRPr lang="en-US" sz="4400" b="1">
                        <a:effectLst/>
                        <a:latin typeface="+mn-lt"/>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4000">
                          <a:solidFill>
                            <a:srgbClr val="000000"/>
                          </a:solidFill>
                          <a:effectLst/>
                          <a:latin typeface="+mn-lt"/>
                          <a:ea typeface="Cambria" panose="02040503050406030204" pitchFamily="18" charset="0"/>
                          <a:cs typeface="Cambria" panose="02040503050406030204" pitchFamily="18" charset="0"/>
                        </a:rPr>
                        <a:t>mouth /ma</a:t>
                      </a:r>
                      <a:r>
                        <a:rPr lang="en-US" sz="4000">
                          <a:solidFill>
                            <a:srgbClr val="333333"/>
                          </a:solidFill>
                          <a:effectLst/>
                          <a:latin typeface="+mn-lt"/>
                          <a:ea typeface="Cambria" panose="02040503050406030204" pitchFamily="18" charset="0"/>
                          <a:cs typeface="Calibri" panose="020F0502020204030204" pitchFamily="34" charset="0"/>
                        </a:rPr>
                        <a:t>ʊ</a:t>
                      </a:r>
                      <a:r>
                        <a:rPr lang="en-US" sz="4000">
                          <a:solidFill>
                            <a:srgbClr val="000000"/>
                          </a:solidFill>
                          <a:effectLst/>
                          <a:latin typeface="+mn-lt"/>
                          <a:ea typeface="Cambria" panose="02040503050406030204" pitchFamily="18" charset="0"/>
                          <a:cs typeface="Cambria" panose="02040503050406030204" pitchFamily="18" charset="0"/>
                        </a:rPr>
                        <a:t>θ/ </a:t>
                      </a:r>
                      <a:endParaRPr lang="en-US" sz="4400">
                        <a:effectLst/>
                        <a:latin typeface="+mn-lt"/>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effectLst/>
                          <a:latin typeface="+mn-lt"/>
                          <a:ea typeface="Cambria" panose="02040503050406030204" pitchFamily="18" charset="0"/>
                          <a:cs typeface="Cambria" panose="02040503050406030204" pitchFamily="18" charset="0"/>
                        </a:rPr>
                        <a:t>north /n</a:t>
                      </a:r>
                      <a:r>
                        <a:rPr lang="en-US" sz="4000">
                          <a:solidFill>
                            <a:srgbClr val="333333"/>
                          </a:solidFill>
                          <a:effectLst/>
                          <a:latin typeface="+mn-lt"/>
                          <a:ea typeface="Cambria" panose="02040503050406030204" pitchFamily="18" charset="0"/>
                          <a:cs typeface="Calibri" panose="020F0502020204030204" pitchFamily="34" charset="0"/>
                        </a:rPr>
                        <a:t>ɔ</a:t>
                      </a:r>
                      <a:r>
                        <a:rPr lang="en-US" sz="4000">
                          <a:solidFill>
                            <a:srgbClr val="000000"/>
                          </a:solidFill>
                          <a:effectLst/>
                          <a:latin typeface="+mn-lt"/>
                          <a:ea typeface="Cambria" panose="02040503050406030204" pitchFamily="18" charset="0"/>
                          <a:cs typeface="Cambria" panose="02040503050406030204" pitchFamily="18" charset="0"/>
                        </a:rPr>
                        <a:t>:rθ/ </a:t>
                      </a:r>
                      <a:endParaRPr lang="en-US" sz="4400">
                        <a:effectLst/>
                        <a:latin typeface="+mn-lt"/>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effectLst/>
                          <a:latin typeface="+mn-lt"/>
                          <a:ea typeface="Cambria" panose="02040503050406030204" pitchFamily="18" charset="0"/>
                          <a:cs typeface="Cambria" panose="02040503050406030204" pitchFamily="18" charset="0"/>
                        </a:rPr>
                        <a:t>thousand /’ θa</a:t>
                      </a:r>
                      <a:r>
                        <a:rPr lang="en-US" sz="4000">
                          <a:solidFill>
                            <a:srgbClr val="333333"/>
                          </a:solidFill>
                          <a:effectLst/>
                          <a:latin typeface="+mn-lt"/>
                          <a:ea typeface="Cambria" panose="02040503050406030204" pitchFamily="18" charset="0"/>
                          <a:cs typeface="Calibri" panose="020F0502020204030204" pitchFamily="34" charset="0"/>
                        </a:rPr>
                        <a:t>ʊ</a:t>
                      </a:r>
                      <a:r>
                        <a:rPr lang="en-US" sz="4000">
                          <a:solidFill>
                            <a:srgbClr val="000000"/>
                          </a:solidFill>
                          <a:effectLst/>
                          <a:latin typeface="+mn-lt"/>
                          <a:ea typeface="Cambria" panose="02040503050406030204" pitchFamily="18" charset="0"/>
                          <a:cs typeface="Cambria" panose="02040503050406030204" pitchFamily="18" charset="0"/>
                        </a:rPr>
                        <a:t>znd/ </a:t>
                      </a:r>
                      <a:endParaRPr lang="en-US" sz="4400">
                        <a:effectLst/>
                        <a:latin typeface="+mn-lt"/>
                        <a:ea typeface="Cambria" panose="02040503050406030204" pitchFamily="18" charset="0"/>
                        <a:cs typeface="Cambria" panose="02040503050406030204" pitchFamily="18" charset="0"/>
                      </a:endParaRPr>
                    </a:p>
                    <a:p>
                      <a:pPr algn="just">
                        <a:lnSpc>
                          <a:spcPct val="120000"/>
                        </a:lnSpc>
                        <a:spcAft>
                          <a:spcPts val="700"/>
                        </a:spcAft>
                      </a:pPr>
                      <a:r>
                        <a:rPr lang="en-US" sz="4000" b="0">
                          <a:solidFill>
                            <a:srgbClr val="000000"/>
                          </a:solidFill>
                          <a:effectLst/>
                          <a:latin typeface="+mn-lt"/>
                          <a:ea typeface="Cambria" panose="02040503050406030204" pitchFamily="18" charset="0"/>
                          <a:cs typeface="Cambria" panose="02040503050406030204" pitchFamily="18" charset="0"/>
                        </a:rPr>
                        <a:t>thirsty /'θ</a:t>
                      </a:r>
                      <a:r>
                        <a:rPr lang="en-US" sz="4000" b="0">
                          <a:solidFill>
                            <a:srgbClr val="202124"/>
                          </a:solidFill>
                          <a:effectLst/>
                          <a:latin typeface="+mn-lt"/>
                          <a:ea typeface="Cambria" panose="02040503050406030204" pitchFamily="18" charset="0"/>
                          <a:cs typeface="Calibri" panose="020F0502020204030204" pitchFamily="34" charset="0"/>
                        </a:rPr>
                        <a:t>ɜ</a:t>
                      </a:r>
                      <a:r>
                        <a:rPr lang="en-US" sz="4000" b="0">
                          <a:solidFill>
                            <a:srgbClr val="000000"/>
                          </a:solidFill>
                          <a:effectLst/>
                          <a:latin typeface="+mn-lt"/>
                          <a:ea typeface="Cambria" panose="02040503050406030204" pitchFamily="18" charset="0"/>
                          <a:cs typeface="Cambria" panose="02040503050406030204" pitchFamily="18" charset="0"/>
                        </a:rPr>
                        <a:t>:rst</a:t>
                      </a:r>
                      <a:r>
                        <a:rPr lang="en-US" sz="4000" b="1">
                          <a:solidFill>
                            <a:srgbClr val="333333"/>
                          </a:solidFill>
                          <a:effectLst/>
                          <a:latin typeface="+mn-lt"/>
                          <a:ea typeface="Cambria" panose="02040503050406030204" pitchFamily="18" charset="0"/>
                          <a:cs typeface="Calibri" panose="020F0502020204030204" pitchFamily="34" charset="0"/>
                        </a:rPr>
                        <a:t>ɪ</a:t>
                      </a:r>
                      <a:r>
                        <a:rPr lang="en-US" sz="4000" b="0">
                          <a:solidFill>
                            <a:srgbClr val="000000"/>
                          </a:solidFill>
                          <a:effectLst/>
                          <a:latin typeface="+mn-lt"/>
                          <a:ea typeface="Cambria" panose="02040503050406030204" pitchFamily="18" charset="0"/>
                          <a:cs typeface="Cambria" panose="02040503050406030204" pitchFamily="18" charset="0"/>
                        </a:rPr>
                        <a:t>/</a:t>
                      </a:r>
                      <a:endParaRPr lang="en-US" sz="4400" b="1">
                        <a:effectLst/>
                        <a:latin typeface="+mn-lt"/>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600"/>
                        </a:spcAft>
                      </a:pPr>
                      <a:r>
                        <a:rPr lang="en-US" sz="4000">
                          <a:solidFill>
                            <a:srgbClr val="000000"/>
                          </a:solidFill>
                          <a:effectLst/>
                          <a:latin typeface="+mn-lt"/>
                          <a:ea typeface="Cambria" panose="02040503050406030204" pitchFamily="18" charset="0"/>
                          <a:cs typeface="Cambria" panose="02040503050406030204" pitchFamily="18" charset="0"/>
                        </a:rPr>
                        <a:t>theatre /'θi:</a:t>
                      </a:r>
                      <a:r>
                        <a:rPr lang="en-US" sz="4000">
                          <a:solidFill>
                            <a:srgbClr val="333333"/>
                          </a:solidFill>
                          <a:effectLst/>
                          <a:latin typeface="+mn-lt"/>
                          <a:ea typeface="Cambria" panose="02040503050406030204" pitchFamily="18" charset="0"/>
                          <a:cs typeface="Calibri" panose="020F0502020204030204" pitchFamily="34" charset="0"/>
                        </a:rPr>
                        <a:t>ə</a:t>
                      </a:r>
                      <a:r>
                        <a:rPr lang="en-US" sz="4000">
                          <a:solidFill>
                            <a:srgbClr val="000000"/>
                          </a:solidFill>
                          <a:effectLst/>
                          <a:latin typeface="+mn-lt"/>
                          <a:ea typeface="Cambria" panose="02040503050406030204" pitchFamily="18" charset="0"/>
                          <a:cs typeface="Cambria" panose="02040503050406030204" pitchFamily="18" charset="0"/>
                        </a:rPr>
                        <a:t>t</a:t>
                      </a:r>
                      <a:r>
                        <a:rPr lang="en-US" sz="4000">
                          <a:solidFill>
                            <a:srgbClr val="333333"/>
                          </a:solidFill>
                          <a:effectLst/>
                          <a:latin typeface="+mn-lt"/>
                          <a:ea typeface="Cambria" panose="02040503050406030204" pitchFamily="18" charset="0"/>
                          <a:cs typeface="Calibri" panose="020F0502020204030204" pitchFamily="34" charset="0"/>
                        </a:rPr>
                        <a:t>ə</a:t>
                      </a:r>
                      <a:r>
                        <a:rPr lang="en-US" sz="4000">
                          <a:solidFill>
                            <a:srgbClr val="000000"/>
                          </a:solidFill>
                          <a:effectLst/>
                          <a:latin typeface="+mn-lt"/>
                          <a:ea typeface="Cambria" panose="02040503050406030204" pitchFamily="18" charset="0"/>
                          <a:cs typeface="Cambria" panose="02040503050406030204" pitchFamily="18" charset="0"/>
                        </a:rPr>
                        <a:t>r/ </a:t>
                      </a:r>
                      <a:endParaRPr lang="en-US" sz="4400">
                        <a:effectLst/>
                        <a:latin typeface="+mn-lt"/>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effectLst/>
                          <a:latin typeface="+mn-lt"/>
                          <a:ea typeface="Cambria" panose="02040503050406030204" pitchFamily="18" charset="0"/>
                          <a:cs typeface="Cambria" panose="02040503050406030204" pitchFamily="18" charset="0"/>
                        </a:rPr>
                        <a:t>author /</a:t>
                      </a:r>
                      <a:r>
                        <a:rPr lang="en-US" sz="4000">
                          <a:solidFill>
                            <a:srgbClr val="333333"/>
                          </a:solidFill>
                          <a:effectLst/>
                          <a:latin typeface="+mn-lt"/>
                          <a:ea typeface="Cambria" panose="02040503050406030204" pitchFamily="18" charset="0"/>
                          <a:cs typeface="Calibri" panose="020F0502020204030204" pitchFamily="34" charset="0"/>
                        </a:rPr>
                        <a:t>ɔ:</a:t>
                      </a:r>
                      <a:r>
                        <a:rPr lang="en-US" sz="4000">
                          <a:solidFill>
                            <a:srgbClr val="000000"/>
                          </a:solidFill>
                          <a:effectLst/>
                          <a:latin typeface="+mn-lt"/>
                          <a:ea typeface="Cambria" panose="02040503050406030204" pitchFamily="18" charset="0"/>
                          <a:cs typeface="Cambria" panose="02040503050406030204" pitchFamily="18" charset="0"/>
                        </a:rPr>
                        <a:t>θ</a:t>
                      </a:r>
                      <a:r>
                        <a:rPr lang="en-US" sz="4000">
                          <a:solidFill>
                            <a:srgbClr val="333333"/>
                          </a:solidFill>
                          <a:effectLst/>
                          <a:latin typeface="+mn-lt"/>
                          <a:ea typeface="Cambria" panose="02040503050406030204" pitchFamily="18" charset="0"/>
                          <a:cs typeface="Calibri" panose="020F0502020204030204" pitchFamily="34" charset="0"/>
                        </a:rPr>
                        <a:t>ə</a:t>
                      </a:r>
                      <a:r>
                        <a:rPr lang="en-US" sz="4000">
                          <a:solidFill>
                            <a:srgbClr val="000000"/>
                          </a:solidFill>
                          <a:effectLst/>
                          <a:latin typeface="+mn-lt"/>
                          <a:ea typeface="Cambria" panose="02040503050406030204" pitchFamily="18" charset="0"/>
                          <a:cs typeface="Cambria" panose="02040503050406030204" pitchFamily="18" charset="0"/>
                        </a:rPr>
                        <a:t>r/ </a:t>
                      </a:r>
                      <a:endParaRPr lang="en-US" sz="4400">
                        <a:effectLst/>
                        <a:latin typeface="+mn-lt"/>
                        <a:ea typeface="Cambria" panose="02040503050406030204" pitchFamily="18" charset="0"/>
                        <a:cs typeface="Cambria" panose="02040503050406030204" pitchFamily="18" charset="0"/>
                      </a:endParaRPr>
                    </a:p>
                    <a:p>
                      <a:pPr algn="just">
                        <a:lnSpc>
                          <a:spcPct val="120000"/>
                        </a:lnSpc>
                        <a:spcAft>
                          <a:spcPts val="600"/>
                        </a:spcAft>
                      </a:pPr>
                      <a:r>
                        <a:rPr lang="en-US" sz="4000">
                          <a:solidFill>
                            <a:srgbClr val="000000"/>
                          </a:solidFill>
                          <a:effectLst/>
                          <a:latin typeface="+mn-lt"/>
                          <a:ea typeface="Cambria" panose="02040503050406030204" pitchFamily="18" charset="0"/>
                          <a:cs typeface="Cambria" panose="02040503050406030204" pitchFamily="18" charset="0"/>
                        </a:rPr>
                        <a:t>everything /'evr</a:t>
                      </a:r>
                      <a:r>
                        <a:rPr lang="en-US" sz="4000">
                          <a:solidFill>
                            <a:srgbClr val="333333"/>
                          </a:solidFill>
                          <a:effectLst/>
                          <a:latin typeface="+mn-lt"/>
                          <a:ea typeface="Cambria" panose="02040503050406030204" pitchFamily="18" charset="0"/>
                          <a:cs typeface="Calibri" panose="020F0502020204030204" pitchFamily="34" charset="0"/>
                        </a:rPr>
                        <a:t>ɪ</a:t>
                      </a:r>
                      <a:r>
                        <a:rPr lang="en-US" sz="4000">
                          <a:solidFill>
                            <a:srgbClr val="000000"/>
                          </a:solidFill>
                          <a:effectLst/>
                          <a:latin typeface="+mn-lt"/>
                          <a:ea typeface="Cambria" panose="02040503050406030204" pitchFamily="18" charset="0"/>
                          <a:cs typeface="Cambria" panose="02040503050406030204" pitchFamily="18" charset="0"/>
                        </a:rPr>
                        <a:t>θ</a:t>
                      </a:r>
                      <a:r>
                        <a:rPr lang="en-US" sz="4000">
                          <a:solidFill>
                            <a:srgbClr val="333333"/>
                          </a:solidFill>
                          <a:effectLst/>
                          <a:latin typeface="+mn-lt"/>
                          <a:ea typeface="Cambria" panose="02040503050406030204" pitchFamily="18" charset="0"/>
                          <a:cs typeface="Calibri" panose="020F0502020204030204" pitchFamily="34" charset="0"/>
                        </a:rPr>
                        <a:t>ɪ</a:t>
                      </a:r>
                      <a:r>
                        <a:rPr lang="en-US" sz="4000">
                          <a:solidFill>
                            <a:srgbClr val="000000"/>
                          </a:solidFill>
                          <a:effectLst/>
                          <a:latin typeface="+mn-lt"/>
                          <a:ea typeface="Cambria" panose="02040503050406030204" pitchFamily="18" charset="0"/>
                          <a:cs typeface="Calibri" panose="020F0502020204030204" pitchFamily="34" charset="0"/>
                        </a:rPr>
                        <a:t>η</a:t>
                      </a:r>
                      <a:r>
                        <a:rPr lang="en-US" sz="4000">
                          <a:solidFill>
                            <a:srgbClr val="000000"/>
                          </a:solidFill>
                          <a:effectLst/>
                          <a:latin typeface="+mn-lt"/>
                          <a:ea typeface="Cambria" panose="02040503050406030204" pitchFamily="18" charset="0"/>
                          <a:cs typeface="Cambria" panose="02040503050406030204" pitchFamily="18" charset="0"/>
                        </a:rPr>
                        <a:t>/</a:t>
                      </a:r>
                      <a:endParaRPr lang="en-US" sz="4400">
                        <a:effectLst/>
                        <a:latin typeface="+mn-lt"/>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1395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p:cTn id="67" dur="500" fill="hold"/>
                                        <p:tgtEl>
                                          <p:spTgt spid="64"/>
                                        </p:tgtEl>
                                        <p:attrNameLst>
                                          <p:attrName>ppt_w</p:attrName>
                                        </p:attrNameLst>
                                      </p:cBhvr>
                                      <p:tavLst>
                                        <p:tav tm="0">
                                          <p:val>
                                            <p:fltVal val="0"/>
                                          </p:val>
                                        </p:tav>
                                        <p:tav tm="100000">
                                          <p:val>
                                            <p:strVal val="#ppt_w"/>
                                          </p:val>
                                        </p:tav>
                                      </p:tavLst>
                                    </p:anim>
                                    <p:anim calcmode="lin" valueType="num">
                                      <p:cBhvr>
                                        <p:cTn id="68" dur="500" fill="hold"/>
                                        <p:tgtEl>
                                          <p:spTgt spid="64"/>
                                        </p:tgtEl>
                                        <p:attrNameLst>
                                          <p:attrName>ppt_h</p:attrName>
                                        </p:attrNameLst>
                                      </p:cBhvr>
                                      <p:tavLst>
                                        <p:tav tm="0">
                                          <p:val>
                                            <p:fltVal val="0"/>
                                          </p:val>
                                        </p:tav>
                                        <p:tav tm="100000">
                                          <p:val>
                                            <p:strVal val="#ppt_h"/>
                                          </p:val>
                                        </p:tav>
                                      </p:tavLst>
                                    </p:anim>
                                    <p:animEffect transition="in" filter="fade">
                                      <p:cBhvr>
                                        <p:cTn id="69" dur="500"/>
                                        <p:tgtEl>
                                          <p:spTgt spid="64"/>
                                        </p:tgtEl>
                                      </p:cBhvr>
                                    </p:animEffect>
                                  </p:childTnLst>
                                </p:cTn>
                              </p:par>
                              <p:par>
                                <p:cTn id="70" presetID="53" presetClass="entr" presetSubtype="16"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par>
                                <p:cTn id="75" presetID="53" presetClass="entr" presetSubtype="16"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childTnLst>
                                </p:cTn>
                              </p:par>
                              <p:par>
                                <p:cTn id="80" presetID="53" presetClass="entr" presetSubtype="16" fill="hold" nodeType="withEffect">
                                  <p:stCondLst>
                                    <p:cond delay="0"/>
                                  </p:stCondLst>
                                  <p:childTnLst>
                                    <p:set>
                                      <p:cBhvr>
                                        <p:cTn id="81" dur="1" fill="hold">
                                          <p:stCondLst>
                                            <p:cond delay="0"/>
                                          </p:stCondLst>
                                        </p:cTn>
                                        <p:tgtEl>
                                          <p:spTgt spid="73"/>
                                        </p:tgtEl>
                                        <p:attrNameLst>
                                          <p:attrName>style.visibility</p:attrName>
                                        </p:attrNameLst>
                                      </p:cBhvr>
                                      <p:to>
                                        <p:strVal val="visible"/>
                                      </p:to>
                                    </p:set>
                                    <p:anim calcmode="lin" valueType="num">
                                      <p:cBhvr>
                                        <p:cTn id="82" dur="500" fill="hold"/>
                                        <p:tgtEl>
                                          <p:spTgt spid="73"/>
                                        </p:tgtEl>
                                        <p:attrNameLst>
                                          <p:attrName>ppt_w</p:attrName>
                                        </p:attrNameLst>
                                      </p:cBhvr>
                                      <p:tavLst>
                                        <p:tav tm="0">
                                          <p:val>
                                            <p:fltVal val="0"/>
                                          </p:val>
                                        </p:tav>
                                        <p:tav tm="100000">
                                          <p:val>
                                            <p:strVal val="#ppt_w"/>
                                          </p:val>
                                        </p:tav>
                                      </p:tavLst>
                                    </p:anim>
                                    <p:anim calcmode="lin" valueType="num">
                                      <p:cBhvr>
                                        <p:cTn id="83" dur="500" fill="hold"/>
                                        <p:tgtEl>
                                          <p:spTgt spid="73"/>
                                        </p:tgtEl>
                                        <p:attrNameLst>
                                          <p:attrName>ppt_h</p:attrName>
                                        </p:attrNameLst>
                                      </p:cBhvr>
                                      <p:tavLst>
                                        <p:tav tm="0">
                                          <p:val>
                                            <p:fltVal val="0"/>
                                          </p:val>
                                        </p:tav>
                                        <p:tav tm="100000">
                                          <p:val>
                                            <p:strVal val="#ppt_h"/>
                                          </p:val>
                                        </p:tav>
                                      </p:tavLst>
                                    </p:anim>
                                    <p:animEffect transition="in" filter="fade">
                                      <p:cBhvr>
                                        <p:cTn id="84" dur="500"/>
                                        <p:tgtEl>
                                          <p:spTgt spid="73"/>
                                        </p:tgtEl>
                                      </p:cBhvr>
                                    </p:animEffect>
                                  </p:childTnLst>
                                </p:cTn>
                              </p:par>
                              <p:par>
                                <p:cTn id="85" presetID="53" presetClass="entr" presetSubtype="16"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p:cTn id="87" dur="500" fill="hold"/>
                                        <p:tgtEl>
                                          <p:spTgt spid="76"/>
                                        </p:tgtEl>
                                        <p:attrNameLst>
                                          <p:attrName>ppt_w</p:attrName>
                                        </p:attrNameLst>
                                      </p:cBhvr>
                                      <p:tavLst>
                                        <p:tav tm="0">
                                          <p:val>
                                            <p:fltVal val="0"/>
                                          </p:val>
                                        </p:tav>
                                        <p:tav tm="100000">
                                          <p:val>
                                            <p:strVal val="#ppt_w"/>
                                          </p:val>
                                        </p:tav>
                                      </p:tavLst>
                                    </p:anim>
                                    <p:anim calcmode="lin" valueType="num">
                                      <p:cBhvr>
                                        <p:cTn id="88" dur="500" fill="hold"/>
                                        <p:tgtEl>
                                          <p:spTgt spid="76"/>
                                        </p:tgtEl>
                                        <p:attrNameLst>
                                          <p:attrName>ppt_h</p:attrName>
                                        </p:attrNameLst>
                                      </p:cBhvr>
                                      <p:tavLst>
                                        <p:tav tm="0">
                                          <p:val>
                                            <p:fltVal val="0"/>
                                          </p:val>
                                        </p:tav>
                                        <p:tav tm="100000">
                                          <p:val>
                                            <p:strVal val="#ppt_h"/>
                                          </p:val>
                                        </p:tav>
                                      </p:tavLst>
                                    </p:anim>
                                    <p:animEffect transition="in" filter="fade">
                                      <p:cBhvr>
                                        <p:cTn id="89" dur="500"/>
                                        <p:tgtEl>
                                          <p:spTgt spid="76"/>
                                        </p:tgtEl>
                                      </p:cBhvr>
                                    </p:animEffect>
                                  </p:childTnLst>
                                </p:cTn>
                              </p:par>
                              <p:par>
                                <p:cTn id="90" presetID="53" presetClass="entr" presetSubtype="16" fill="hold" nodeType="withEffect">
                                  <p:stCondLst>
                                    <p:cond delay="0"/>
                                  </p:stCondLst>
                                  <p:childTnLst>
                                    <p:set>
                                      <p:cBhvr>
                                        <p:cTn id="91" dur="1" fill="hold">
                                          <p:stCondLst>
                                            <p:cond delay="0"/>
                                          </p:stCondLst>
                                        </p:cTn>
                                        <p:tgtEl>
                                          <p:spTgt spid="79"/>
                                        </p:tgtEl>
                                        <p:attrNameLst>
                                          <p:attrName>style.visibility</p:attrName>
                                        </p:attrNameLst>
                                      </p:cBhvr>
                                      <p:to>
                                        <p:strVal val="visible"/>
                                      </p:to>
                                    </p:set>
                                    <p:anim calcmode="lin" valueType="num">
                                      <p:cBhvr>
                                        <p:cTn id="92" dur="500" fill="hold"/>
                                        <p:tgtEl>
                                          <p:spTgt spid="79"/>
                                        </p:tgtEl>
                                        <p:attrNameLst>
                                          <p:attrName>ppt_w</p:attrName>
                                        </p:attrNameLst>
                                      </p:cBhvr>
                                      <p:tavLst>
                                        <p:tav tm="0">
                                          <p:val>
                                            <p:fltVal val="0"/>
                                          </p:val>
                                        </p:tav>
                                        <p:tav tm="100000">
                                          <p:val>
                                            <p:strVal val="#ppt_w"/>
                                          </p:val>
                                        </p:tav>
                                      </p:tavLst>
                                    </p:anim>
                                    <p:anim calcmode="lin" valueType="num">
                                      <p:cBhvr>
                                        <p:cTn id="93" dur="500" fill="hold"/>
                                        <p:tgtEl>
                                          <p:spTgt spid="79"/>
                                        </p:tgtEl>
                                        <p:attrNameLst>
                                          <p:attrName>ppt_h</p:attrName>
                                        </p:attrNameLst>
                                      </p:cBhvr>
                                      <p:tavLst>
                                        <p:tav tm="0">
                                          <p:val>
                                            <p:fltVal val="0"/>
                                          </p:val>
                                        </p:tav>
                                        <p:tav tm="100000">
                                          <p:val>
                                            <p:strVal val="#ppt_h"/>
                                          </p:val>
                                        </p:tav>
                                      </p:tavLst>
                                    </p:anim>
                                    <p:animEffect transition="in" filter="fade">
                                      <p:cBhvr>
                                        <p:cTn id="94" dur="500"/>
                                        <p:tgtEl>
                                          <p:spTgt spid="79"/>
                                        </p:tgtEl>
                                      </p:cBhvr>
                                    </p:animEffect>
                                  </p:childTnLst>
                                </p:cTn>
                              </p:par>
                              <p:par>
                                <p:cTn id="95" presetID="53" presetClass="entr" presetSubtype="16" fill="hold"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p:cTn id="97" dur="500" fill="hold"/>
                                        <p:tgtEl>
                                          <p:spTgt spid="82"/>
                                        </p:tgtEl>
                                        <p:attrNameLst>
                                          <p:attrName>ppt_w</p:attrName>
                                        </p:attrNameLst>
                                      </p:cBhvr>
                                      <p:tavLst>
                                        <p:tav tm="0">
                                          <p:val>
                                            <p:fltVal val="0"/>
                                          </p:val>
                                        </p:tav>
                                        <p:tav tm="100000">
                                          <p:val>
                                            <p:strVal val="#ppt_w"/>
                                          </p:val>
                                        </p:tav>
                                      </p:tavLst>
                                    </p:anim>
                                    <p:anim calcmode="lin" valueType="num">
                                      <p:cBhvr>
                                        <p:cTn id="98" dur="500" fill="hold"/>
                                        <p:tgtEl>
                                          <p:spTgt spid="82"/>
                                        </p:tgtEl>
                                        <p:attrNameLst>
                                          <p:attrName>ppt_h</p:attrName>
                                        </p:attrNameLst>
                                      </p:cBhvr>
                                      <p:tavLst>
                                        <p:tav tm="0">
                                          <p:val>
                                            <p:fltVal val="0"/>
                                          </p:val>
                                        </p:tav>
                                        <p:tav tm="100000">
                                          <p:val>
                                            <p:strVal val="#ppt_h"/>
                                          </p:val>
                                        </p:tav>
                                      </p:tavLst>
                                    </p:anim>
                                    <p:animEffect transition="in" filter="fade">
                                      <p:cBhvr>
                                        <p:cTn id="99" dur="500"/>
                                        <p:tgtEl>
                                          <p:spTgt spid="82"/>
                                        </p:tgtEl>
                                      </p:cBhvr>
                                    </p:animEffect>
                                  </p:childTnLst>
                                </p:cTn>
                              </p:par>
                              <p:par>
                                <p:cTn id="100" presetID="53" presetClass="entr" presetSubtype="16" fill="hold" nodeType="with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p:cTn id="102" dur="500" fill="hold"/>
                                        <p:tgtEl>
                                          <p:spTgt spid="85"/>
                                        </p:tgtEl>
                                        <p:attrNameLst>
                                          <p:attrName>ppt_w</p:attrName>
                                        </p:attrNameLst>
                                      </p:cBhvr>
                                      <p:tavLst>
                                        <p:tav tm="0">
                                          <p:val>
                                            <p:fltVal val="0"/>
                                          </p:val>
                                        </p:tav>
                                        <p:tav tm="100000">
                                          <p:val>
                                            <p:strVal val="#ppt_w"/>
                                          </p:val>
                                        </p:tav>
                                      </p:tavLst>
                                    </p:anim>
                                    <p:anim calcmode="lin" valueType="num">
                                      <p:cBhvr>
                                        <p:cTn id="103" dur="500" fill="hold"/>
                                        <p:tgtEl>
                                          <p:spTgt spid="85"/>
                                        </p:tgtEl>
                                        <p:attrNameLst>
                                          <p:attrName>ppt_h</p:attrName>
                                        </p:attrNameLst>
                                      </p:cBhvr>
                                      <p:tavLst>
                                        <p:tav tm="0">
                                          <p:val>
                                            <p:fltVal val="0"/>
                                          </p:val>
                                        </p:tav>
                                        <p:tav tm="100000">
                                          <p:val>
                                            <p:strVal val="#ppt_h"/>
                                          </p:val>
                                        </p:tav>
                                      </p:tavLst>
                                    </p:anim>
                                    <p:animEffect transition="in" filter="fade">
                                      <p:cBhvr>
                                        <p:cTn id="104" dur="500"/>
                                        <p:tgtEl>
                                          <p:spTgt spid="85"/>
                                        </p:tgtEl>
                                      </p:cBhvr>
                                    </p:animEffect>
                                  </p:childTnLst>
                                </p:cTn>
                              </p:par>
                              <p:par>
                                <p:cTn id="105" presetID="53" presetClass="entr" presetSubtype="16" fill="hold" nodeType="withEffect">
                                  <p:stCondLst>
                                    <p:cond delay="0"/>
                                  </p:stCondLst>
                                  <p:childTnLst>
                                    <p:set>
                                      <p:cBhvr>
                                        <p:cTn id="106" dur="1" fill="hold">
                                          <p:stCondLst>
                                            <p:cond delay="0"/>
                                          </p:stCondLst>
                                        </p:cTn>
                                        <p:tgtEl>
                                          <p:spTgt spid="88"/>
                                        </p:tgtEl>
                                        <p:attrNameLst>
                                          <p:attrName>style.visibility</p:attrName>
                                        </p:attrNameLst>
                                      </p:cBhvr>
                                      <p:to>
                                        <p:strVal val="visible"/>
                                      </p:to>
                                    </p:set>
                                    <p:anim calcmode="lin" valueType="num">
                                      <p:cBhvr>
                                        <p:cTn id="107" dur="500" fill="hold"/>
                                        <p:tgtEl>
                                          <p:spTgt spid="88"/>
                                        </p:tgtEl>
                                        <p:attrNameLst>
                                          <p:attrName>ppt_w</p:attrName>
                                        </p:attrNameLst>
                                      </p:cBhvr>
                                      <p:tavLst>
                                        <p:tav tm="0">
                                          <p:val>
                                            <p:fltVal val="0"/>
                                          </p:val>
                                        </p:tav>
                                        <p:tav tm="100000">
                                          <p:val>
                                            <p:strVal val="#ppt_w"/>
                                          </p:val>
                                        </p:tav>
                                      </p:tavLst>
                                    </p:anim>
                                    <p:anim calcmode="lin" valueType="num">
                                      <p:cBhvr>
                                        <p:cTn id="108" dur="500" fill="hold"/>
                                        <p:tgtEl>
                                          <p:spTgt spid="88"/>
                                        </p:tgtEl>
                                        <p:attrNameLst>
                                          <p:attrName>ppt_h</p:attrName>
                                        </p:attrNameLst>
                                      </p:cBhvr>
                                      <p:tavLst>
                                        <p:tav tm="0">
                                          <p:val>
                                            <p:fltVal val="0"/>
                                          </p:val>
                                        </p:tav>
                                        <p:tav tm="100000">
                                          <p:val>
                                            <p:strVal val="#ppt_h"/>
                                          </p:val>
                                        </p:tav>
                                      </p:tavLst>
                                    </p:anim>
                                    <p:animEffect transition="in" filter="fade">
                                      <p:cBhvr>
                                        <p:cTn id="109" dur="500"/>
                                        <p:tgtEl>
                                          <p:spTgt spid="88"/>
                                        </p:tgtEl>
                                      </p:cBhvr>
                                    </p:animEffect>
                                  </p:childTnLst>
                                </p:cTn>
                              </p:par>
                              <p:par>
                                <p:cTn id="110" presetID="53" presetClass="entr" presetSubtype="16" fill="hold" nodeType="withEffect">
                                  <p:stCondLst>
                                    <p:cond delay="0"/>
                                  </p:stCondLst>
                                  <p:childTnLst>
                                    <p:set>
                                      <p:cBhvr>
                                        <p:cTn id="111" dur="1" fill="hold">
                                          <p:stCondLst>
                                            <p:cond delay="0"/>
                                          </p:stCondLst>
                                        </p:cTn>
                                        <p:tgtEl>
                                          <p:spTgt spid="121"/>
                                        </p:tgtEl>
                                        <p:attrNameLst>
                                          <p:attrName>style.visibility</p:attrName>
                                        </p:attrNameLst>
                                      </p:cBhvr>
                                      <p:to>
                                        <p:strVal val="visible"/>
                                      </p:to>
                                    </p:set>
                                    <p:anim calcmode="lin" valueType="num">
                                      <p:cBhvr>
                                        <p:cTn id="112" dur="500" fill="hold"/>
                                        <p:tgtEl>
                                          <p:spTgt spid="121"/>
                                        </p:tgtEl>
                                        <p:attrNameLst>
                                          <p:attrName>ppt_w</p:attrName>
                                        </p:attrNameLst>
                                      </p:cBhvr>
                                      <p:tavLst>
                                        <p:tav tm="0">
                                          <p:val>
                                            <p:fltVal val="0"/>
                                          </p:val>
                                        </p:tav>
                                        <p:tav tm="100000">
                                          <p:val>
                                            <p:strVal val="#ppt_w"/>
                                          </p:val>
                                        </p:tav>
                                      </p:tavLst>
                                    </p:anim>
                                    <p:anim calcmode="lin" valueType="num">
                                      <p:cBhvr>
                                        <p:cTn id="113" dur="500" fill="hold"/>
                                        <p:tgtEl>
                                          <p:spTgt spid="121"/>
                                        </p:tgtEl>
                                        <p:attrNameLst>
                                          <p:attrName>ppt_h</p:attrName>
                                        </p:attrNameLst>
                                      </p:cBhvr>
                                      <p:tavLst>
                                        <p:tav tm="0">
                                          <p:val>
                                            <p:fltVal val="0"/>
                                          </p:val>
                                        </p:tav>
                                        <p:tav tm="100000">
                                          <p:val>
                                            <p:strVal val="#ppt_h"/>
                                          </p:val>
                                        </p:tav>
                                      </p:tavLst>
                                    </p:anim>
                                    <p:animEffect transition="in" filter="fade">
                                      <p:cBhvr>
                                        <p:cTn id="114" dur="500"/>
                                        <p:tgtEl>
                                          <p:spTgt spid="121"/>
                                        </p:tgtEl>
                                      </p:cBhvr>
                                    </p:animEffect>
                                  </p:childTnLst>
                                </p:cTn>
                              </p:par>
                              <p:par>
                                <p:cTn id="115" presetID="53" presetClass="entr" presetSubtype="16" fill="hold" nodeType="withEffect">
                                  <p:stCondLst>
                                    <p:cond delay="0"/>
                                  </p:stCondLst>
                                  <p:childTnLst>
                                    <p:set>
                                      <p:cBhvr>
                                        <p:cTn id="116" dur="1" fill="hold">
                                          <p:stCondLst>
                                            <p:cond delay="0"/>
                                          </p:stCondLst>
                                        </p:cTn>
                                        <p:tgtEl>
                                          <p:spTgt spid="124"/>
                                        </p:tgtEl>
                                        <p:attrNameLst>
                                          <p:attrName>style.visibility</p:attrName>
                                        </p:attrNameLst>
                                      </p:cBhvr>
                                      <p:to>
                                        <p:strVal val="visible"/>
                                      </p:to>
                                    </p:set>
                                    <p:anim calcmode="lin" valueType="num">
                                      <p:cBhvr>
                                        <p:cTn id="117" dur="500" fill="hold"/>
                                        <p:tgtEl>
                                          <p:spTgt spid="124"/>
                                        </p:tgtEl>
                                        <p:attrNameLst>
                                          <p:attrName>ppt_w</p:attrName>
                                        </p:attrNameLst>
                                      </p:cBhvr>
                                      <p:tavLst>
                                        <p:tav tm="0">
                                          <p:val>
                                            <p:fltVal val="0"/>
                                          </p:val>
                                        </p:tav>
                                        <p:tav tm="100000">
                                          <p:val>
                                            <p:strVal val="#ppt_w"/>
                                          </p:val>
                                        </p:tav>
                                      </p:tavLst>
                                    </p:anim>
                                    <p:anim calcmode="lin" valueType="num">
                                      <p:cBhvr>
                                        <p:cTn id="118" dur="500" fill="hold"/>
                                        <p:tgtEl>
                                          <p:spTgt spid="124"/>
                                        </p:tgtEl>
                                        <p:attrNameLst>
                                          <p:attrName>ppt_h</p:attrName>
                                        </p:attrNameLst>
                                      </p:cBhvr>
                                      <p:tavLst>
                                        <p:tav tm="0">
                                          <p:val>
                                            <p:fltVal val="0"/>
                                          </p:val>
                                        </p:tav>
                                        <p:tav tm="100000">
                                          <p:val>
                                            <p:strVal val="#ppt_h"/>
                                          </p:val>
                                        </p:tav>
                                      </p:tavLst>
                                    </p:anim>
                                    <p:animEffect transition="in" filter="fade">
                                      <p:cBhvr>
                                        <p:cTn id="119" dur="500"/>
                                        <p:tgtEl>
                                          <p:spTgt spid="124"/>
                                        </p:tgtEl>
                                      </p:cBhvr>
                                    </p:animEffect>
                                  </p:childTnLst>
                                </p:cTn>
                              </p:par>
                              <p:par>
                                <p:cTn id="120" presetID="53" presetClass="entr" presetSubtype="16" fill="hold" nodeType="withEffect">
                                  <p:stCondLst>
                                    <p:cond delay="0"/>
                                  </p:stCondLst>
                                  <p:childTnLst>
                                    <p:set>
                                      <p:cBhvr>
                                        <p:cTn id="121" dur="1" fill="hold">
                                          <p:stCondLst>
                                            <p:cond delay="0"/>
                                          </p:stCondLst>
                                        </p:cTn>
                                        <p:tgtEl>
                                          <p:spTgt spid="128"/>
                                        </p:tgtEl>
                                        <p:attrNameLst>
                                          <p:attrName>style.visibility</p:attrName>
                                        </p:attrNameLst>
                                      </p:cBhvr>
                                      <p:to>
                                        <p:strVal val="visible"/>
                                      </p:to>
                                    </p:set>
                                    <p:anim calcmode="lin" valueType="num">
                                      <p:cBhvr>
                                        <p:cTn id="122" dur="500" fill="hold"/>
                                        <p:tgtEl>
                                          <p:spTgt spid="128"/>
                                        </p:tgtEl>
                                        <p:attrNameLst>
                                          <p:attrName>ppt_w</p:attrName>
                                        </p:attrNameLst>
                                      </p:cBhvr>
                                      <p:tavLst>
                                        <p:tav tm="0">
                                          <p:val>
                                            <p:fltVal val="0"/>
                                          </p:val>
                                        </p:tav>
                                        <p:tav tm="100000">
                                          <p:val>
                                            <p:strVal val="#ppt_w"/>
                                          </p:val>
                                        </p:tav>
                                      </p:tavLst>
                                    </p:anim>
                                    <p:anim calcmode="lin" valueType="num">
                                      <p:cBhvr>
                                        <p:cTn id="123" dur="500" fill="hold"/>
                                        <p:tgtEl>
                                          <p:spTgt spid="128"/>
                                        </p:tgtEl>
                                        <p:attrNameLst>
                                          <p:attrName>ppt_h</p:attrName>
                                        </p:attrNameLst>
                                      </p:cBhvr>
                                      <p:tavLst>
                                        <p:tav tm="0">
                                          <p:val>
                                            <p:fltVal val="0"/>
                                          </p:val>
                                        </p:tav>
                                        <p:tav tm="100000">
                                          <p:val>
                                            <p:strVal val="#ppt_h"/>
                                          </p:val>
                                        </p:tav>
                                      </p:tavLst>
                                    </p:anim>
                                    <p:animEffect transition="in" filter="fade">
                                      <p:cBhvr>
                                        <p:cTn id="124" dur="500"/>
                                        <p:tgtEl>
                                          <p:spTgt spid="128"/>
                                        </p:tgtEl>
                                      </p:cBhvr>
                                    </p:animEffect>
                                  </p:childTnLst>
                                </p:cTn>
                              </p:par>
                              <p:par>
                                <p:cTn id="125" presetID="53" presetClass="entr" presetSubtype="16" fill="hold" nodeType="withEffect">
                                  <p:stCondLst>
                                    <p:cond delay="0"/>
                                  </p:stCondLst>
                                  <p:childTnLst>
                                    <p:set>
                                      <p:cBhvr>
                                        <p:cTn id="126" dur="1" fill="hold">
                                          <p:stCondLst>
                                            <p:cond delay="0"/>
                                          </p:stCondLst>
                                        </p:cTn>
                                        <p:tgtEl>
                                          <p:spTgt spid="129"/>
                                        </p:tgtEl>
                                        <p:attrNameLst>
                                          <p:attrName>style.visibility</p:attrName>
                                        </p:attrNameLst>
                                      </p:cBhvr>
                                      <p:to>
                                        <p:strVal val="visible"/>
                                      </p:to>
                                    </p:set>
                                    <p:anim calcmode="lin" valueType="num">
                                      <p:cBhvr>
                                        <p:cTn id="127" dur="500" fill="hold"/>
                                        <p:tgtEl>
                                          <p:spTgt spid="129"/>
                                        </p:tgtEl>
                                        <p:attrNameLst>
                                          <p:attrName>ppt_w</p:attrName>
                                        </p:attrNameLst>
                                      </p:cBhvr>
                                      <p:tavLst>
                                        <p:tav tm="0">
                                          <p:val>
                                            <p:fltVal val="0"/>
                                          </p:val>
                                        </p:tav>
                                        <p:tav tm="100000">
                                          <p:val>
                                            <p:strVal val="#ppt_w"/>
                                          </p:val>
                                        </p:tav>
                                      </p:tavLst>
                                    </p:anim>
                                    <p:anim calcmode="lin" valueType="num">
                                      <p:cBhvr>
                                        <p:cTn id="128" dur="500" fill="hold"/>
                                        <p:tgtEl>
                                          <p:spTgt spid="129"/>
                                        </p:tgtEl>
                                        <p:attrNameLst>
                                          <p:attrName>ppt_h</p:attrName>
                                        </p:attrNameLst>
                                      </p:cBhvr>
                                      <p:tavLst>
                                        <p:tav tm="0">
                                          <p:val>
                                            <p:fltVal val="0"/>
                                          </p:val>
                                        </p:tav>
                                        <p:tav tm="100000">
                                          <p:val>
                                            <p:strVal val="#ppt_h"/>
                                          </p:val>
                                        </p:tav>
                                      </p:tavLst>
                                    </p:anim>
                                    <p:animEffect transition="in" filter="fade">
                                      <p:cBhvr>
                                        <p:cTn id="129" dur="500"/>
                                        <p:tgtEl>
                                          <p:spTgt spid="129"/>
                                        </p:tgtEl>
                                      </p:cBhvr>
                                    </p:animEffect>
                                  </p:childTnLst>
                                </p:cTn>
                              </p:par>
                              <p:par>
                                <p:cTn id="130" presetID="53" presetClass="entr" presetSubtype="16" fill="hold" nodeType="withEffect">
                                  <p:stCondLst>
                                    <p:cond delay="0"/>
                                  </p:stCondLst>
                                  <p:childTnLst>
                                    <p:set>
                                      <p:cBhvr>
                                        <p:cTn id="131" dur="1" fill="hold">
                                          <p:stCondLst>
                                            <p:cond delay="0"/>
                                          </p:stCondLst>
                                        </p:cTn>
                                        <p:tgtEl>
                                          <p:spTgt spid="131"/>
                                        </p:tgtEl>
                                        <p:attrNameLst>
                                          <p:attrName>style.visibility</p:attrName>
                                        </p:attrNameLst>
                                      </p:cBhvr>
                                      <p:to>
                                        <p:strVal val="visible"/>
                                      </p:to>
                                    </p:set>
                                    <p:anim calcmode="lin" valueType="num">
                                      <p:cBhvr>
                                        <p:cTn id="132" dur="500" fill="hold"/>
                                        <p:tgtEl>
                                          <p:spTgt spid="131"/>
                                        </p:tgtEl>
                                        <p:attrNameLst>
                                          <p:attrName>ppt_w</p:attrName>
                                        </p:attrNameLst>
                                      </p:cBhvr>
                                      <p:tavLst>
                                        <p:tav tm="0">
                                          <p:val>
                                            <p:fltVal val="0"/>
                                          </p:val>
                                        </p:tav>
                                        <p:tav tm="100000">
                                          <p:val>
                                            <p:strVal val="#ppt_w"/>
                                          </p:val>
                                        </p:tav>
                                      </p:tavLst>
                                    </p:anim>
                                    <p:anim calcmode="lin" valueType="num">
                                      <p:cBhvr>
                                        <p:cTn id="133" dur="500" fill="hold"/>
                                        <p:tgtEl>
                                          <p:spTgt spid="131"/>
                                        </p:tgtEl>
                                        <p:attrNameLst>
                                          <p:attrName>ppt_h</p:attrName>
                                        </p:attrNameLst>
                                      </p:cBhvr>
                                      <p:tavLst>
                                        <p:tav tm="0">
                                          <p:val>
                                            <p:fltVal val="0"/>
                                          </p:val>
                                        </p:tav>
                                        <p:tav tm="100000">
                                          <p:val>
                                            <p:strVal val="#ppt_h"/>
                                          </p:val>
                                        </p:tav>
                                      </p:tavLst>
                                    </p:anim>
                                    <p:animEffect transition="in" filter="fade">
                                      <p:cBhvr>
                                        <p:cTn id="134" dur="500"/>
                                        <p:tgtEl>
                                          <p:spTgt spid="131"/>
                                        </p:tgtEl>
                                      </p:cBhvr>
                                    </p:animEffect>
                                  </p:childTnLst>
                                </p:cTn>
                              </p:par>
                              <p:par>
                                <p:cTn id="135" presetID="53" presetClass="entr" presetSubtype="16" fill="hold" nodeType="withEffect">
                                  <p:stCondLst>
                                    <p:cond delay="0"/>
                                  </p:stCondLst>
                                  <p:childTnLst>
                                    <p:set>
                                      <p:cBhvr>
                                        <p:cTn id="136" dur="1" fill="hold">
                                          <p:stCondLst>
                                            <p:cond delay="0"/>
                                          </p:stCondLst>
                                        </p:cTn>
                                        <p:tgtEl>
                                          <p:spTgt spid="57"/>
                                        </p:tgtEl>
                                        <p:attrNameLst>
                                          <p:attrName>style.visibility</p:attrName>
                                        </p:attrNameLst>
                                      </p:cBhvr>
                                      <p:to>
                                        <p:strVal val="visible"/>
                                      </p:to>
                                    </p:set>
                                    <p:anim calcmode="lin" valueType="num">
                                      <p:cBhvr>
                                        <p:cTn id="137" dur="500" fill="hold"/>
                                        <p:tgtEl>
                                          <p:spTgt spid="57"/>
                                        </p:tgtEl>
                                        <p:attrNameLst>
                                          <p:attrName>ppt_w</p:attrName>
                                        </p:attrNameLst>
                                      </p:cBhvr>
                                      <p:tavLst>
                                        <p:tav tm="0">
                                          <p:val>
                                            <p:fltVal val="0"/>
                                          </p:val>
                                        </p:tav>
                                        <p:tav tm="100000">
                                          <p:val>
                                            <p:strVal val="#ppt_w"/>
                                          </p:val>
                                        </p:tav>
                                      </p:tavLst>
                                    </p:anim>
                                    <p:anim calcmode="lin" valueType="num">
                                      <p:cBhvr>
                                        <p:cTn id="138" dur="500" fill="hold"/>
                                        <p:tgtEl>
                                          <p:spTgt spid="57"/>
                                        </p:tgtEl>
                                        <p:attrNameLst>
                                          <p:attrName>ppt_h</p:attrName>
                                        </p:attrNameLst>
                                      </p:cBhvr>
                                      <p:tavLst>
                                        <p:tav tm="0">
                                          <p:val>
                                            <p:fltVal val="0"/>
                                          </p:val>
                                        </p:tav>
                                        <p:tav tm="100000">
                                          <p:val>
                                            <p:strVal val="#ppt_h"/>
                                          </p:val>
                                        </p:tav>
                                      </p:tavLst>
                                    </p:anim>
                                    <p:animEffect transition="in" filter="fade">
                                      <p:cBhvr>
                                        <p:cTn id="139" dur="500"/>
                                        <p:tgtEl>
                                          <p:spTgt spid="57"/>
                                        </p:tgtEl>
                                      </p:cBhvr>
                                    </p:animEffect>
                                  </p:childTnLst>
                                </p:cTn>
                              </p:par>
                              <p:par>
                                <p:cTn id="140" presetID="53" presetClass="entr" presetSubtype="16" fill="hold" nodeType="withEffect">
                                  <p:stCondLst>
                                    <p:cond delay="0"/>
                                  </p:stCondLst>
                                  <p:childTnLst>
                                    <p:set>
                                      <p:cBhvr>
                                        <p:cTn id="141" dur="1" fill="hold">
                                          <p:stCondLst>
                                            <p:cond delay="0"/>
                                          </p:stCondLst>
                                        </p:cTn>
                                        <p:tgtEl>
                                          <p:spTgt spid="91"/>
                                        </p:tgtEl>
                                        <p:attrNameLst>
                                          <p:attrName>style.visibility</p:attrName>
                                        </p:attrNameLst>
                                      </p:cBhvr>
                                      <p:to>
                                        <p:strVal val="visible"/>
                                      </p:to>
                                    </p:set>
                                    <p:anim calcmode="lin" valueType="num">
                                      <p:cBhvr>
                                        <p:cTn id="142" dur="500" fill="hold"/>
                                        <p:tgtEl>
                                          <p:spTgt spid="91"/>
                                        </p:tgtEl>
                                        <p:attrNameLst>
                                          <p:attrName>ppt_w</p:attrName>
                                        </p:attrNameLst>
                                      </p:cBhvr>
                                      <p:tavLst>
                                        <p:tav tm="0">
                                          <p:val>
                                            <p:fltVal val="0"/>
                                          </p:val>
                                        </p:tav>
                                        <p:tav tm="100000">
                                          <p:val>
                                            <p:strVal val="#ppt_w"/>
                                          </p:val>
                                        </p:tav>
                                      </p:tavLst>
                                    </p:anim>
                                    <p:anim calcmode="lin" valueType="num">
                                      <p:cBhvr>
                                        <p:cTn id="143" dur="500" fill="hold"/>
                                        <p:tgtEl>
                                          <p:spTgt spid="91"/>
                                        </p:tgtEl>
                                        <p:attrNameLst>
                                          <p:attrName>ppt_h</p:attrName>
                                        </p:attrNameLst>
                                      </p:cBhvr>
                                      <p:tavLst>
                                        <p:tav tm="0">
                                          <p:val>
                                            <p:fltVal val="0"/>
                                          </p:val>
                                        </p:tav>
                                        <p:tav tm="100000">
                                          <p:val>
                                            <p:strVal val="#ppt_h"/>
                                          </p:val>
                                        </p:tav>
                                      </p:tavLst>
                                    </p:anim>
                                    <p:animEffect transition="in" filter="fade">
                                      <p:cBhvr>
                                        <p:cTn id="144" dur="500"/>
                                        <p:tgtEl>
                                          <p:spTgt spid="91"/>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151">
                                            <p:txEl>
                                              <p:pRg st="0" end="0"/>
                                            </p:txEl>
                                          </p:spTgt>
                                        </p:tgtEl>
                                        <p:attrNameLst>
                                          <p:attrName>style.visibility</p:attrName>
                                        </p:attrNameLst>
                                      </p:cBhvr>
                                      <p:to>
                                        <p:strVal val="visible"/>
                                      </p:to>
                                    </p:set>
                                    <p:animEffect transition="in" filter="barn(inVertical)">
                                      <p:cBhvr>
                                        <p:cTn id="149" dur="500"/>
                                        <p:tgtEl>
                                          <p:spTgt spid="151">
                                            <p:txEl>
                                              <p:pRg st="0" end="0"/>
                                            </p:txEl>
                                          </p:spTgt>
                                        </p:tgtEl>
                                      </p:cBhvr>
                                    </p:animEffect>
                                  </p:childTnLst>
                                </p:cTn>
                              </p:par>
                              <p:par>
                                <p:cTn id="150" presetID="16" presetClass="entr" presetSubtype="21" fill="hold" nodeType="withEffect">
                                  <p:stCondLst>
                                    <p:cond delay="0"/>
                                  </p:stCondLst>
                                  <p:childTnLst>
                                    <p:set>
                                      <p:cBhvr>
                                        <p:cTn id="151" dur="1" fill="hold">
                                          <p:stCondLst>
                                            <p:cond delay="0"/>
                                          </p:stCondLst>
                                        </p:cTn>
                                        <p:tgtEl>
                                          <p:spTgt spid="151">
                                            <p:txEl>
                                              <p:pRg st="1" end="1"/>
                                            </p:txEl>
                                          </p:spTgt>
                                        </p:tgtEl>
                                        <p:attrNameLst>
                                          <p:attrName>style.visibility</p:attrName>
                                        </p:attrNameLst>
                                      </p:cBhvr>
                                      <p:to>
                                        <p:strVal val="visible"/>
                                      </p:to>
                                    </p:set>
                                    <p:animEffect transition="in" filter="barn(inVertical)">
                                      <p:cBhvr>
                                        <p:cTn id="152" dur="500"/>
                                        <p:tgtEl>
                                          <p:spTgt spid="151">
                                            <p:txEl>
                                              <p:pRg st="1" end="1"/>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151">
                                            <p:txEl>
                                              <p:pRg st="2" end="2"/>
                                            </p:txEl>
                                          </p:spTgt>
                                        </p:tgtEl>
                                        <p:attrNameLst>
                                          <p:attrName>style.visibility</p:attrName>
                                        </p:attrNameLst>
                                      </p:cBhvr>
                                      <p:to>
                                        <p:strVal val="visible"/>
                                      </p:to>
                                    </p:set>
                                    <p:animEffect transition="in" filter="barn(inVertical)">
                                      <p:cBhvr>
                                        <p:cTn id="157" dur="500"/>
                                        <p:tgtEl>
                                          <p:spTgt spid="151">
                                            <p:txEl>
                                              <p:pRg st="2" end="2"/>
                                            </p:txEl>
                                          </p:spTgt>
                                        </p:tgtEl>
                                      </p:cBhvr>
                                    </p:animEffect>
                                  </p:childTnLst>
                                </p:cTn>
                              </p:par>
                              <p:par>
                                <p:cTn id="158" presetID="16" presetClass="entr" presetSubtype="21" fill="hold" nodeType="withEffect">
                                  <p:stCondLst>
                                    <p:cond delay="0"/>
                                  </p:stCondLst>
                                  <p:childTnLst>
                                    <p:set>
                                      <p:cBhvr>
                                        <p:cTn id="159" dur="1" fill="hold">
                                          <p:stCondLst>
                                            <p:cond delay="0"/>
                                          </p:stCondLst>
                                        </p:cTn>
                                        <p:tgtEl>
                                          <p:spTgt spid="152"/>
                                        </p:tgtEl>
                                        <p:attrNameLst>
                                          <p:attrName>style.visibility</p:attrName>
                                        </p:attrNameLst>
                                      </p:cBhvr>
                                      <p:to>
                                        <p:strVal val="visible"/>
                                      </p:to>
                                    </p:set>
                                    <p:animEffect transition="in" filter="barn(inVertical)">
                                      <p:cBhvr>
                                        <p:cTn id="160"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39" name="Freeform 39"/>
          <p:cNvSpPr/>
          <p:nvPr/>
        </p:nvSpPr>
        <p:spPr>
          <a:xfrm rot="5400000">
            <a:off x="13942894" y="4117404"/>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grpSp>
        <p:nvGrpSpPr>
          <p:cNvPr id="11" name="Group 11"/>
          <p:cNvGrpSpPr/>
          <p:nvPr/>
        </p:nvGrpSpPr>
        <p:grpSpPr>
          <a:xfrm>
            <a:off x="16133737" y="5147386"/>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 name="Group 4"/>
          <p:cNvGrpSpPr/>
          <p:nvPr/>
        </p:nvGrpSpPr>
        <p:grpSpPr>
          <a:xfrm>
            <a:off x="16133737" y="3860971"/>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6133737" y="6433800"/>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133737" y="7720214"/>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226484" y="1288142"/>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437762" y="362879"/>
            <a:ext cx="17111469" cy="929430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943124" y="804287"/>
            <a:ext cx="16128742" cy="8496538"/>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6158288" y="400972"/>
            <a:ext cx="5821020" cy="2818415"/>
            <a:chOff x="0" y="-208001"/>
            <a:chExt cx="11590612" cy="3757883"/>
          </a:xfrm>
        </p:grpSpPr>
        <p:grpSp>
          <p:nvGrpSpPr>
            <p:cNvPr id="92" name="Group 92"/>
            <p:cNvGrpSpPr/>
            <p:nvPr/>
          </p:nvGrpSpPr>
          <p:grpSpPr>
            <a:xfrm>
              <a:off x="0" y="-208001"/>
              <a:ext cx="9853896" cy="3757883"/>
              <a:chOff x="0" y="-47625"/>
              <a:chExt cx="2256202" cy="860425"/>
            </a:xfrm>
          </p:grpSpPr>
          <p:sp>
            <p:nvSpPr>
              <p:cNvPr id="93" name="Freeform 93"/>
              <p:cNvSpPr/>
              <p:nvPr/>
            </p:nvSpPr>
            <p:spPr>
              <a:xfrm>
                <a:off x="474134" y="-47275"/>
                <a:ext cx="1782068" cy="324979"/>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94" name="TextBox 94"/>
              <p:cNvSpPr txBox="1"/>
              <p:nvPr/>
            </p:nvSpPr>
            <p:spPr>
              <a:xfrm>
                <a:off x="0" y="-47625"/>
                <a:ext cx="812800" cy="860425"/>
              </a:xfrm>
              <a:prstGeom prst="rect">
                <a:avLst/>
              </a:prstGeom>
            </p:spPr>
            <p:txBody>
              <a:bodyPr lIns="50800" tIns="50800" rIns="50800" bIns="50800" rtlCol="0" anchor="ctr"/>
              <a:lstStyle/>
              <a:p>
                <a:pPr algn="ctr">
                  <a:lnSpc>
                    <a:spcPts val="2660"/>
                  </a:lnSpc>
                </a:pPr>
                <a:endParaRPr/>
              </a:p>
            </p:txBody>
          </p:sp>
        </p:grpSp>
        <p:sp>
          <p:nvSpPr>
            <p:cNvPr id="95" name="TextBox 95"/>
            <p:cNvSpPr txBox="1"/>
            <p:nvPr/>
          </p:nvSpPr>
          <p:spPr>
            <a:xfrm>
              <a:off x="741743" y="-26165"/>
              <a:ext cx="10848869" cy="1236235"/>
            </a:xfrm>
            <a:prstGeom prst="rect">
              <a:avLst/>
            </a:prstGeom>
          </p:spPr>
          <p:txBody>
            <a:bodyPr lIns="0" tIns="0" rIns="0" bIns="0" rtlCol="0" anchor="t">
              <a:spAutoFit/>
            </a:bodyPr>
            <a:lstStyle/>
            <a:p>
              <a:pPr marL="0" lvl="0" indent="0" algn="ctr">
                <a:lnSpc>
                  <a:spcPts val="6960"/>
                </a:lnSpc>
                <a:spcBef>
                  <a:spcPct val="0"/>
                </a:spcBef>
              </a:pPr>
              <a:r>
                <a:rPr lang="en-US" sz="6000">
                  <a:solidFill>
                    <a:srgbClr val="503D36"/>
                  </a:solidFill>
                  <a:latin typeface="More Sugar"/>
                </a:rPr>
                <a:t>1. Âm /</a:t>
              </a:r>
              <a:r>
                <a:rPr lang="el-GR" sz="6000">
                  <a:solidFill>
                    <a:srgbClr val="503D36"/>
                  </a:solidFill>
                  <a:latin typeface="More Sugar"/>
                </a:rPr>
                <a:t>θ/</a:t>
              </a:r>
              <a:endParaRPr lang="en-US" sz="6000">
                <a:solidFill>
                  <a:srgbClr val="503D36"/>
                </a:solidFill>
                <a:latin typeface="More Sugar"/>
              </a:endParaRPr>
            </a:p>
          </p:txBody>
        </p:sp>
      </p:grpSp>
      <p:sp>
        <p:nvSpPr>
          <p:cNvPr id="121" name="Freeform 121"/>
          <p:cNvSpPr/>
          <p:nvPr/>
        </p:nvSpPr>
        <p:spPr>
          <a:xfrm flipH="1">
            <a:off x="15586616" y="-134686"/>
            <a:ext cx="1850472" cy="1769514"/>
          </a:xfrm>
          <a:custGeom>
            <a:avLst/>
            <a:gdLst/>
            <a:ahLst/>
            <a:cxnLst/>
            <a:rect l="l" t="t" r="r" b="b"/>
            <a:pathLst>
              <a:path w="1850472" h="1769514">
                <a:moveTo>
                  <a:pt x="1850473" y="0"/>
                </a:moveTo>
                <a:lnTo>
                  <a:pt x="0" y="0"/>
                </a:lnTo>
                <a:lnTo>
                  <a:pt x="0" y="1769514"/>
                </a:lnTo>
                <a:lnTo>
                  <a:pt x="1850473" y="1769514"/>
                </a:lnTo>
                <a:lnTo>
                  <a:pt x="1850473" y="0"/>
                </a:lnTo>
                <a:close/>
              </a:path>
            </a:pathLst>
          </a:custGeom>
          <a:blipFill>
            <a:blip r:embed="rId6"/>
            <a:stretch>
              <a:fillRect/>
            </a:stretch>
          </a:blipFill>
        </p:spPr>
      </p:sp>
      <p:sp>
        <p:nvSpPr>
          <p:cNvPr id="124" name="Freeform 124"/>
          <p:cNvSpPr/>
          <p:nvPr/>
        </p:nvSpPr>
        <p:spPr>
          <a:xfrm rot="-3955797" flipH="1" flipV="1">
            <a:off x="15665894" y="8971758"/>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sp>
      <p:sp>
        <p:nvSpPr>
          <p:cNvPr id="128" name="Freeform 128"/>
          <p:cNvSpPr/>
          <p:nvPr/>
        </p:nvSpPr>
        <p:spPr>
          <a:xfrm>
            <a:off x="738768" y="629817"/>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29" name="Freeform 129"/>
          <p:cNvSpPr/>
          <p:nvPr/>
        </p:nvSpPr>
        <p:spPr>
          <a:xfrm rot="-2035095">
            <a:off x="656390" y="8865141"/>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31" name="Group 131"/>
          <p:cNvGrpSpPr/>
          <p:nvPr/>
        </p:nvGrpSpPr>
        <p:grpSpPr>
          <a:xfrm>
            <a:off x="594866" y="1690137"/>
            <a:ext cx="1232729" cy="7134324"/>
            <a:chOff x="0" y="0"/>
            <a:chExt cx="1643639" cy="9512432"/>
          </a:xfrm>
        </p:grpSpPr>
        <p:sp>
          <p:nvSpPr>
            <p:cNvPr id="132" name="TextBox 13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6" name="TextBox 13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7" name="TextBox 13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8" name="TextBox 13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9" name="TextBox 13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0" name="TextBox 14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57" name="Group 57"/>
          <p:cNvGrpSpPr/>
          <p:nvPr/>
        </p:nvGrpSpPr>
        <p:grpSpPr>
          <a:xfrm>
            <a:off x="16534078" y="2574557"/>
            <a:ext cx="2186870" cy="1191585"/>
            <a:chOff x="0" y="0"/>
            <a:chExt cx="2915827" cy="1588780"/>
          </a:xfrm>
        </p:grpSpPr>
        <p:grpSp>
          <p:nvGrpSpPr>
            <p:cNvPr id="58" name="Group 58"/>
            <p:cNvGrpSpPr/>
            <p:nvPr/>
          </p:nvGrpSpPr>
          <p:grpSpPr>
            <a:xfrm>
              <a:off x="0" y="0"/>
              <a:ext cx="2915827" cy="1588780"/>
              <a:chOff x="0" y="0"/>
              <a:chExt cx="595553" cy="324506"/>
            </a:xfrm>
          </p:grpSpPr>
          <p:sp>
            <p:nvSpPr>
              <p:cNvPr id="59" name="Freeform 5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60" name="TextBox 6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61" name="Group 61"/>
            <p:cNvGrpSpPr/>
            <p:nvPr/>
          </p:nvGrpSpPr>
          <p:grpSpPr>
            <a:xfrm>
              <a:off x="135707" y="117213"/>
              <a:ext cx="2664410" cy="1354354"/>
              <a:chOff x="0" y="0"/>
              <a:chExt cx="544201" cy="276625"/>
            </a:xfrm>
          </p:grpSpPr>
          <p:sp>
            <p:nvSpPr>
              <p:cNvPr id="63" name="TextBox 63"/>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FFFFFF"/>
                  </a:solidFill>
                  <a:latin typeface="Sniglet"/>
                </a:endParaRPr>
              </a:p>
            </p:txBody>
          </p:sp>
          <p:sp>
            <p:nvSpPr>
              <p:cNvPr id="62" name="Freeform 6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grpSp>
      </p:grpSp>
      <p:sp>
        <p:nvSpPr>
          <p:cNvPr id="151" name="TextBox 150">
            <a:extLst>
              <a:ext uri="{FF2B5EF4-FFF2-40B4-BE49-F238E27FC236}">
                <a16:creationId xmlns:a16="http://schemas.microsoft.com/office/drawing/2014/main" id="{3D952832-865B-4604-81DD-076F3D4595E3}"/>
              </a:ext>
            </a:extLst>
          </p:cNvPr>
          <p:cNvSpPr txBox="1"/>
          <p:nvPr/>
        </p:nvSpPr>
        <p:spPr>
          <a:xfrm>
            <a:off x="1871485" y="1044514"/>
            <a:ext cx="14694039" cy="2471318"/>
          </a:xfrm>
          <a:prstGeom prst="rect">
            <a:avLst/>
          </a:prstGeom>
          <a:noFill/>
        </p:spPr>
        <p:txBody>
          <a:bodyPr wrap="square">
            <a:spAutoFit/>
          </a:bodyPr>
          <a:lstStyle/>
          <a:p>
            <a:pPr algn="just">
              <a:lnSpc>
                <a:spcPct val="120000"/>
              </a:lnSpc>
            </a:pPr>
            <a:r>
              <a:rPr lang="en-US" sz="4400" b="1" i="1">
                <a:solidFill>
                  <a:srgbClr val="00B0F0"/>
                </a:solidFill>
                <a:latin typeface="Calibri" panose="020F0502020204030204" pitchFamily="34" charset="0"/>
                <a:ea typeface="Arial" panose="020B0604020202020204" pitchFamily="34" charset="0"/>
                <a:cs typeface="Cambria" panose="02040503050406030204" pitchFamily="18" charset="0"/>
              </a:rPr>
              <a:t>b. Dấu hiệu nhận biết</a:t>
            </a:r>
            <a:endParaRPr lang="en-US" sz="4800">
              <a:solidFill>
                <a:srgbClr val="00B0F0"/>
              </a:solidFill>
              <a:latin typeface="Cambria" panose="02040503050406030204" pitchFamily="18" charset="0"/>
              <a:ea typeface="Cambria" panose="02040503050406030204" pitchFamily="18" charset="0"/>
              <a:cs typeface="Cambria" panose="02040503050406030204" pitchFamily="18" charset="0"/>
            </a:endParaRPr>
          </a:p>
          <a:p>
            <a:pPr algn="just">
              <a:lnSpc>
                <a:spcPct val="120000"/>
              </a:lnSpc>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 “th” được phát âm là /</a:t>
            </a:r>
            <a:r>
              <a:rPr lang="el-GR" sz="4400">
                <a:solidFill>
                  <a:srgbClr val="503D36"/>
                </a:solidFill>
                <a:latin typeface="More Sugar"/>
              </a:rPr>
              <a:t> θ </a:t>
            </a: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Khi nó đứng đầu hay cuối của từ</a:t>
            </a: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 </a:t>
            </a:r>
            <a:endParaRPr lang="en-US" sz="48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96" name="Table 95">
            <a:extLst>
              <a:ext uri="{FF2B5EF4-FFF2-40B4-BE49-F238E27FC236}">
                <a16:creationId xmlns:a16="http://schemas.microsoft.com/office/drawing/2014/main" id="{45744BA7-4A44-4610-A54E-57E9DA44C64C}"/>
              </a:ext>
            </a:extLst>
          </p:cNvPr>
          <p:cNvGraphicFramePr>
            <a:graphicFrameLocks noGrp="1"/>
          </p:cNvGraphicFramePr>
          <p:nvPr>
            <p:extLst>
              <p:ext uri="{D42A27DB-BD31-4B8C-83A1-F6EECF244321}">
                <p14:modId xmlns:p14="http://schemas.microsoft.com/office/powerpoint/2010/main" val="2081220931"/>
              </p:ext>
            </p:extLst>
          </p:nvPr>
        </p:nvGraphicFramePr>
        <p:xfrm>
          <a:off x="2997322" y="3473432"/>
          <a:ext cx="12576842" cy="5734939"/>
        </p:xfrm>
        <a:graphic>
          <a:graphicData uri="http://schemas.openxmlformats.org/drawingml/2006/table">
            <a:tbl>
              <a:tblPr firstRow="1" firstCol="1" bandRow="1"/>
              <a:tblGrid>
                <a:gridCol w="3540368">
                  <a:extLst>
                    <a:ext uri="{9D8B030D-6E8A-4147-A177-3AD203B41FA5}">
                      <a16:colId xmlns:a16="http://schemas.microsoft.com/office/drawing/2014/main" val="4216585038"/>
                    </a:ext>
                  </a:extLst>
                </a:gridCol>
                <a:gridCol w="4517098">
                  <a:extLst>
                    <a:ext uri="{9D8B030D-6E8A-4147-A177-3AD203B41FA5}">
                      <a16:colId xmlns:a16="http://schemas.microsoft.com/office/drawing/2014/main" val="4032848558"/>
                    </a:ext>
                  </a:extLst>
                </a:gridCol>
                <a:gridCol w="4519376">
                  <a:extLst>
                    <a:ext uri="{9D8B030D-6E8A-4147-A177-3AD203B41FA5}">
                      <a16:colId xmlns:a16="http://schemas.microsoft.com/office/drawing/2014/main" val="3202646659"/>
                    </a:ext>
                  </a:extLst>
                </a:gridCol>
              </a:tblGrid>
              <a:tr h="0">
                <a:tc>
                  <a:txBody>
                    <a:bodyPr/>
                    <a:lstStyle/>
                    <a:p>
                      <a:pPr algn="ctr">
                        <a:lnSpc>
                          <a:spcPct val="120000"/>
                        </a:lnSpc>
                      </a:pPr>
                      <a:r>
                        <a:rPr lang="en-US" sz="4800" b="1">
                          <a:solidFill>
                            <a:srgbClr val="00B050"/>
                          </a:solidFill>
                          <a:effectLst/>
                          <a:latin typeface="+mn-lt"/>
                          <a:ea typeface="Cambria" panose="02040503050406030204" pitchFamily="18" charset="0"/>
                          <a:cs typeface="Cambria" panose="02040503050406030204" pitchFamily="18" charset="0"/>
                        </a:rPr>
                        <a:t>Examples</a:t>
                      </a:r>
                      <a:endParaRPr lang="en-US" sz="5400">
                        <a:solidFill>
                          <a:srgbClr val="00B050"/>
                        </a:solidFill>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20000"/>
                        </a:lnSpc>
                      </a:pPr>
                      <a:r>
                        <a:rPr lang="en-US" sz="4800" b="1">
                          <a:solidFill>
                            <a:srgbClr val="00B050"/>
                          </a:solidFill>
                          <a:effectLst/>
                          <a:latin typeface="+mn-lt"/>
                          <a:ea typeface="Cambria" panose="02040503050406030204" pitchFamily="18" charset="0"/>
                          <a:cs typeface="Cambria" panose="02040503050406030204" pitchFamily="18" charset="0"/>
                        </a:rPr>
                        <a:t>Transcription</a:t>
                      </a:r>
                      <a:endParaRPr lang="en-US" sz="5400">
                        <a:solidFill>
                          <a:srgbClr val="00B050"/>
                        </a:solidFill>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20000"/>
                        </a:lnSpc>
                      </a:pPr>
                      <a:r>
                        <a:rPr lang="en-US" sz="4800" b="1" dirty="0">
                          <a:solidFill>
                            <a:srgbClr val="00B050"/>
                          </a:solidFill>
                          <a:effectLst/>
                          <a:latin typeface="+mn-lt"/>
                          <a:ea typeface="Cambria" panose="02040503050406030204" pitchFamily="18" charset="0"/>
                          <a:cs typeface="Cambria" panose="02040503050406030204" pitchFamily="18" charset="0"/>
                        </a:rPr>
                        <a:t>Meaning</a:t>
                      </a:r>
                      <a:endParaRPr lang="en-US" sz="5400" dirty="0">
                        <a:solidFill>
                          <a:srgbClr val="00B050"/>
                        </a:solidFill>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40503139"/>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think</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/θ</a:t>
                      </a:r>
                      <a:r>
                        <a:rPr lang="en-US" sz="4800">
                          <a:solidFill>
                            <a:srgbClr val="333333"/>
                          </a:solidFill>
                          <a:effectLst/>
                          <a:latin typeface="+mn-lt"/>
                          <a:ea typeface="Cambria" panose="02040503050406030204" pitchFamily="18" charset="0"/>
                          <a:cs typeface="Calibri" panose="020F0502020204030204" pitchFamily="34" charset="0"/>
                        </a:rPr>
                        <a:t>ɪ</a:t>
                      </a:r>
                      <a:r>
                        <a:rPr lang="en-US" sz="4800">
                          <a:solidFill>
                            <a:srgbClr val="000000"/>
                          </a:solidFill>
                          <a:effectLst/>
                          <a:latin typeface="+mn-lt"/>
                          <a:ea typeface="Cambria" panose="02040503050406030204" pitchFamily="18" charset="0"/>
                          <a:cs typeface="Calibri" panose="020F0502020204030204" pitchFamily="34" charset="0"/>
                        </a:rPr>
                        <a:t>η</a:t>
                      </a:r>
                      <a:r>
                        <a:rPr lang="en-US" sz="4800">
                          <a:solidFill>
                            <a:srgbClr val="000000"/>
                          </a:solidFill>
                          <a:effectLst/>
                          <a:latin typeface="+mn-lt"/>
                          <a:ea typeface="Cambria" panose="02040503050406030204" pitchFamily="18" charset="0"/>
                          <a:cs typeface="Cambria" panose="02040503050406030204" pitchFamily="18" charset="0"/>
                        </a:rPr>
                        <a:t>k/</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nghĩ, suy nghĩ</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239106"/>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thing</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/θ</a:t>
                      </a:r>
                      <a:r>
                        <a:rPr lang="en-US" sz="4800">
                          <a:solidFill>
                            <a:srgbClr val="333333"/>
                          </a:solidFill>
                          <a:effectLst/>
                          <a:latin typeface="+mn-lt"/>
                          <a:ea typeface="Cambria" panose="02040503050406030204" pitchFamily="18" charset="0"/>
                          <a:cs typeface="Calibri" panose="020F0502020204030204" pitchFamily="34" charset="0"/>
                        </a:rPr>
                        <a:t>ɪ</a:t>
                      </a:r>
                      <a:r>
                        <a:rPr lang="en-US" sz="4800">
                          <a:solidFill>
                            <a:srgbClr val="000000"/>
                          </a:solidFill>
                          <a:effectLst/>
                          <a:latin typeface="+mn-lt"/>
                          <a:ea typeface="Cambria" panose="02040503050406030204" pitchFamily="18" charset="0"/>
                          <a:cs typeface="Calibri" panose="020F0502020204030204" pitchFamily="34" charset="0"/>
                        </a:rPr>
                        <a:t>η</a:t>
                      </a:r>
                      <a:r>
                        <a:rPr lang="en-US" sz="4800">
                          <a:solidFill>
                            <a:srgbClr val="000000"/>
                          </a:solidFill>
                          <a:effectLst/>
                          <a:latin typeface="+mn-lt"/>
                          <a:ea typeface="Cambria" panose="02040503050406030204" pitchFamily="18" charset="0"/>
                          <a:cs typeface="Cambria" panose="02040503050406030204" pitchFamily="18" charset="0"/>
                        </a:rPr>
                        <a:t>/</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đỗ vật</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924997"/>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month</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/m</a:t>
                      </a:r>
                      <a:r>
                        <a:rPr lang="en-US" sz="4800">
                          <a:solidFill>
                            <a:srgbClr val="333333"/>
                          </a:solidFill>
                          <a:effectLst/>
                          <a:latin typeface="+mn-lt"/>
                          <a:ea typeface="Cambria" panose="02040503050406030204" pitchFamily="18" charset="0"/>
                          <a:cs typeface="Calibri" panose="020F0502020204030204" pitchFamily="34" charset="0"/>
                        </a:rPr>
                        <a:t>ʌ</a:t>
                      </a:r>
                      <a:r>
                        <a:rPr lang="en-US" sz="4800">
                          <a:solidFill>
                            <a:srgbClr val="000000"/>
                          </a:solidFill>
                          <a:effectLst/>
                          <a:latin typeface="+mn-lt"/>
                          <a:ea typeface="Cambria" panose="02040503050406030204" pitchFamily="18" charset="0"/>
                          <a:cs typeface="Cambria" panose="02040503050406030204" pitchFamily="18" charset="0"/>
                        </a:rPr>
                        <a:t>nθ/</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tháng</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3545730"/>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path</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/p</a:t>
                      </a:r>
                      <a:r>
                        <a:rPr lang="en-US" sz="4800">
                          <a:solidFill>
                            <a:srgbClr val="333333"/>
                          </a:solidFill>
                          <a:effectLst/>
                          <a:latin typeface="+mn-lt"/>
                          <a:ea typeface="Cambria" panose="02040503050406030204" pitchFamily="18" charset="0"/>
                          <a:cs typeface="Calibri" panose="020F0502020204030204" pitchFamily="34" charset="0"/>
                        </a:rPr>
                        <a:t>ɑ</a:t>
                      </a:r>
                      <a:r>
                        <a:rPr lang="en-US" sz="4800">
                          <a:solidFill>
                            <a:srgbClr val="000000"/>
                          </a:solidFill>
                          <a:effectLst/>
                          <a:latin typeface="+mn-lt"/>
                          <a:ea typeface="Cambria" panose="02040503050406030204" pitchFamily="18" charset="0"/>
                          <a:cs typeface="Cambria" panose="02040503050406030204" pitchFamily="18" charset="0"/>
                        </a:rPr>
                        <a:t>:θ/</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lối đi, đường nhỏ</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895246"/>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truth</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/tru:θ/</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sự thật</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5817881"/>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bath</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/b</a:t>
                      </a:r>
                      <a:r>
                        <a:rPr lang="en-US" sz="4800">
                          <a:solidFill>
                            <a:srgbClr val="333333"/>
                          </a:solidFill>
                          <a:effectLst/>
                          <a:latin typeface="+mn-lt"/>
                          <a:ea typeface="Cambria" panose="02040503050406030204" pitchFamily="18" charset="0"/>
                          <a:cs typeface="Calibri" panose="020F0502020204030204" pitchFamily="34" charset="0"/>
                        </a:rPr>
                        <a:t>ɑ</a:t>
                      </a:r>
                      <a:r>
                        <a:rPr lang="en-US" sz="4800">
                          <a:solidFill>
                            <a:srgbClr val="000000"/>
                          </a:solidFill>
                          <a:effectLst/>
                          <a:latin typeface="+mn-lt"/>
                          <a:ea typeface="Cambria" panose="02040503050406030204" pitchFamily="18" charset="0"/>
                          <a:cs typeface="Cambria" panose="02040503050406030204" pitchFamily="18" charset="0"/>
                        </a:rPr>
                        <a:t>:θ/</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dirty="0" err="1">
                          <a:solidFill>
                            <a:srgbClr val="000000"/>
                          </a:solidFill>
                          <a:effectLst/>
                          <a:latin typeface="+mn-lt"/>
                          <a:ea typeface="Cambria" panose="02040503050406030204" pitchFamily="18" charset="0"/>
                          <a:cs typeface="Cambria" panose="02040503050406030204" pitchFamily="18" charset="0"/>
                        </a:rPr>
                        <a:t>tắm</a:t>
                      </a:r>
                      <a:endParaRPr lang="en-US" sz="5400" dirty="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78721"/>
                  </a:ext>
                </a:extLst>
              </a:tr>
            </a:tbl>
          </a:graphicData>
        </a:graphic>
      </p:graphicFrame>
    </p:spTree>
    <p:extLst>
      <p:ext uri="{BB962C8B-B14F-4D97-AF65-F5344CB8AC3E}">
        <p14:creationId xmlns:p14="http://schemas.microsoft.com/office/powerpoint/2010/main" val="159680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p:cTn id="67" dur="500" fill="hold"/>
                                        <p:tgtEl>
                                          <p:spTgt spid="64"/>
                                        </p:tgtEl>
                                        <p:attrNameLst>
                                          <p:attrName>ppt_w</p:attrName>
                                        </p:attrNameLst>
                                      </p:cBhvr>
                                      <p:tavLst>
                                        <p:tav tm="0">
                                          <p:val>
                                            <p:fltVal val="0"/>
                                          </p:val>
                                        </p:tav>
                                        <p:tav tm="100000">
                                          <p:val>
                                            <p:strVal val="#ppt_w"/>
                                          </p:val>
                                        </p:tav>
                                      </p:tavLst>
                                    </p:anim>
                                    <p:anim calcmode="lin" valueType="num">
                                      <p:cBhvr>
                                        <p:cTn id="68" dur="500" fill="hold"/>
                                        <p:tgtEl>
                                          <p:spTgt spid="64"/>
                                        </p:tgtEl>
                                        <p:attrNameLst>
                                          <p:attrName>ppt_h</p:attrName>
                                        </p:attrNameLst>
                                      </p:cBhvr>
                                      <p:tavLst>
                                        <p:tav tm="0">
                                          <p:val>
                                            <p:fltVal val="0"/>
                                          </p:val>
                                        </p:tav>
                                        <p:tav tm="100000">
                                          <p:val>
                                            <p:strVal val="#ppt_h"/>
                                          </p:val>
                                        </p:tav>
                                      </p:tavLst>
                                    </p:anim>
                                    <p:animEffect transition="in" filter="fade">
                                      <p:cBhvr>
                                        <p:cTn id="69" dur="500"/>
                                        <p:tgtEl>
                                          <p:spTgt spid="64"/>
                                        </p:tgtEl>
                                      </p:cBhvr>
                                    </p:animEffect>
                                  </p:childTnLst>
                                </p:cTn>
                              </p:par>
                              <p:par>
                                <p:cTn id="70" presetID="53" presetClass="entr" presetSubtype="16"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par>
                                <p:cTn id="75" presetID="53" presetClass="entr" presetSubtype="16"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childTnLst>
                                </p:cTn>
                              </p:par>
                              <p:par>
                                <p:cTn id="80" presetID="53" presetClass="entr" presetSubtype="16" fill="hold" nodeType="withEffect">
                                  <p:stCondLst>
                                    <p:cond delay="0"/>
                                  </p:stCondLst>
                                  <p:childTnLst>
                                    <p:set>
                                      <p:cBhvr>
                                        <p:cTn id="81" dur="1" fill="hold">
                                          <p:stCondLst>
                                            <p:cond delay="0"/>
                                          </p:stCondLst>
                                        </p:cTn>
                                        <p:tgtEl>
                                          <p:spTgt spid="73"/>
                                        </p:tgtEl>
                                        <p:attrNameLst>
                                          <p:attrName>style.visibility</p:attrName>
                                        </p:attrNameLst>
                                      </p:cBhvr>
                                      <p:to>
                                        <p:strVal val="visible"/>
                                      </p:to>
                                    </p:set>
                                    <p:anim calcmode="lin" valueType="num">
                                      <p:cBhvr>
                                        <p:cTn id="82" dur="500" fill="hold"/>
                                        <p:tgtEl>
                                          <p:spTgt spid="73"/>
                                        </p:tgtEl>
                                        <p:attrNameLst>
                                          <p:attrName>ppt_w</p:attrName>
                                        </p:attrNameLst>
                                      </p:cBhvr>
                                      <p:tavLst>
                                        <p:tav tm="0">
                                          <p:val>
                                            <p:fltVal val="0"/>
                                          </p:val>
                                        </p:tav>
                                        <p:tav tm="100000">
                                          <p:val>
                                            <p:strVal val="#ppt_w"/>
                                          </p:val>
                                        </p:tav>
                                      </p:tavLst>
                                    </p:anim>
                                    <p:anim calcmode="lin" valueType="num">
                                      <p:cBhvr>
                                        <p:cTn id="83" dur="500" fill="hold"/>
                                        <p:tgtEl>
                                          <p:spTgt spid="73"/>
                                        </p:tgtEl>
                                        <p:attrNameLst>
                                          <p:attrName>ppt_h</p:attrName>
                                        </p:attrNameLst>
                                      </p:cBhvr>
                                      <p:tavLst>
                                        <p:tav tm="0">
                                          <p:val>
                                            <p:fltVal val="0"/>
                                          </p:val>
                                        </p:tav>
                                        <p:tav tm="100000">
                                          <p:val>
                                            <p:strVal val="#ppt_h"/>
                                          </p:val>
                                        </p:tav>
                                      </p:tavLst>
                                    </p:anim>
                                    <p:animEffect transition="in" filter="fade">
                                      <p:cBhvr>
                                        <p:cTn id="84" dur="500"/>
                                        <p:tgtEl>
                                          <p:spTgt spid="73"/>
                                        </p:tgtEl>
                                      </p:cBhvr>
                                    </p:animEffect>
                                  </p:childTnLst>
                                </p:cTn>
                              </p:par>
                              <p:par>
                                <p:cTn id="85" presetID="53" presetClass="entr" presetSubtype="16"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p:cTn id="87" dur="500" fill="hold"/>
                                        <p:tgtEl>
                                          <p:spTgt spid="76"/>
                                        </p:tgtEl>
                                        <p:attrNameLst>
                                          <p:attrName>ppt_w</p:attrName>
                                        </p:attrNameLst>
                                      </p:cBhvr>
                                      <p:tavLst>
                                        <p:tav tm="0">
                                          <p:val>
                                            <p:fltVal val="0"/>
                                          </p:val>
                                        </p:tav>
                                        <p:tav tm="100000">
                                          <p:val>
                                            <p:strVal val="#ppt_w"/>
                                          </p:val>
                                        </p:tav>
                                      </p:tavLst>
                                    </p:anim>
                                    <p:anim calcmode="lin" valueType="num">
                                      <p:cBhvr>
                                        <p:cTn id="88" dur="500" fill="hold"/>
                                        <p:tgtEl>
                                          <p:spTgt spid="76"/>
                                        </p:tgtEl>
                                        <p:attrNameLst>
                                          <p:attrName>ppt_h</p:attrName>
                                        </p:attrNameLst>
                                      </p:cBhvr>
                                      <p:tavLst>
                                        <p:tav tm="0">
                                          <p:val>
                                            <p:fltVal val="0"/>
                                          </p:val>
                                        </p:tav>
                                        <p:tav tm="100000">
                                          <p:val>
                                            <p:strVal val="#ppt_h"/>
                                          </p:val>
                                        </p:tav>
                                      </p:tavLst>
                                    </p:anim>
                                    <p:animEffect transition="in" filter="fade">
                                      <p:cBhvr>
                                        <p:cTn id="89" dur="500"/>
                                        <p:tgtEl>
                                          <p:spTgt spid="76"/>
                                        </p:tgtEl>
                                      </p:cBhvr>
                                    </p:animEffect>
                                  </p:childTnLst>
                                </p:cTn>
                              </p:par>
                              <p:par>
                                <p:cTn id="90" presetID="53" presetClass="entr" presetSubtype="16" fill="hold" nodeType="withEffect">
                                  <p:stCondLst>
                                    <p:cond delay="0"/>
                                  </p:stCondLst>
                                  <p:childTnLst>
                                    <p:set>
                                      <p:cBhvr>
                                        <p:cTn id="91" dur="1" fill="hold">
                                          <p:stCondLst>
                                            <p:cond delay="0"/>
                                          </p:stCondLst>
                                        </p:cTn>
                                        <p:tgtEl>
                                          <p:spTgt spid="79"/>
                                        </p:tgtEl>
                                        <p:attrNameLst>
                                          <p:attrName>style.visibility</p:attrName>
                                        </p:attrNameLst>
                                      </p:cBhvr>
                                      <p:to>
                                        <p:strVal val="visible"/>
                                      </p:to>
                                    </p:set>
                                    <p:anim calcmode="lin" valueType="num">
                                      <p:cBhvr>
                                        <p:cTn id="92" dur="500" fill="hold"/>
                                        <p:tgtEl>
                                          <p:spTgt spid="79"/>
                                        </p:tgtEl>
                                        <p:attrNameLst>
                                          <p:attrName>ppt_w</p:attrName>
                                        </p:attrNameLst>
                                      </p:cBhvr>
                                      <p:tavLst>
                                        <p:tav tm="0">
                                          <p:val>
                                            <p:fltVal val="0"/>
                                          </p:val>
                                        </p:tav>
                                        <p:tav tm="100000">
                                          <p:val>
                                            <p:strVal val="#ppt_w"/>
                                          </p:val>
                                        </p:tav>
                                      </p:tavLst>
                                    </p:anim>
                                    <p:anim calcmode="lin" valueType="num">
                                      <p:cBhvr>
                                        <p:cTn id="93" dur="500" fill="hold"/>
                                        <p:tgtEl>
                                          <p:spTgt spid="79"/>
                                        </p:tgtEl>
                                        <p:attrNameLst>
                                          <p:attrName>ppt_h</p:attrName>
                                        </p:attrNameLst>
                                      </p:cBhvr>
                                      <p:tavLst>
                                        <p:tav tm="0">
                                          <p:val>
                                            <p:fltVal val="0"/>
                                          </p:val>
                                        </p:tav>
                                        <p:tav tm="100000">
                                          <p:val>
                                            <p:strVal val="#ppt_h"/>
                                          </p:val>
                                        </p:tav>
                                      </p:tavLst>
                                    </p:anim>
                                    <p:animEffect transition="in" filter="fade">
                                      <p:cBhvr>
                                        <p:cTn id="94" dur="500"/>
                                        <p:tgtEl>
                                          <p:spTgt spid="79"/>
                                        </p:tgtEl>
                                      </p:cBhvr>
                                    </p:animEffect>
                                  </p:childTnLst>
                                </p:cTn>
                              </p:par>
                              <p:par>
                                <p:cTn id="95" presetID="53" presetClass="entr" presetSubtype="16" fill="hold"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p:cTn id="97" dur="500" fill="hold"/>
                                        <p:tgtEl>
                                          <p:spTgt spid="82"/>
                                        </p:tgtEl>
                                        <p:attrNameLst>
                                          <p:attrName>ppt_w</p:attrName>
                                        </p:attrNameLst>
                                      </p:cBhvr>
                                      <p:tavLst>
                                        <p:tav tm="0">
                                          <p:val>
                                            <p:fltVal val="0"/>
                                          </p:val>
                                        </p:tav>
                                        <p:tav tm="100000">
                                          <p:val>
                                            <p:strVal val="#ppt_w"/>
                                          </p:val>
                                        </p:tav>
                                      </p:tavLst>
                                    </p:anim>
                                    <p:anim calcmode="lin" valueType="num">
                                      <p:cBhvr>
                                        <p:cTn id="98" dur="500" fill="hold"/>
                                        <p:tgtEl>
                                          <p:spTgt spid="82"/>
                                        </p:tgtEl>
                                        <p:attrNameLst>
                                          <p:attrName>ppt_h</p:attrName>
                                        </p:attrNameLst>
                                      </p:cBhvr>
                                      <p:tavLst>
                                        <p:tav tm="0">
                                          <p:val>
                                            <p:fltVal val="0"/>
                                          </p:val>
                                        </p:tav>
                                        <p:tav tm="100000">
                                          <p:val>
                                            <p:strVal val="#ppt_h"/>
                                          </p:val>
                                        </p:tav>
                                      </p:tavLst>
                                    </p:anim>
                                    <p:animEffect transition="in" filter="fade">
                                      <p:cBhvr>
                                        <p:cTn id="99" dur="500"/>
                                        <p:tgtEl>
                                          <p:spTgt spid="82"/>
                                        </p:tgtEl>
                                      </p:cBhvr>
                                    </p:animEffect>
                                  </p:childTnLst>
                                </p:cTn>
                              </p:par>
                              <p:par>
                                <p:cTn id="100" presetID="53" presetClass="entr" presetSubtype="16" fill="hold" nodeType="with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p:cTn id="102" dur="500" fill="hold"/>
                                        <p:tgtEl>
                                          <p:spTgt spid="85"/>
                                        </p:tgtEl>
                                        <p:attrNameLst>
                                          <p:attrName>ppt_w</p:attrName>
                                        </p:attrNameLst>
                                      </p:cBhvr>
                                      <p:tavLst>
                                        <p:tav tm="0">
                                          <p:val>
                                            <p:fltVal val="0"/>
                                          </p:val>
                                        </p:tav>
                                        <p:tav tm="100000">
                                          <p:val>
                                            <p:strVal val="#ppt_w"/>
                                          </p:val>
                                        </p:tav>
                                      </p:tavLst>
                                    </p:anim>
                                    <p:anim calcmode="lin" valueType="num">
                                      <p:cBhvr>
                                        <p:cTn id="103" dur="500" fill="hold"/>
                                        <p:tgtEl>
                                          <p:spTgt spid="85"/>
                                        </p:tgtEl>
                                        <p:attrNameLst>
                                          <p:attrName>ppt_h</p:attrName>
                                        </p:attrNameLst>
                                      </p:cBhvr>
                                      <p:tavLst>
                                        <p:tav tm="0">
                                          <p:val>
                                            <p:fltVal val="0"/>
                                          </p:val>
                                        </p:tav>
                                        <p:tav tm="100000">
                                          <p:val>
                                            <p:strVal val="#ppt_h"/>
                                          </p:val>
                                        </p:tav>
                                      </p:tavLst>
                                    </p:anim>
                                    <p:animEffect transition="in" filter="fade">
                                      <p:cBhvr>
                                        <p:cTn id="104" dur="500"/>
                                        <p:tgtEl>
                                          <p:spTgt spid="85"/>
                                        </p:tgtEl>
                                      </p:cBhvr>
                                    </p:animEffect>
                                  </p:childTnLst>
                                </p:cTn>
                              </p:par>
                              <p:par>
                                <p:cTn id="105" presetID="53" presetClass="entr" presetSubtype="16" fill="hold" nodeType="withEffect">
                                  <p:stCondLst>
                                    <p:cond delay="0"/>
                                  </p:stCondLst>
                                  <p:childTnLst>
                                    <p:set>
                                      <p:cBhvr>
                                        <p:cTn id="106" dur="1" fill="hold">
                                          <p:stCondLst>
                                            <p:cond delay="0"/>
                                          </p:stCondLst>
                                        </p:cTn>
                                        <p:tgtEl>
                                          <p:spTgt spid="88"/>
                                        </p:tgtEl>
                                        <p:attrNameLst>
                                          <p:attrName>style.visibility</p:attrName>
                                        </p:attrNameLst>
                                      </p:cBhvr>
                                      <p:to>
                                        <p:strVal val="visible"/>
                                      </p:to>
                                    </p:set>
                                    <p:anim calcmode="lin" valueType="num">
                                      <p:cBhvr>
                                        <p:cTn id="107" dur="500" fill="hold"/>
                                        <p:tgtEl>
                                          <p:spTgt spid="88"/>
                                        </p:tgtEl>
                                        <p:attrNameLst>
                                          <p:attrName>ppt_w</p:attrName>
                                        </p:attrNameLst>
                                      </p:cBhvr>
                                      <p:tavLst>
                                        <p:tav tm="0">
                                          <p:val>
                                            <p:fltVal val="0"/>
                                          </p:val>
                                        </p:tav>
                                        <p:tav tm="100000">
                                          <p:val>
                                            <p:strVal val="#ppt_w"/>
                                          </p:val>
                                        </p:tav>
                                      </p:tavLst>
                                    </p:anim>
                                    <p:anim calcmode="lin" valueType="num">
                                      <p:cBhvr>
                                        <p:cTn id="108" dur="500" fill="hold"/>
                                        <p:tgtEl>
                                          <p:spTgt spid="88"/>
                                        </p:tgtEl>
                                        <p:attrNameLst>
                                          <p:attrName>ppt_h</p:attrName>
                                        </p:attrNameLst>
                                      </p:cBhvr>
                                      <p:tavLst>
                                        <p:tav tm="0">
                                          <p:val>
                                            <p:fltVal val="0"/>
                                          </p:val>
                                        </p:tav>
                                        <p:tav tm="100000">
                                          <p:val>
                                            <p:strVal val="#ppt_h"/>
                                          </p:val>
                                        </p:tav>
                                      </p:tavLst>
                                    </p:anim>
                                    <p:animEffect transition="in" filter="fade">
                                      <p:cBhvr>
                                        <p:cTn id="109" dur="500"/>
                                        <p:tgtEl>
                                          <p:spTgt spid="88"/>
                                        </p:tgtEl>
                                      </p:cBhvr>
                                    </p:animEffect>
                                  </p:childTnLst>
                                </p:cTn>
                              </p:par>
                              <p:par>
                                <p:cTn id="110" presetID="53" presetClass="entr" presetSubtype="16" fill="hold" nodeType="withEffect">
                                  <p:stCondLst>
                                    <p:cond delay="0"/>
                                  </p:stCondLst>
                                  <p:childTnLst>
                                    <p:set>
                                      <p:cBhvr>
                                        <p:cTn id="111" dur="1" fill="hold">
                                          <p:stCondLst>
                                            <p:cond delay="0"/>
                                          </p:stCondLst>
                                        </p:cTn>
                                        <p:tgtEl>
                                          <p:spTgt spid="121"/>
                                        </p:tgtEl>
                                        <p:attrNameLst>
                                          <p:attrName>style.visibility</p:attrName>
                                        </p:attrNameLst>
                                      </p:cBhvr>
                                      <p:to>
                                        <p:strVal val="visible"/>
                                      </p:to>
                                    </p:set>
                                    <p:anim calcmode="lin" valueType="num">
                                      <p:cBhvr>
                                        <p:cTn id="112" dur="500" fill="hold"/>
                                        <p:tgtEl>
                                          <p:spTgt spid="121"/>
                                        </p:tgtEl>
                                        <p:attrNameLst>
                                          <p:attrName>ppt_w</p:attrName>
                                        </p:attrNameLst>
                                      </p:cBhvr>
                                      <p:tavLst>
                                        <p:tav tm="0">
                                          <p:val>
                                            <p:fltVal val="0"/>
                                          </p:val>
                                        </p:tav>
                                        <p:tav tm="100000">
                                          <p:val>
                                            <p:strVal val="#ppt_w"/>
                                          </p:val>
                                        </p:tav>
                                      </p:tavLst>
                                    </p:anim>
                                    <p:anim calcmode="lin" valueType="num">
                                      <p:cBhvr>
                                        <p:cTn id="113" dur="500" fill="hold"/>
                                        <p:tgtEl>
                                          <p:spTgt spid="121"/>
                                        </p:tgtEl>
                                        <p:attrNameLst>
                                          <p:attrName>ppt_h</p:attrName>
                                        </p:attrNameLst>
                                      </p:cBhvr>
                                      <p:tavLst>
                                        <p:tav tm="0">
                                          <p:val>
                                            <p:fltVal val="0"/>
                                          </p:val>
                                        </p:tav>
                                        <p:tav tm="100000">
                                          <p:val>
                                            <p:strVal val="#ppt_h"/>
                                          </p:val>
                                        </p:tav>
                                      </p:tavLst>
                                    </p:anim>
                                    <p:animEffect transition="in" filter="fade">
                                      <p:cBhvr>
                                        <p:cTn id="114" dur="500"/>
                                        <p:tgtEl>
                                          <p:spTgt spid="121"/>
                                        </p:tgtEl>
                                      </p:cBhvr>
                                    </p:animEffect>
                                  </p:childTnLst>
                                </p:cTn>
                              </p:par>
                              <p:par>
                                <p:cTn id="115" presetID="53" presetClass="entr" presetSubtype="16" fill="hold" nodeType="withEffect">
                                  <p:stCondLst>
                                    <p:cond delay="0"/>
                                  </p:stCondLst>
                                  <p:childTnLst>
                                    <p:set>
                                      <p:cBhvr>
                                        <p:cTn id="116" dur="1" fill="hold">
                                          <p:stCondLst>
                                            <p:cond delay="0"/>
                                          </p:stCondLst>
                                        </p:cTn>
                                        <p:tgtEl>
                                          <p:spTgt spid="124"/>
                                        </p:tgtEl>
                                        <p:attrNameLst>
                                          <p:attrName>style.visibility</p:attrName>
                                        </p:attrNameLst>
                                      </p:cBhvr>
                                      <p:to>
                                        <p:strVal val="visible"/>
                                      </p:to>
                                    </p:set>
                                    <p:anim calcmode="lin" valueType="num">
                                      <p:cBhvr>
                                        <p:cTn id="117" dur="500" fill="hold"/>
                                        <p:tgtEl>
                                          <p:spTgt spid="124"/>
                                        </p:tgtEl>
                                        <p:attrNameLst>
                                          <p:attrName>ppt_w</p:attrName>
                                        </p:attrNameLst>
                                      </p:cBhvr>
                                      <p:tavLst>
                                        <p:tav tm="0">
                                          <p:val>
                                            <p:fltVal val="0"/>
                                          </p:val>
                                        </p:tav>
                                        <p:tav tm="100000">
                                          <p:val>
                                            <p:strVal val="#ppt_w"/>
                                          </p:val>
                                        </p:tav>
                                      </p:tavLst>
                                    </p:anim>
                                    <p:anim calcmode="lin" valueType="num">
                                      <p:cBhvr>
                                        <p:cTn id="118" dur="500" fill="hold"/>
                                        <p:tgtEl>
                                          <p:spTgt spid="124"/>
                                        </p:tgtEl>
                                        <p:attrNameLst>
                                          <p:attrName>ppt_h</p:attrName>
                                        </p:attrNameLst>
                                      </p:cBhvr>
                                      <p:tavLst>
                                        <p:tav tm="0">
                                          <p:val>
                                            <p:fltVal val="0"/>
                                          </p:val>
                                        </p:tav>
                                        <p:tav tm="100000">
                                          <p:val>
                                            <p:strVal val="#ppt_h"/>
                                          </p:val>
                                        </p:tav>
                                      </p:tavLst>
                                    </p:anim>
                                    <p:animEffect transition="in" filter="fade">
                                      <p:cBhvr>
                                        <p:cTn id="119" dur="500"/>
                                        <p:tgtEl>
                                          <p:spTgt spid="124"/>
                                        </p:tgtEl>
                                      </p:cBhvr>
                                    </p:animEffect>
                                  </p:childTnLst>
                                </p:cTn>
                              </p:par>
                              <p:par>
                                <p:cTn id="120" presetID="53" presetClass="entr" presetSubtype="16" fill="hold" nodeType="withEffect">
                                  <p:stCondLst>
                                    <p:cond delay="0"/>
                                  </p:stCondLst>
                                  <p:childTnLst>
                                    <p:set>
                                      <p:cBhvr>
                                        <p:cTn id="121" dur="1" fill="hold">
                                          <p:stCondLst>
                                            <p:cond delay="0"/>
                                          </p:stCondLst>
                                        </p:cTn>
                                        <p:tgtEl>
                                          <p:spTgt spid="128"/>
                                        </p:tgtEl>
                                        <p:attrNameLst>
                                          <p:attrName>style.visibility</p:attrName>
                                        </p:attrNameLst>
                                      </p:cBhvr>
                                      <p:to>
                                        <p:strVal val="visible"/>
                                      </p:to>
                                    </p:set>
                                    <p:anim calcmode="lin" valueType="num">
                                      <p:cBhvr>
                                        <p:cTn id="122" dur="500" fill="hold"/>
                                        <p:tgtEl>
                                          <p:spTgt spid="128"/>
                                        </p:tgtEl>
                                        <p:attrNameLst>
                                          <p:attrName>ppt_w</p:attrName>
                                        </p:attrNameLst>
                                      </p:cBhvr>
                                      <p:tavLst>
                                        <p:tav tm="0">
                                          <p:val>
                                            <p:fltVal val="0"/>
                                          </p:val>
                                        </p:tav>
                                        <p:tav tm="100000">
                                          <p:val>
                                            <p:strVal val="#ppt_w"/>
                                          </p:val>
                                        </p:tav>
                                      </p:tavLst>
                                    </p:anim>
                                    <p:anim calcmode="lin" valueType="num">
                                      <p:cBhvr>
                                        <p:cTn id="123" dur="500" fill="hold"/>
                                        <p:tgtEl>
                                          <p:spTgt spid="128"/>
                                        </p:tgtEl>
                                        <p:attrNameLst>
                                          <p:attrName>ppt_h</p:attrName>
                                        </p:attrNameLst>
                                      </p:cBhvr>
                                      <p:tavLst>
                                        <p:tav tm="0">
                                          <p:val>
                                            <p:fltVal val="0"/>
                                          </p:val>
                                        </p:tav>
                                        <p:tav tm="100000">
                                          <p:val>
                                            <p:strVal val="#ppt_h"/>
                                          </p:val>
                                        </p:tav>
                                      </p:tavLst>
                                    </p:anim>
                                    <p:animEffect transition="in" filter="fade">
                                      <p:cBhvr>
                                        <p:cTn id="124" dur="500"/>
                                        <p:tgtEl>
                                          <p:spTgt spid="128"/>
                                        </p:tgtEl>
                                      </p:cBhvr>
                                    </p:animEffect>
                                  </p:childTnLst>
                                </p:cTn>
                              </p:par>
                              <p:par>
                                <p:cTn id="125" presetID="53" presetClass="entr" presetSubtype="16" fill="hold" nodeType="withEffect">
                                  <p:stCondLst>
                                    <p:cond delay="0"/>
                                  </p:stCondLst>
                                  <p:childTnLst>
                                    <p:set>
                                      <p:cBhvr>
                                        <p:cTn id="126" dur="1" fill="hold">
                                          <p:stCondLst>
                                            <p:cond delay="0"/>
                                          </p:stCondLst>
                                        </p:cTn>
                                        <p:tgtEl>
                                          <p:spTgt spid="129"/>
                                        </p:tgtEl>
                                        <p:attrNameLst>
                                          <p:attrName>style.visibility</p:attrName>
                                        </p:attrNameLst>
                                      </p:cBhvr>
                                      <p:to>
                                        <p:strVal val="visible"/>
                                      </p:to>
                                    </p:set>
                                    <p:anim calcmode="lin" valueType="num">
                                      <p:cBhvr>
                                        <p:cTn id="127" dur="500" fill="hold"/>
                                        <p:tgtEl>
                                          <p:spTgt spid="129"/>
                                        </p:tgtEl>
                                        <p:attrNameLst>
                                          <p:attrName>ppt_w</p:attrName>
                                        </p:attrNameLst>
                                      </p:cBhvr>
                                      <p:tavLst>
                                        <p:tav tm="0">
                                          <p:val>
                                            <p:fltVal val="0"/>
                                          </p:val>
                                        </p:tav>
                                        <p:tav tm="100000">
                                          <p:val>
                                            <p:strVal val="#ppt_w"/>
                                          </p:val>
                                        </p:tav>
                                      </p:tavLst>
                                    </p:anim>
                                    <p:anim calcmode="lin" valueType="num">
                                      <p:cBhvr>
                                        <p:cTn id="128" dur="500" fill="hold"/>
                                        <p:tgtEl>
                                          <p:spTgt spid="129"/>
                                        </p:tgtEl>
                                        <p:attrNameLst>
                                          <p:attrName>ppt_h</p:attrName>
                                        </p:attrNameLst>
                                      </p:cBhvr>
                                      <p:tavLst>
                                        <p:tav tm="0">
                                          <p:val>
                                            <p:fltVal val="0"/>
                                          </p:val>
                                        </p:tav>
                                        <p:tav tm="100000">
                                          <p:val>
                                            <p:strVal val="#ppt_h"/>
                                          </p:val>
                                        </p:tav>
                                      </p:tavLst>
                                    </p:anim>
                                    <p:animEffect transition="in" filter="fade">
                                      <p:cBhvr>
                                        <p:cTn id="129" dur="500"/>
                                        <p:tgtEl>
                                          <p:spTgt spid="129"/>
                                        </p:tgtEl>
                                      </p:cBhvr>
                                    </p:animEffect>
                                  </p:childTnLst>
                                </p:cTn>
                              </p:par>
                              <p:par>
                                <p:cTn id="130" presetID="53" presetClass="entr" presetSubtype="16" fill="hold" nodeType="withEffect">
                                  <p:stCondLst>
                                    <p:cond delay="0"/>
                                  </p:stCondLst>
                                  <p:childTnLst>
                                    <p:set>
                                      <p:cBhvr>
                                        <p:cTn id="131" dur="1" fill="hold">
                                          <p:stCondLst>
                                            <p:cond delay="0"/>
                                          </p:stCondLst>
                                        </p:cTn>
                                        <p:tgtEl>
                                          <p:spTgt spid="131"/>
                                        </p:tgtEl>
                                        <p:attrNameLst>
                                          <p:attrName>style.visibility</p:attrName>
                                        </p:attrNameLst>
                                      </p:cBhvr>
                                      <p:to>
                                        <p:strVal val="visible"/>
                                      </p:to>
                                    </p:set>
                                    <p:anim calcmode="lin" valueType="num">
                                      <p:cBhvr>
                                        <p:cTn id="132" dur="500" fill="hold"/>
                                        <p:tgtEl>
                                          <p:spTgt spid="131"/>
                                        </p:tgtEl>
                                        <p:attrNameLst>
                                          <p:attrName>ppt_w</p:attrName>
                                        </p:attrNameLst>
                                      </p:cBhvr>
                                      <p:tavLst>
                                        <p:tav tm="0">
                                          <p:val>
                                            <p:fltVal val="0"/>
                                          </p:val>
                                        </p:tav>
                                        <p:tav tm="100000">
                                          <p:val>
                                            <p:strVal val="#ppt_w"/>
                                          </p:val>
                                        </p:tav>
                                      </p:tavLst>
                                    </p:anim>
                                    <p:anim calcmode="lin" valueType="num">
                                      <p:cBhvr>
                                        <p:cTn id="133" dur="500" fill="hold"/>
                                        <p:tgtEl>
                                          <p:spTgt spid="131"/>
                                        </p:tgtEl>
                                        <p:attrNameLst>
                                          <p:attrName>ppt_h</p:attrName>
                                        </p:attrNameLst>
                                      </p:cBhvr>
                                      <p:tavLst>
                                        <p:tav tm="0">
                                          <p:val>
                                            <p:fltVal val="0"/>
                                          </p:val>
                                        </p:tav>
                                        <p:tav tm="100000">
                                          <p:val>
                                            <p:strVal val="#ppt_h"/>
                                          </p:val>
                                        </p:tav>
                                      </p:tavLst>
                                    </p:anim>
                                    <p:animEffect transition="in" filter="fade">
                                      <p:cBhvr>
                                        <p:cTn id="134" dur="500"/>
                                        <p:tgtEl>
                                          <p:spTgt spid="131"/>
                                        </p:tgtEl>
                                      </p:cBhvr>
                                    </p:animEffect>
                                  </p:childTnLst>
                                </p:cTn>
                              </p:par>
                              <p:par>
                                <p:cTn id="135" presetID="53" presetClass="entr" presetSubtype="16" fill="hold" nodeType="withEffect">
                                  <p:stCondLst>
                                    <p:cond delay="0"/>
                                  </p:stCondLst>
                                  <p:childTnLst>
                                    <p:set>
                                      <p:cBhvr>
                                        <p:cTn id="136" dur="1" fill="hold">
                                          <p:stCondLst>
                                            <p:cond delay="0"/>
                                          </p:stCondLst>
                                        </p:cTn>
                                        <p:tgtEl>
                                          <p:spTgt spid="57"/>
                                        </p:tgtEl>
                                        <p:attrNameLst>
                                          <p:attrName>style.visibility</p:attrName>
                                        </p:attrNameLst>
                                      </p:cBhvr>
                                      <p:to>
                                        <p:strVal val="visible"/>
                                      </p:to>
                                    </p:set>
                                    <p:anim calcmode="lin" valueType="num">
                                      <p:cBhvr>
                                        <p:cTn id="137" dur="500" fill="hold"/>
                                        <p:tgtEl>
                                          <p:spTgt spid="57"/>
                                        </p:tgtEl>
                                        <p:attrNameLst>
                                          <p:attrName>ppt_w</p:attrName>
                                        </p:attrNameLst>
                                      </p:cBhvr>
                                      <p:tavLst>
                                        <p:tav tm="0">
                                          <p:val>
                                            <p:fltVal val="0"/>
                                          </p:val>
                                        </p:tav>
                                        <p:tav tm="100000">
                                          <p:val>
                                            <p:strVal val="#ppt_w"/>
                                          </p:val>
                                        </p:tav>
                                      </p:tavLst>
                                    </p:anim>
                                    <p:anim calcmode="lin" valueType="num">
                                      <p:cBhvr>
                                        <p:cTn id="138" dur="500" fill="hold"/>
                                        <p:tgtEl>
                                          <p:spTgt spid="57"/>
                                        </p:tgtEl>
                                        <p:attrNameLst>
                                          <p:attrName>ppt_h</p:attrName>
                                        </p:attrNameLst>
                                      </p:cBhvr>
                                      <p:tavLst>
                                        <p:tav tm="0">
                                          <p:val>
                                            <p:fltVal val="0"/>
                                          </p:val>
                                        </p:tav>
                                        <p:tav tm="100000">
                                          <p:val>
                                            <p:strVal val="#ppt_h"/>
                                          </p:val>
                                        </p:tav>
                                      </p:tavLst>
                                    </p:anim>
                                    <p:animEffect transition="in" filter="fade">
                                      <p:cBhvr>
                                        <p:cTn id="139" dur="500"/>
                                        <p:tgtEl>
                                          <p:spTgt spid="57"/>
                                        </p:tgtEl>
                                      </p:cBhvr>
                                    </p:animEffect>
                                  </p:childTnLst>
                                </p:cTn>
                              </p:par>
                              <p:par>
                                <p:cTn id="140" presetID="53" presetClass="entr" presetSubtype="16" fill="hold" nodeType="withEffect">
                                  <p:stCondLst>
                                    <p:cond delay="0"/>
                                  </p:stCondLst>
                                  <p:childTnLst>
                                    <p:set>
                                      <p:cBhvr>
                                        <p:cTn id="141" dur="1" fill="hold">
                                          <p:stCondLst>
                                            <p:cond delay="0"/>
                                          </p:stCondLst>
                                        </p:cTn>
                                        <p:tgtEl>
                                          <p:spTgt spid="91"/>
                                        </p:tgtEl>
                                        <p:attrNameLst>
                                          <p:attrName>style.visibility</p:attrName>
                                        </p:attrNameLst>
                                      </p:cBhvr>
                                      <p:to>
                                        <p:strVal val="visible"/>
                                      </p:to>
                                    </p:set>
                                    <p:anim calcmode="lin" valueType="num">
                                      <p:cBhvr>
                                        <p:cTn id="142" dur="500" fill="hold"/>
                                        <p:tgtEl>
                                          <p:spTgt spid="91"/>
                                        </p:tgtEl>
                                        <p:attrNameLst>
                                          <p:attrName>ppt_w</p:attrName>
                                        </p:attrNameLst>
                                      </p:cBhvr>
                                      <p:tavLst>
                                        <p:tav tm="0">
                                          <p:val>
                                            <p:fltVal val="0"/>
                                          </p:val>
                                        </p:tav>
                                        <p:tav tm="100000">
                                          <p:val>
                                            <p:strVal val="#ppt_w"/>
                                          </p:val>
                                        </p:tav>
                                      </p:tavLst>
                                    </p:anim>
                                    <p:anim calcmode="lin" valueType="num">
                                      <p:cBhvr>
                                        <p:cTn id="143" dur="500" fill="hold"/>
                                        <p:tgtEl>
                                          <p:spTgt spid="91"/>
                                        </p:tgtEl>
                                        <p:attrNameLst>
                                          <p:attrName>ppt_h</p:attrName>
                                        </p:attrNameLst>
                                      </p:cBhvr>
                                      <p:tavLst>
                                        <p:tav tm="0">
                                          <p:val>
                                            <p:fltVal val="0"/>
                                          </p:val>
                                        </p:tav>
                                        <p:tav tm="100000">
                                          <p:val>
                                            <p:strVal val="#ppt_h"/>
                                          </p:val>
                                        </p:tav>
                                      </p:tavLst>
                                    </p:anim>
                                    <p:animEffect transition="in" filter="fade">
                                      <p:cBhvr>
                                        <p:cTn id="144" dur="500"/>
                                        <p:tgtEl>
                                          <p:spTgt spid="91"/>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151">
                                            <p:txEl>
                                              <p:pRg st="0" end="0"/>
                                            </p:txEl>
                                          </p:spTgt>
                                        </p:tgtEl>
                                        <p:attrNameLst>
                                          <p:attrName>style.visibility</p:attrName>
                                        </p:attrNameLst>
                                      </p:cBhvr>
                                      <p:to>
                                        <p:strVal val="visible"/>
                                      </p:to>
                                    </p:set>
                                    <p:animEffect transition="in" filter="barn(inVertical)">
                                      <p:cBhvr>
                                        <p:cTn id="149" dur="500"/>
                                        <p:tgtEl>
                                          <p:spTgt spid="151">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nodeType="clickEffect">
                                  <p:stCondLst>
                                    <p:cond delay="0"/>
                                  </p:stCondLst>
                                  <p:childTnLst>
                                    <p:set>
                                      <p:cBhvr>
                                        <p:cTn id="153" dur="1" fill="hold">
                                          <p:stCondLst>
                                            <p:cond delay="0"/>
                                          </p:stCondLst>
                                        </p:cTn>
                                        <p:tgtEl>
                                          <p:spTgt spid="151">
                                            <p:txEl>
                                              <p:pRg st="1" end="1"/>
                                            </p:txEl>
                                          </p:spTgt>
                                        </p:tgtEl>
                                        <p:attrNameLst>
                                          <p:attrName>style.visibility</p:attrName>
                                        </p:attrNameLst>
                                      </p:cBhvr>
                                      <p:to>
                                        <p:strVal val="visible"/>
                                      </p:to>
                                    </p:set>
                                    <p:animEffect transition="in" filter="barn(inVertical)">
                                      <p:cBhvr>
                                        <p:cTn id="154" dur="500"/>
                                        <p:tgtEl>
                                          <p:spTgt spid="151">
                                            <p:txEl>
                                              <p:pRg st="1" end="1"/>
                                            </p:txEl>
                                          </p:spTgt>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nodeType="clickEffect">
                                  <p:stCondLst>
                                    <p:cond delay="0"/>
                                  </p:stCondLst>
                                  <p:childTnLst>
                                    <p:set>
                                      <p:cBhvr>
                                        <p:cTn id="158" dur="1" fill="hold">
                                          <p:stCondLst>
                                            <p:cond delay="0"/>
                                          </p:stCondLst>
                                        </p:cTn>
                                        <p:tgtEl>
                                          <p:spTgt spid="151">
                                            <p:txEl>
                                              <p:pRg st="2" end="2"/>
                                            </p:txEl>
                                          </p:spTgt>
                                        </p:tgtEl>
                                        <p:attrNameLst>
                                          <p:attrName>style.visibility</p:attrName>
                                        </p:attrNameLst>
                                      </p:cBhvr>
                                      <p:to>
                                        <p:strVal val="visible"/>
                                      </p:to>
                                    </p:set>
                                    <p:animEffect transition="in" filter="barn(inVertical)">
                                      <p:cBhvr>
                                        <p:cTn id="159" dur="500"/>
                                        <p:tgtEl>
                                          <p:spTgt spid="151">
                                            <p:txEl>
                                              <p:pRg st="2" end="2"/>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nodeType="clickEffect">
                                  <p:stCondLst>
                                    <p:cond delay="0"/>
                                  </p:stCondLst>
                                  <p:childTnLst>
                                    <p:set>
                                      <p:cBhvr>
                                        <p:cTn id="163" dur="1" fill="hold">
                                          <p:stCondLst>
                                            <p:cond delay="0"/>
                                          </p:stCondLst>
                                        </p:cTn>
                                        <p:tgtEl>
                                          <p:spTgt spid="96"/>
                                        </p:tgtEl>
                                        <p:attrNameLst>
                                          <p:attrName>style.visibility</p:attrName>
                                        </p:attrNameLst>
                                      </p:cBhvr>
                                      <p:to>
                                        <p:strVal val="visible"/>
                                      </p:to>
                                    </p:set>
                                    <p:animEffect transition="in" filter="barn(inVertical)">
                                      <p:cBhvr>
                                        <p:cTn id="16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39" name="Freeform 39"/>
          <p:cNvSpPr/>
          <p:nvPr/>
        </p:nvSpPr>
        <p:spPr>
          <a:xfrm rot="5400000">
            <a:off x="13942894" y="4117404"/>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grpSp>
        <p:nvGrpSpPr>
          <p:cNvPr id="11" name="Group 11"/>
          <p:cNvGrpSpPr/>
          <p:nvPr/>
        </p:nvGrpSpPr>
        <p:grpSpPr>
          <a:xfrm>
            <a:off x="16133737" y="5147386"/>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 name="Group 4"/>
          <p:cNvGrpSpPr/>
          <p:nvPr/>
        </p:nvGrpSpPr>
        <p:grpSpPr>
          <a:xfrm>
            <a:off x="16133737" y="3860971"/>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6133737" y="6433800"/>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133737" y="7720214"/>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226484" y="1288142"/>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437762" y="362879"/>
            <a:ext cx="17111469" cy="929430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943124" y="804287"/>
            <a:ext cx="16128742" cy="8496538"/>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6158288" y="400972"/>
            <a:ext cx="5821020" cy="2818415"/>
            <a:chOff x="0" y="-208001"/>
            <a:chExt cx="11590612" cy="3757883"/>
          </a:xfrm>
        </p:grpSpPr>
        <p:grpSp>
          <p:nvGrpSpPr>
            <p:cNvPr id="92" name="Group 92"/>
            <p:cNvGrpSpPr/>
            <p:nvPr/>
          </p:nvGrpSpPr>
          <p:grpSpPr>
            <a:xfrm>
              <a:off x="0" y="-208001"/>
              <a:ext cx="9853896" cy="3757883"/>
              <a:chOff x="0" y="-47625"/>
              <a:chExt cx="2256202" cy="860425"/>
            </a:xfrm>
          </p:grpSpPr>
          <p:sp>
            <p:nvSpPr>
              <p:cNvPr id="93" name="Freeform 93"/>
              <p:cNvSpPr/>
              <p:nvPr/>
            </p:nvSpPr>
            <p:spPr>
              <a:xfrm>
                <a:off x="474134" y="-47275"/>
                <a:ext cx="1782068" cy="324979"/>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94" name="TextBox 94"/>
              <p:cNvSpPr txBox="1"/>
              <p:nvPr/>
            </p:nvSpPr>
            <p:spPr>
              <a:xfrm>
                <a:off x="0" y="-47625"/>
                <a:ext cx="812800" cy="860425"/>
              </a:xfrm>
              <a:prstGeom prst="rect">
                <a:avLst/>
              </a:prstGeom>
            </p:spPr>
            <p:txBody>
              <a:bodyPr lIns="50800" tIns="50800" rIns="50800" bIns="50800" rtlCol="0" anchor="ctr"/>
              <a:lstStyle/>
              <a:p>
                <a:pPr algn="ctr">
                  <a:lnSpc>
                    <a:spcPts val="2660"/>
                  </a:lnSpc>
                </a:pPr>
                <a:endParaRPr/>
              </a:p>
            </p:txBody>
          </p:sp>
        </p:grpSp>
        <p:sp>
          <p:nvSpPr>
            <p:cNvPr id="95" name="TextBox 95"/>
            <p:cNvSpPr txBox="1"/>
            <p:nvPr/>
          </p:nvSpPr>
          <p:spPr>
            <a:xfrm>
              <a:off x="741743" y="-26165"/>
              <a:ext cx="10848869" cy="1236235"/>
            </a:xfrm>
            <a:prstGeom prst="rect">
              <a:avLst/>
            </a:prstGeom>
          </p:spPr>
          <p:txBody>
            <a:bodyPr lIns="0" tIns="0" rIns="0" bIns="0" rtlCol="0" anchor="t">
              <a:spAutoFit/>
            </a:bodyPr>
            <a:lstStyle/>
            <a:p>
              <a:pPr marL="0" lvl="0" indent="0" algn="ctr">
                <a:lnSpc>
                  <a:spcPts val="6960"/>
                </a:lnSpc>
                <a:spcBef>
                  <a:spcPct val="0"/>
                </a:spcBef>
              </a:pPr>
              <a:r>
                <a:rPr lang="en-US" sz="6000">
                  <a:solidFill>
                    <a:srgbClr val="503D36"/>
                  </a:solidFill>
                  <a:latin typeface="More Sugar"/>
                </a:rPr>
                <a:t>1. Âm /</a:t>
              </a:r>
              <a:r>
                <a:rPr lang="el-GR" sz="6000">
                  <a:solidFill>
                    <a:srgbClr val="503D36"/>
                  </a:solidFill>
                  <a:latin typeface="More Sugar"/>
                </a:rPr>
                <a:t>θ/</a:t>
              </a:r>
              <a:endParaRPr lang="en-US" sz="6000">
                <a:solidFill>
                  <a:srgbClr val="503D36"/>
                </a:solidFill>
                <a:latin typeface="More Sugar"/>
              </a:endParaRPr>
            </a:p>
          </p:txBody>
        </p:sp>
      </p:grpSp>
      <p:sp>
        <p:nvSpPr>
          <p:cNvPr id="121" name="Freeform 121"/>
          <p:cNvSpPr/>
          <p:nvPr/>
        </p:nvSpPr>
        <p:spPr>
          <a:xfrm flipH="1">
            <a:off x="15586616" y="-134686"/>
            <a:ext cx="1850472" cy="1769514"/>
          </a:xfrm>
          <a:custGeom>
            <a:avLst/>
            <a:gdLst/>
            <a:ahLst/>
            <a:cxnLst/>
            <a:rect l="l" t="t" r="r" b="b"/>
            <a:pathLst>
              <a:path w="1850472" h="1769514">
                <a:moveTo>
                  <a:pt x="1850473" y="0"/>
                </a:moveTo>
                <a:lnTo>
                  <a:pt x="0" y="0"/>
                </a:lnTo>
                <a:lnTo>
                  <a:pt x="0" y="1769514"/>
                </a:lnTo>
                <a:lnTo>
                  <a:pt x="1850473" y="1769514"/>
                </a:lnTo>
                <a:lnTo>
                  <a:pt x="1850473" y="0"/>
                </a:lnTo>
                <a:close/>
              </a:path>
            </a:pathLst>
          </a:custGeom>
          <a:blipFill>
            <a:blip r:embed="rId6"/>
            <a:stretch>
              <a:fillRect/>
            </a:stretch>
          </a:blipFill>
        </p:spPr>
      </p:sp>
      <p:sp>
        <p:nvSpPr>
          <p:cNvPr id="124" name="Freeform 124"/>
          <p:cNvSpPr/>
          <p:nvPr/>
        </p:nvSpPr>
        <p:spPr>
          <a:xfrm rot="-3955797" flipH="1" flipV="1">
            <a:off x="15665894" y="8971758"/>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sp>
      <p:sp>
        <p:nvSpPr>
          <p:cNvPr id="128" name="Freeform 128"/>
          <p:cNvSpPr/>
          <p:nvPr/>
        </p:nvSpPr>
        <p:spPr>
          <a:xfrm>
            <a:off x="738768" y="629817"/>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29" name="Freeform 129"/>
          <p:cNvSpPr/>
          <p:nvPr/>
        </p:nvSpPr>
        <p:spPr>
          <a:xfrm rot="-2035095">
            <a:off x="656390" y="8865141"/>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31" name="Group 131"/>
          <p:cNvGrpSpPr/>
          <p:nvPr/>
        </p:nvGrpSpPr>
        <p:grpSpPr>
          <a:xfrm>
            <a:off x="594866" y="1690137"/>
            <a:ext cx="1232729" cy="7134324"/>
            <a:chOff x="0" y="0"/>
            <a:chExt cx="1643639" cy="9512432"/>
          </a:xfrm>
        </p:grpSpPr>
        <p:sp>
          <p:nvSpPr>
            <p:cNvPr id="132" name="TextBox 13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6" name="TextBox 13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7" name="TextBox 13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8" name="TextBox 13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9" name="TextBox 13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0" name="TextBox 14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57" name="Group 57"/>
          <p:cNvGrpSpPr/>
          <p:nvPr/>
        </p:nvGrpSpPr>
        <p:grpSpPr>
          <a:xfrm>
            <a:off x="16534078" y="2574557"/>
            <a:ext cx="2186870" cy="1191585"/>
            <a:chOff x="0" y="0"/>
            <a:chExt cx="2915827" cy="1588780"/>
          </a:xfrm>
        </p:grpSpPr>
        <p:grpSp>
          <p:nvGrpSpPr>
            <p:cNvPr id="58" name="Group 58"/>
            <p:cNvGrpSpPr/>
            <p:nvPr/>
          </p:nvGrpSpPr>
          <p:grpSpPr>
            <a:xfrm>
              <a:off x="0" y="0"/>
              <a:ext cx="2915827" cy="1588780"/>
              <a:chOff x="0" y="0"/>
              <a:chExt cx="595553" cy="324506"/>
            </a:xfrm>
          </p:grpSpPr>
          <p:sp>
            <p:nvSpPr>
              <p:cNvPr id="59" name="Freeform 5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60" name="TextBox 6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61" name="Group 61"/>
            <p:cNvGrpSpPr/>
            <p:nvPr/>
          </p:nvGrpSpPr>
          <p:grpSpPr>
            <a:xfrm>
              <a:off x="135707" y="117213"/>
              <a:ext cx="2664410" cy="1354354"/>
              <a:chOff x="0" y="0"/>
              <a:chExt cx="544201" cy="276625"/>
            </a:xfrm>
          </p:grpSpPr>
          <p:sp>
            <p:nvSpPr>
              <p:cNvPr id="63" name="TextBox 63"/>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FFFFFF"/>
                  </a:solidFill>
                  <a:latin typeface="Sniglet"/>
                </a:endParaRPr>
              </a:p>
            </p:txBody>
          </p:sp>
          <p:sp>
            <p:nvSpPr>
              <p:cNvPr id="62" name="Freeform 6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grpSp>
      </p:grpSp>
      <p:sp>
        <p:nvSpPr>
          <p:cNvPr id="151" name="TextBox 150">
            <a:extLst>
              <a:ext uri="{FF2B5EF4-FFF2-40B4-BE49-F238E27FC236}">
                <a16:creationId xmlns:a16="http://schemas.microsoft.com/office/drawing/2014/main" id="{3D952832-865B-4604-81DD-076F3D4595E3}"/>
              </a:ext>
            </a:extLst>
          </p:cNvPr>
          <p:cNvSpPr txBox="1"/>
          <p:nvPr/>
        </p:nvSpPr>
        <p:spPr>
          <a:xfrm>
            <a:off x="1871485" y="1044514"/>
            <a:ext cx="14694039" cy="2471318"/>
          </a:xfrm>
          <a:prstGeom prst="rect">
            <a:avLst/>
          </a:prstGeom>
          <a:noFill/>
        </p:spPr>
        <p:txBody>
          <a:bodyPr wrap="square">
            <a:spAutoFit/>
          </a:bodyPr>
          <a:lstStyle/>
          <a:p>
            <a:pPr algn="just">
              <a:lnSpc>
                <a:spcPct val="120000"/>
              </a:lnSpc>
            </a:pPr>
            <a:r>
              <a:rPr lang="en-US" sz="4400" b="1" i="1">
                <a:solidFill>
                  <a:srgbClr val="00B0F0"/>
                </a:solidFill>
                <a:latin typeface="Calibri" panose="020F0502020204030204" pitchFamily="34" charset="0"/>
                <a:ea typeface="Arial" panose="020B0604020202020204" pitchFamily="34" charset="0"/>
                <a:cs typeface="Cambria" panose="02040503050406030204" pitchFamily="18" charset="0"/>
              </a:rPr>
              <a:t>b. Dấu hiệu nhận biết</a:t>
            </a:r>
            <a:endParaRPr lang="en-US" sz="4800">
              <a:solidFill>
                <a:srgbClr val="00B0F0"/>
              </a:solidFill>
              <a:latin typeface="Cambria" panose="02040503050406030204" pitchFamily="18" charset="0"/>
              <a:ea typeface="Cambria" panose="02040503050406030204" pitchFamily="18" charset="0"/>
              <a:cs typeface="Cambria" panose="02040503050406030204" pitchFamily="18" charset="0"/>
            </a:endParaRPr>
          </a:p>
          <a:p>
            <a:pPr algn="just">
              <a:lnSpc>
                <a:spcPct val="120000"/>
              </a:lnSpc>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 “th” được phát âm là /</a:t>
            </a:r>
            <a:r>
              <a:rPr lang="el-GR" sz="4400">
                <a:solidFill>
                  <a:srgbClr val="503D36"/>
                </a:solidFill>
                <a:latin typeface="More Sugar"/>
              </a:rPr>
              <a:t> θ </a:t>
            </a: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Khi nó đứng đầu hay cuối của từ</a:t>
            </a: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 </a:t>
            </a:r>
            <a:endParaRPr lang="en-US" sz="48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96" name="Table 95">
            <a:extLst>
              <a:ext uri="{FF2B5EF4-FFF2-40B4-BE49-F238E27FC236}">
                <a16:creationId xmlns:a16="http://schemas.microsoft.com/office/drawing/2014/main" id="{45744BA7-4A44-4610-A54E-57E9DA44C64C}"/>
              </a:ext>
            </a:extLst>
          </p:cNvPr>
          <p:cNvGraphicFramePr>
            <a:graphicFrameLocks noGrp="1"/>
          </p:cNvGraphicFramePr>
          <p:nvPr>
            <p:extLst>
              <p:ext uri="{D42A27DB-BD31-4B8C-83A1-F6EECF244321}">
                <p14:modId xmlns:p14="http://schemas.microsoft.com/office/powerpoint/2010/main" val="2203548915"/>
              </p:ext>
            </p:extLst>
          </p:nvPr>
        </p:nvGraphicFramePr>
        <p:xfrm>
          <a:off x="2997322" y="3473432"/>
          <a:ext cx="12576842" cy="5734939"/>
        </p:xfrm>
        <a:graphic>
          <a:graphicData uri="http://schemas.openxmlformats.org/drawingml/2006/table">
            <a:tbl>
              <a:tblPr firstRow="1" firstCol="1" bandRow="1"/>
              <a:tblGrid>
                <a:gridCol w="3540368">
                  <a:extLst>
                    <a:ext uri="{9D8B030D-6E8A-4147-A177-3AD203B41FA5}">
                      <a16:colId xmlns:a16="http://schemas.microsoft.com/office/drawing/2014/main" val="4216585038"/>
                    </a:ext>
                  </a:extLst>
                </a:gridCol>
                <a:gridCol w="4517098">
                  <a:extLst>
                    <a:ext uri="{9D8B030D-6E8A-4147-A177-3AD203B41FA5}">
                      <a16:colId xmlns:a16="http://schemas.microsoft.com/office/drawing/2014/main" val="4032848558"/>
                    </a:ext>
                  </a:extLst>
                </a:gridCol>
                <a:gridCol w="4519376">
                  <a:extLst>
                    <a:ext uri="{9D8B030D-6E8A-4147-A177-3AD203B41FA5}">
                      <a16:colId xmlns:a16="http://schemas.microsoft.com/office/drawing/2014/main" val="3202646659"/>
                    </a:ext>
                  </a:extLst>
                </a:gridCol>
              </a:tblGrid>
              <a:tr h="0">
                <a:tc>
                  <a:txBody>
                    <a:bodyPr/>
                    <a:lstStyle/>
                    <a:p>
                      <a:pPr algn="ctr">
                        <a:lnSpc>
                          <a:spcPct val="120000"/>
                        </a:lnSpc>
                      </a:pPr>
                      <a:r>
                        <a:rPr lang="en-US" sz="4800" b="1">
                          <a:solidFill>
                            <a:srgbClr val="00B050"/>
                          </a:solidFill>
                          <a:effectLst/>
                          <a:latin typeface="+mn-lt"/>
                          <a:ea typeface="Cambria" panose="02040503050406030204" pitchFamily="18" charset="0"/>
                          <a:cs typeface="Cambria" panose="02040503050406030204" pitchFamily="18" charset="0"/>
                        </a:rPr>
                        <a:t>Examples</a:t>
                      </a:r>
                      <a:endParaRPr lang="en-US" sz="5400">
                        <a:solidFill>
                          <a:srgbClr val="00B050"/>
                        </a:solidFill>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20000"/>
                        </a:lnSpc>
                      </a:pPr>
                      <a:r>
                        <a:rPr lang="en-US" sz="4800" b="1">
                          <a:solidFill>
                            <a:srgbClr val="00B050"/>
                          </a:solidFill>
                          <a:effectLst/>
                          <a:latin typeface="+mn-lt"/>
                          <a:ea typeface="Cambria" panose="02040503050406030204" pitchFamily="18" charset="0"/>
                          <a:cs typeface="Cambria" panose="02040503050406030204" pitchFamily="18" charset="0"/>
                        </a:rPr>
                        <a:t>Transcription</a:t>
                      </a:r>
                      <a:endParaRPr lang="en-US" sz="5400">
                        <a:solidFill>
                          <a:srgbClr val="00B050"/>
                        </a:solidFill>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20000"/>
                        </a:lnSpc>
                      </a:pPr>
                      <a:r>
                        <a:rPr lang="en-US" sz="4800" b="1" dirty="0">
                          <a:solidFill>
                            <a:srgbClr val="00B050"/>
                          </a:solidFill>
                          <a:effectLst/>
                          <a:latin typeface="+mn-lt"/>
                          <a:ea typeface="Cambria" panose="02040503050406030204" pitchFamily="18" charset="0"/>
                          <a:cs typeface="Cambria" panose="02040503050406030204" pitchFamily="18" charset="0"/>
                        </a:rPr>
                        <a:t>Meaning</a:t>
                      </a:r>
                      <a:endParaRPr lang="en-US" sz="5400" dirty="0">
                        <a:solidFill>
                          <a:srgbClr val="00B050"/>
                        </a:solidFill>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540503139"/>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think</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/θ</a:t>
                      </a:r>
                      <a:r>
                        <a:rPr lang="en-US" sz="4800">
                          <a:solidFill>
                            <a:srgbClr val="333333"/>
                          </a:solidFill>
                          <a:effectLst/>
                          <a:latin typeface="+mn-lt"/>
                          <a:ea typeface="Cambria" panose="02040503050406030204" pitchFamily="18" charset="0"/>
                          <a:cs typeface="Calibri" panose="020F0502020204030204" pitchFamily="34" charset="0"/>
                        </a:rPr>
                        <a:t>ɪ</a:t>
                      </a:r>
                      <a:r>
                        <a:rPr lang="en-US" sz="4800">
                          <a:solidFill>
                            <a:srgbClr val="000000"/>
                          </a:solidFill>
                          <a:effectLst/>
                          <a:latin typeface="+mn-lt"/>
                          <a:ea typeface="Cambria" panose="02040503050406030204" pitchFamily="18" charset="0"/>
                          <a:cs typeface="Calibri" panose="020F0502020204030204" pitchFamily="34" charset="0"/>
                        </a:rPr>
                        <a:t>η</a:t>
                      </a:r>
                      <a:r>
                        <a:rPr lang="en-US" sz="4800">
                          <a:solidFill>
                            <a:srgbClr val="000000"/>
                          </a:solidFill>
                          <a:effectLst/>
                          <a:latin typeface="+mn-lt"/>
                          <a:ea typeface="Cambria" panose="02040503050406030204" pitchFamily="18" charset="0"/>
                          <a:cs typeface="Cambria" panose="02040503050406030204" pitchFamily="18" charset="0"/>
                        </a:rPr>
                        <a:t>k/</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nghĩ, suy nghĩ</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239106"/>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thing</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/θ</a:t>
                      </a:r>
                      <a:r>
                        <a:rPr lang="en-US" sz="4800">
                          <a:solidFill>
                            <a:srgbClr val="333333"/>
                          </a:solidFill>
                          <a:effectLst/>
                          <a:latin typeface="+mn-lt"/>
                          <a:ea typeface="Cambria" panose="02040503050406030204" pitchFamily="18" charset="0"/>
                          <a:cs typeface="Calibri" panose="020F0502020204030204" pitchFamily="34" charset="0"/>
                        </a:rPr>
                        <a:t>ɪ</a:t>
                      </a:r>
                      <a:r>
                        <a:rPr lang="en-US" sz="4800">
                          <a:solidFill>
                            <a:srgbClr val="000000"/>
                          </a:solidFill>
                          <a:effectLst/>
                          <a:latin typeface="+mn-lt"/>
                          <a:ea typeface="Cambria" panose="02040503050406030204" pitchFamily="18" charset="0"/>
                          <a:cs typeface="Calibri" panose="020F0502020204030204" pitchFamily="34" charset="0"/>
                        </a:rPr>
                        <a:t>η</a:t>
                      </a:r>
                      <a:r>
                        <a:rPr lang="en-US" sz="4800">
                          <a:solidFill>
                            <a:srgbClr val="000000"/>
                          </a:solidFill>
                          <a:effectLst/>
                          <a:latin typeface="+mn-lt"/>
                          <a:ea typeface="Cambria" panose="02040503050406030204" pitchFamily="18" charset="0"/>
                          <a:cs typeface="Cambria" panose="02040503050406030204" pitchFamily="18" charset="0"/>
                        </a:rPr>
                        <a:t>/</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đỗ vật</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924997"/>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month</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/m</a:t>
                      </a:r>
                      <a:r>
                        <a:rPr lang="en-US" sz="4800">
                          <a:solidFill>
                            <a:srgbClr val="333333"/>
                          </a:solidFill>
                          <a:effectLst/>
                          <a:latin typeface="+mn-lt"/>
                          <a:ea typeface="Cambria" panose="02040503050406030204" pitchFamily="18" charset="0"/>
                          <a:cs typeface="Calibri" panose="020F0502020204030204" pitchFamily="34" charset="0"/>
                        </a:rPr>
                        <a:t>ʌ</a:t>
                      </a:r>
                      <a:r>
                        <a:rPr lang="en-US" sz="4800">
                          <a:solidFill>
                            <a:srgbClr val="000000"/>
                          </a:solidFill>
                          <a:effectLst/>
                          <a:latin typeface="+mn-lt"/>
                          <a:ea typeface="Cambria" panose="02040503050406030204" pitchFamily="18" charset="0"/>
                          <a:cs typeface="Cambria" panose="02040503050406030204" pitchFamily="18" charset="0"/>
                        </a:rPr>
                        <a:t>nθ/</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tháng</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3545730"/>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path</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/p</a:t>
                      </a:r>
                      <a:r>
                        <a:rPr lang="en-US" sz="4800">
                          <a:solidFill>
                            <a:srgbClr val="333333"/>
                          </a:solidFill>
                          <a:effectLst/>
                          <a:latin typeface="+mn-lt"/>
                          <a:ea typeface="Cambria" panose="02040503050406030204" pitchFamily="18" charset="0"/>
                          <a:cs typeface="Calibri" panose="020F0502020204030204" pitchFamily="34" charset="0"/>
                        </a:rPr>
                        <a:t>ɑ</a:t>
                      </a:r>
                      <a:r>
                        <a:rPr lang="en-US" sz="4800">
                          <a:solidFill>
                            <a:srgbClr val="000000"/>
                          </a:solidFill>
                          <a:effectLst/>
                          <a:latin typeface="+mn-lt"/>
                          <a:ea typeface="Cambria" panose="02040503050406030204" pitchFamily="18" charset="0"/>
                          <a:cs typeface="Cambria" panose="02040503050406030204" pitchFamily="18" charset="0"/>
                        </a:rPr>
                        <a:t>:θ/</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lối đi, đường nhỏ</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895246"/>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truth</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/tru:θ/</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a:solidFill>
                            <a:srgbClr val="000000"/>
                          </a:solidFill>
                          <a:effectLst/>
                          <a:latin typeface="+mn-lt"/>
                          <a:ea typeface="Cambria" panose="02040503050406030204" pitchFamily="18" charset="0"/>
                          <a:cs typeface="Cambria" panose="02040503050406030204" pitchFamily="18" charset="0"/>
                        </a:rPr>
                        <a:t>sự thật</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5817881"/>
                  </a:ext>
                </a:extLst>
              </a:tr>
              <a:tr h="0">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bath</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a:solidFill>
                            <a:srgbClr val="000000"/>
                          </a:solidFill>
                          <a:effectLst/>
                          <a:latin typeface="+mn-lt"/>
                          <a:ea typeface="Cambria" panose="02040503050406030204" pitchFamily="18" charset="0"/>
                          <a:cs typeface="Cambria" panose="02040503050406030204" pitchFamily="18" charset="0"/>
                        </a:rPr>
                        <a:t>/b</a:t>
                      </a:r>
                      <a:r>
                        <a:rPr lang="en-US" sz="4800">
                          <a:solidFill>
                            <a:srgbClr val="333333"/>
                          </a:solidFill>
                          <a:effectLst/>
                          <a:latin typeface="+mn-lt"/>
                          <a:ea typeface="Cambria" panose="02040503050406030204" pitchFamily="18" charset="0"/>
                          <a:cs typeface="Calibri" panose="020F0502020204030204" pitchFamily="34" charset="0"/>
                        </a:rPr>
                        <a:t>ɑ</a:t>
                      </a:r>
                      <a:r>
                        <a:rPr lang="en-US" sz="4800">
                          <a:solidFill>
                            <a:srgbClr val="000000"/>
                          </a:solidFill>
                          <a:effectLst/>
                          <a:latin typeface="+mn-lt"/>
                          <a:ea typeface="Cambria" panose="02040503050406030204" pitchFamily="18" charset="0"/>
                          <a:cs typeface="Cambria" panose="02040503050406030204" pitchFamily="18" charset="0"/>
                        </a:rPr>
                        <a:t>:θ/</a:t>
                      </a:r>
                      <a:endParaRPr lang="en-US" sz="54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pPr>
                      <a:r>
                        <a:rPr lang="en-US" sz="4800" i="1" dirty="0" err="1">
                          <a:solidFill>
                            <a:srgbClr val="000000"/>
                          </a:solidFill>
                          <a:effectLst/>
                          <a:latin typeface="+mn-lt"/>
                          <a:ea typeface="Cambria" panose="02040503050406030204" pitchFamily="18" charset="0"/>
                          <a:cs typeface="Cambria" panose="02040503050406030204" pitchFamily="18" charset="0"/>
                        </a:rPr>
                        <a:t>tắm</a:t>
                      </a:r>
                      <a:endParaRPr lang="en-US" sz="5400" dirty="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78721"/>
                  </a:ext>
                </a:extLst>
              </a:tr>
            </a:tbl>
          </a:graphicData>
        </a:graphic>
      </p:graphicFrame>
    </p:spTree>
    <p:extLst>
      <p:ext uri="{BB962C8B-B14F-4D97-AF65-F5344CB8AC3E}">
        <p14:creationId xmlns:p14="http://schemas.microsoft.com/office/powerpoint/2010/main" val="40229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p:cTn id="67" dur="500" fill="hold"/>
                                        <p:tgtEl>
                                          <p:spTgt spid="64"/>
                                        </p:tgtEl>
                                        <p:attrNameLst>
                                          <p:attrName>ppt_w</p:attrName>
                                        </p:attrNameLst>
                                      </p:cBhvr>
                                      <p:tavLst>
                                        <p:tav tm="0">
                                          <p:val>
                                            <p:fltVal val="0"/>
                                          </p:val>
                                        </p:tav>
                                        <p:tav tm="100000">
                                          <p:val>
                                            <p:strVal val="#ppt_w"/>
                                          </p:val>
                                        </p:tav>
                                      </p:tavLst>
                                    </p:anim>
                                    <p:anim calcmode="lin" valueType="num">
                                      <p:cBhvr>
                                        <p:cTn id="68" dur="500" fill="hold"/>
                                        <p:tgtEl>
                                          <p:spTgt spid="64"/>
                                        </p:tgtEl>
                                        <p:attrNameLst>
                                          <p:attrName>ppt_h</p:attrName>
                                        </p:attrNameLst>
                                      </p:cBhvr>
                                      <p:tavLst>
                                        <p:tav tm="0">
                                          <p:val>
                                            <p:fltVal val="0"/>
                                          </p:val>
                                        </p:tav>
                                        <p:tav tm="100000">
                                          <p:val>
                                            <p:strVal val="#ppt_h"/>
                                          </p:val>
                                        </p:tav>
                                      </p:tavLst>
                                    </p:anim>
                                    <p:animEffect transition="in" filter="fade">
                                      <p:cBhvr>
                                        <p:cTn id="69" dur="500"/>
                                        <p:tgtEl>
                                          <p:spTgt spid="64"/>
                                        </p:tgtEl>
                                      </p:cBhvr>
                                    </p:animEffect>
                                  </p:childTnLst>
                                </p:cTn>
                              </p:par>
                              <p:par>
                                <p:cTn id="70" presetID="53" presetClass="entr" presetSubtype="16"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par>
                                <p:cTn id="75" presetID="53" presetClass="entr" presetSubtype="16"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childTnLst>
                                </p:cTn>
                              </p:par>
                              <p:par>
                                <p:cTn id="80" presetID="53" presetClass="entr" presetSubtype="16" fill="hold" nodeType="withEffect">
                                  <p:stCondLst>
                                    <p:cond delay="0"/>
                                  </p:stCondLst>
                                  <p:childTnLst>
                                    <p:set>
                                      <p:cBhvr>
                                        <p:cTn id="81" dur="1" fill="hold">
                                          <p:stCondLst>
                                            <p:cond delay="0"/>
                                          </p:stCondLst>
                                        </p:cTn>
                                        <p:tgtEl>
                                          <p:spTgt spid="73"/>
                                        </p:tgtEl>
                                        <p:attrNameLst>
                                          <p:attrName>style.visibility</p:attrName>
                                        </p:attrNameLst>
                                      </p:cBhvr>
                                      <p:to>
                                        <p:strVal val="visible"/>
                                      </p:to>
                                    </p:set>
                                    <p:anim calcmode="lin" valueType="num">
                                      <p:cBhvr>
                                        <p:cTn id="82" dur="500" fill="hold"/>
                                        <p:tgtEl>
                                          <p:spTgt spid="73"/>
                                        </p:tgtEl>
                                        <p:attrNameLst>
                                          <p:attrName>ppt_w</p:attrName>
                                        </p:attrNameLst>
                                      </p:cBhvr>
                                      <p:tavLst>
                                        <p:tav tm="0">
                                          <p:val>
                                            <p:fltVal val="0"/>
                                          </p:val>
                                        </p:tav>
                                        <p:tav tm="100000">
                                          <p:val>
                                            <p:strVal val="#ppt_w"/>
                                          </p:val>
                                        </p:tav>
                                      </p:tavLst>
                                    </p:anim>
                                    <p:anim calcmode="lin" valueType="num">
                                      <p:cBhvr>
                                        <p:cTn id="83" dur="500" fill="hold"/>
                                        <p:tgtEl>
                                          <p:spTgt spid="73"/>
                                        </p:tgtEl>
                                        <p:attrNameLst>
                                          <p:attrName>ppt_h</p:attrName>
                                        </p:attrNameLst>
                                      </p:cBhvr>
                                      <p:tavLst>
                                        <p:tav tm="0">
                                          <p:val>
                                            <p:fltVal val="0"/>
                                          </p:val>
                                        </p:tav>
                                        <p:tav tm="100000">
                                          <p:val>
                                            <p:strVal val="#ppt_h"/>
                                          </p:val>
                                        </p:tav>
                                      </p:tavLst>
                                    </p:anim>
                                    <p:animEffect transition="in" filter="fade">
                                      <p:cBhvr>
                                        <p:cTn id="84" dur="500"/>
                                        <p:tgtEl>
                                          <p:spTgt spid="73"/>
                                        </p:tgtEl>
                                      </p:cBhvr>
                                    </p:animEffect>
                                  </p:childTnLst>
                                </p:cTn>
                              </p:par>
                              <p:par>
                                <p:cTn id="85" presetID="53" presetClass="entr" presetSubtype="16"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p:cTn id="87" dur="500" fill="hold"/>
                                        <p:tgtEl>
                                          <p:spTgt spid="76"/>
                                        </p:tgtEl>
                                        <p:attrNameLst>
                                          <p:attrName>ppt_w</p:attrName>
                                        </p:attrNameLst>
                                      </p:cBhvr>
                                      <p:tavLst>
                                        <p:tav tm="0">
                                          <p:val>
                                            <p:fltVal val="0"/>
                                          </p:val>
                                        </p:tav>
                                        <p:tav tm="100000">
                                          <p:val>
                                            <p:strVal val="#ppt_w"/>
                                          </p:val>
                                        </p:tav>
                                      </p:tavLst>
                                    </p:anim>
                                    <p:anim calcmode="lin" valueType="num">
                                      <p:cBhvr>
                                        <p:cTn id="88" dur="500" fill="hold"/>
                                        <p:tgtEl>
                                          <p:spTgt spid="76"/>
                                        </p:tgtEl>
                                        <p:attrNameLst>
                                          <p:attrName>ppt_h</p:attrName>
                                        </p:attrNameLst>
                                      </p:cBhvr>
                                      <p:tavLst>
                                        <p:tav tm="0">
                                          <p:val>
                                            <p:fltVal val="0"/>
                                          </p:val>
                                        </p:tav>
                                        <p:tav tm="100000">
                                          <p:val>
                                            <p:strVal val="#ppt_h"/>
                                          </p:val>
                                        </p:tav>
                                      </p:tavLst>
                                    </p:anim>
                                    <p:animEffect transition="in" filter="fade">
                                      <p:cBhvr>
                                        <p:cTn id="89" dur="500"/>
                                        <p:tgtEl>
                                          <p:spTgt spid="76"/>
                                        </p:tgtEl>
                                      </p:cBhvr>
                                    </p:animEffect>
                                  </p:childTnLst>
                                </p:cTn>
                              </p:par>
                              <p:par>
                                <p:cTn id="90" presetID="53" presetClass="entr" presetSubtype="16" fill="hold" nodeType="withEffect">
                                  <p:stCondLst>
                                    <p:cond delay="0"/>
                                  </p:stCondLst>
                                  <p:childTnLst>
                                    <p:set>
                                      <p:cBhvr>
                                        <p:cTn id="91" dur="1" fill="hold">
                                          <p:stCondLst>
                                            <p:cond delay="0"/>
                                          </p:stCondLst>
                                        </p:cTn>
                                        <p:tgtEl>
                                          <p:spTgt spid="79"/>
                                        </p:tgtEl>
                                        <p:attrNameLst>
                                          <p:attrName>style.visibility</p:attrName>
                                        </p:attrNameLst>
                                      </p:cBhvr>
                                      <p:to>
                                        <p:strVal val="visible"/>
                                      </p:to>
                                    </p:set>
                                    <p:anim calcmode="lin" valueType="num">
                                      <p:cBhvr>
                                        <p:cTn id="92" dur="500" fill="hold"/>
                                        <p:tgtEl>
                                          <p:spTgt spid="79"/>
                                        </p:tgtEl>
                                        <p:attrNameLst>
                                          <p:attrName>ppt_w</p:attrName>
                                        </p:attrNameLst>
                                      </p:cBhvr>
                                      <p:tavLst>
                                        <p:tav tm="0">
                                          <p:val>
                                            <p:fltVal val="0"/>
                                          </p:val>
                                        </p:tav>
                                        <p:tav tm="100000">
                                          <p:val>
                                            <p:strVal val="#ppt_w"/>
                                          </p:val>
                                        </p:tav>
                                      </p:tavLst>
                                    </p:anim>
                                    <p:anim calcmode="lin" valueType="num">
                                      <p:cBhvr>
                                        <p:cTn id="93" dur="500" fill="hold"/>
                                        <p:tgtEl>
                                          <p:spTgt spid="79"/>
                                        </p:tgtEl>
                                        <p:attrNameLst>
                                          <p:attrName>ppt_h</p:attrName>
                                        </p:attrNameLst>
                                      </p:cBhvr>
                                      <p:tavLst>
                                        <p:tav tm="0">
                                          <p:val>
                                            <p:fltVal val="0"/>
                                          </p:val>
                                        </p:tav>
                                        <p:tav tm="100000">
                                          <p:val>
                                            <p:strVal val="#ppt_h"/>
                                          </p:val>
                                        </p:tav>
                                      </p:tavLst>
                                    </p:anim>
                                    <p:animEffect transition="in" filter="fade">
                                      <p:cBhvr>
                                        <p:cTn id="94" dur="500"/>
                                        <p:tgtEl>
                                          <p:spTgt spid="79"/>
                                        </p:tgtEl>
                                      </p:cBhvr>
                                    </p:animEffect>
                                  </p:childTnLst>
                                </p:cTn>
                              </p:par>
                              <p:par>
                                <p:cTn id="95" presetID="53" presetClass="entr" presetSubtype="16" fill="hold"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p:cTn id="97" dur="500" fill="hold"/>
                                        <p:tgtEl>
                                          <p:spTgt spid="82"/>
                                        </p:tgtEl>
                                        <p:attrNameLst>
                                          <p:attrName>ppt_w</p:attrName>
                                        </p:attrNameLst>
                                      </p:cBhvr>
                                      <p:tavLst>
                                        <p:tav tm="0">
                                          <p:val>
                                            <p:fltVal val="0"/>
                                          </p:val>
                                        </p:tav>
                                        <p:tav tm="100000">
                                          <p:val>
                                            <p:strVal val="#ppt_w"/>
                                          </p:val>
                                        </p:tav>
                                      </p:tavLst>
                                    </p:anim>
                                    <p:anim calcmode="lin" valueType="num">
                                      <p:cBhvr>
                                        <p:cTn id="98" dur="500" fill="hold"/>
                                        <p:tgtEl>
                                          <p:spTgt spid="82"/>
                                        </p:tgtEl>
                                        <p:attrNameLst>
                                          <p:attrName>ppt_h</p:attrName>
                                        </p:attrNameLst>
                                      </p:cBhvr>
                                      <p:tavLst>
                                        <p:tav tm="0">
                                          <p:val>
                                            <p:fltVal val="0"/>
                                          </p:val>
                                        </p:tav>
                                        <p:tav tm="100000">
                                          <p:val>
                                            <p:strVal val="#ppt_h"/>
                                          </p:val>
                                        </p:tav>
                                      </p:tavLst>
                                    </p:anim>
                                    <p:animEffect transition="in" filter="fade">
                                      <p:cBhvr>
                                        <p:cTn id="99" dur="500"/>
                                        <p:tgtEl>
                                          <p:spTgt spid="82"/>
                                        </p:tgtEl>
                                      </p:cBhvr>
                                    </p:animEffect>
                                  </p:childTnLst>
                                </p:cTn>
                              </p:par>
                              <p:par>
                                <p:cTn id="100" presetID="53" presetClass="entr" presetSubtype="16" fill="hold" nodeType="with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p:cTn id="102" dur="500" fill="hold"/>
                                        <p:tgtEl>
                                          <p:spTgt spid="85"/>
                                        </p:tgtEl>
                                        <p:attrNameLst>
                                          <p:attrName>ppt_w</p:attrName>
                                        </p:attrNameLst>
                                      </p:cBhvr>
                                      <p:tavLst>
                                        <p:tav tm="0">
                                          <p:val>
                                            <p:fltVal val="0"/>
                                          </p:val>
                                        </p:tav>
                                        <p:tav tm="100000">
                                          <p:val>
                                            <p:strVal val="#ppt_w"/>
                                          </p:val>
                                        </p:tav>
                                      </p:tavLst>
                                    </p:anim>
                                    <p:anim calcmode="lin" valueType="num">
                                      <p:cBhvr>
                                        <p:cTn id="103" dur="500" fill="hold"/>
                                        <p:tgtEl>
                                          <p:spTgt spid="85"/>
                                        </p:tgtEl>
                                        <p:attrNameLst>
                                          <p:attrName>ppt_h</p:attrName>
                                        </p:attrNameLst>
                                      </p:cBhvr>
                                      <p:tavLst>
                                        <p:tav tm="0">
                                          <p:val>
                                            <p:fltVal val="0"/>
                                          </p:val>
                                        </p:tav>
                                        <p:tav tm="100000">
                                          <p:val>
                                            <p:strVal val="#ppt_h"/>
                                          </p:val>
                                        </p:tav>
                                      </p:tavLst>
                                    </p:anim>
                                    <p:animEffect transition="in" filter="fade">
                                      <p:cBhvr>
                                        <p:cTn id="104" dur="500"/>
                                        <p:tgtEl>
                                          <p:spTgt spid="85"/>
                                        </p:tgtEl>
                                      </p:cBhvr>
                                    </p:animEffect>
                                  </p:childTnLst>
                                </p:cTn>
                              </p:par>
                              <p:par>
                                <p:cTn id="105" presetID="53" presetClass="entr" presetSubtype="16" fill="hold" nodeType="withEffect">
                                  <p:stCondLst>
                                    <p:cond delay="0"/>
                                  </p:stCondLst>
                                  <p:childTnLst>
                                    <p:set>
                                      <p:cBhvr>
                                        <p:cTn id="106" dur="1" fill="hold">
                                          <p:stCondLst>
                                            <p:cond delay="0"/>
                                          </p:stCondLst>
                                        </p:cTn>
                                        <p:tgtEl>
                                          <p:spTgt spid="88"/>
                                        </p:tgtEl>
                                        <p:attrNameLst>
                                          <p:attrName>style.visibility</p:attrName>
                                        </p:attrNameLst>
                                      </p:cBhvr>
                                      <p:to>
                                        <p:strVal val="visible"/>
                                      </p:to>
                                    </p:set>
                                    <p:anim calcmode="lin" valueType="num">
                                      <p:cBhvr>
                                        <p:cTn id="107" dur="500" fill="hold"/>
                                        <p:tgtEl>
                                          <p:spTgt spid="88"/>
                                        </p:tgtEl>
                                        <p:attrNameLst>
                                          <p:attrName>ppt_w</p:attrName>
                                        </p:attrNameLst>
                                      </p:cBhvr>
                                      <p:tavLst>
                                        <p:tav tm="0">
                                          <p:val>
                                            <p:fltVal val="0"/>
                                          </p:val>
                                        </p:tav>
                                        <p:tav tm="100000">
                                          <p:val>
                                            <p:strVal val="#ppt_w"/>
                                          </p:val>
                                        </p:tav>
                                      </p:tavLst>
                                    </p:anim>
                                    <p:anim calcmode="lin" valueType="num">
                                      <p:cBhvr>
                                        <p:cTn id="108" dur="500" fill="hold"/>
                                        <p:tgtEl>
                                          <p:spTgt spid="88"/>
                                        </p:tgtEl>
                                        <p:attrNameLst>
                                          <p:attrName>ppt_h</p:attrName>
                                        </p:attrNameLst>
                                      </p:cBhvr>
                                      <p:tavLst>
                                        <p:tav tm="0">
                                          <p:val>
                                            <p:fltVal val="0"/>
                                          </p:val>
                                        </p:tav>
                                        <p:tav tm="100000">
                                          <p:val>
                                            <p:strVal val="#ppt_h"/>
                                          </p:val>
                                        </p:tav>
                                      </p:tavLst>
                                    </p:anim>
                                    <p:animEffect transition="in" filter="fade">
                                      <p:cBhvr>
                                        <p:cTn id="109" dur="500"/>
                                        <p:tgtEl>
                                          <p:spTgt spid="88"/>
                                        </p:tgtEl>
                                      </p:cBhvr>
                                    </p:animEffect>
                                  </p:childTnLst>
                                </p:cTn>
                              </p:par>
                              <p:par>
                                <p:cTn id="110" presetID="53" presetClass="entr" presetSubtype="16" fill="hold" nodeType="withEffect">
                                  <p:stCondLst>
                                    <p:cond delay="0"/>
                                  </p:stCondLst>
                                  <p:childTnLst>
                                    <p:set>
                                      <p:cBhvr>
                                        <p:cTn id="111" dur="1" fill="hold">
                                          <p:stCondLst>
                                            <p:cond delay="0"/>
                                          </p:stCondLst>
                                        </p:cTn>
                                        <p:tgtEl>
                                          <p:spTgt spid="121"/>
                                        </p:tgtEl>
                                        <p:attrNameLst>
                                          <p:attrName>style.visibility</p:attrName>
                                        </p:attrNameLst>
                                      </p:cBhvr>
                                      <p:to>
                                        <p:strVal val="visible"/>
                                      </p:to>
                                    </p:set>
                                    <p:anim calcmode="lin" valueType="num">
                                      <p:cBhvr>
                                        <p:cTn id="112" dur="500" fill="hold"/>
                                        <p:tgtEl>
                                          <p:spTgt spid="121"/>
                                        </p:tgtEl>
                                        <p:attrNameLst>
                                          <p:attrName>ppt_w</p:attrName>
                                        </p:attrNameLst>
                                      </p:cBhvr>
                                      <p:tavLst>
                                        <p:tav tm="0">
                                          <p:val>
                                            <p:fltVal val="0"/>
                                          </p:val>
                                        </p:tav>
                                        <p:tav tm="100000">
                                          <p:val>
                                            <p:strVal val="#ppt_w"/>
                                          </p:val>
                                        </p:tav>
                                      </p:tavLst>
                                    </p:anim>
                                    <p:anim calcmode="lin" valueType="num">
                                      <p:cBhvr>
                                        <p:cTn id="113" dur="500" fill="hold"/>
                                        <p:tgtEl>
                                          <p:spTgt spid="121"/>
                                        </p:tgtEl>
                                        <p:attrNameLst>
                                          <p:attrName>ppt_h</p:attrName>
                                        </p:attrNameLst>
                                      </p:cBhvr>
                                      <p:tavLst>
                                        <p:tav tm="0">
                                          <p:val>
                                            <p:fltVal val="0"/>
                                          </p:val>
                                        </p:tav>
                                        <p:tav tm="100000">
                                          <p:val>
                                            <p:strVal val="#ppt_h"/>
                                          </p:val>
                                        </p:tav>
                                      </p:tavLst>
                                    </p:anim>
                                    <p:animEffect transition="in" filter="fade">
                                      <p:cBhvr>
                                        <p:cTn id="114" dur="500"/>
                                        <p:tgtEl>
                                          <p:spTgt spid="121"/>
                                        </p:tgtEl>
                                      </p:cBhvr>
                                    </p:animEffect>
                                  </p:childTnLst>
                                </p:cTn>
                              </p:par>
                              <p:par>
                                <p:cTn id="115" presetID="53" presetClass="entr" presetSubtype="16" fill="hold" nodeType="withEffect">
                                  <p:stCondLst>
                                    <p:cond delay="0"/>
                                  </p:stCondLst>
                                  <p:childTnLst>
                                    <p:set>
                                      <p:cBhvr>
                                        <p:cTn id="116" dur="1" fill="hold">
                                          <p:stCondLst>
                                            <p:cond delay="0"/>
                                          </p:stCondLst>
                                        </p:cTn>
                                        <p:tgtEl>
                                          <p:spTgt spid="124"/>
                                        </p:tgtEl>
                                        <p:attrNameLst>
                                          <p:attrName>style.visibility</p:attrName>
                                        </p:attrNameLst>
                                      </p:cBhvr>
                                      <p:to>
                                        <p:strVal val="visible"/>
                                      </p:to>
                                    </p:set>
                                    <p:anim calcmode="lin" valueType="num">
                                      <p:cBhvr>
                                        <p:cTn id="117" dur="500" fill="hold"/>
                                        <p:tgtEl>
                                          <p:spTgt spid="124"/>
                                        </p:tgtEl>
                                        <p:attrNameLst>
                                          <p:attrName>ppt_w</p:attrName>
                                        </p:attrNameLst>
                                      </p:cBhvr>
                                      <p:tavLst>
                                        <p:tav tm="0">
                                          <p:val>
                                            <p:fltVal val="0"/>
                                          </p:val>
                                        </p:tav>
                                        <p:tav tm="100000">
                                          <p:val>
                                            <p:strVal val="#ppt_w"/>
                                          </p:val>
                                        </p:tav>
                                      </p:tavLst>
                                    </p:anim>
                                    <p:anim calcmode="lin" valueType="num">
                                      <p:cBhvr>
                                        <p:cTn id="118" dur="500" fill="hold"/>
                                        <p:tgtEl>
                                          <p:spTgt spid="124"/>
                                        </p:tgtEl>
                                        <p:attrNameLst>
                                          <p:attrName>ppt_h</p:attrName>
                                        </p:attrNameLst>
                                      </p:cBhvr>
                                      <p:tavLst>
                                        <p:tav tm="0">
                                          <p:val>
                                            <p:fltVal val="0"/>
                                          </p:val>
                                        </p:tav>
                                        <p:tav tm="100000">
                                          <p:val>
                                            <p:strVal val="#ppt_h"/>
                                          </p:val>
                                        </p:tav>
                                      </p:tavLst>
                                    </p:anim>
                                    <p:animEffect transition="in" filter="fade">
                                      <p:cBhvr>
                                        <p:cTn id="119" dur="500"/>
                                        <p:tgtEl>
                                          <p:spTgt spid="124"/>
                                        </p:tgtEl>
                                      </p:cBhvr>
                                    </p:animEffect>
                                  </p:childTnLst>
                                </p:cTn>
                              </p:par>
                              <p:par>
                                <p:cTn id="120" presetID="53" presetClass="entr" presetSubtype="16" fill="hold" nodeType="withEffect">
                                  <p:stCondLst>
                                    <p:cond delay="0"/>
                                  </p:stCondLst>
                                  <p:childTnLst>
                                    <p:set>
                                      <p:cBhvr>
                                        <p:cTn id="121" dur="1" fill="hold">
                                          <p:stCondLst>
                                            <p:cond delay="0"/>
                                          </p:stCondLst>
                                        </p:cTn>
                                        <p:tgtEl>
                                          <p:spTgt spid="128"/>
                                        </p:tgtEl>
                                        <p:attrNameLst>
                                          <p:attrName>style.visibility</p:attrName>
                                        </p:attrNameLst>
                                      </p:cBhvr>
                                      <p:to>
                                        <p:strVal val="visible"/>
                                      </p:to>
                                    </p:set>
                                    <p:anim calcmode="lin" valueType="num">
                                      <p:cBhvr>
                                        <p:cTn id="122" dur="500" fill="hold"/>
                                        <p:tgtEl>
                                          <p:spTgt spid="128"/>
                                        </p:tgtEl>
                                        <p:attrNameLst>
                                          <p:attrName>ppt_w</p:attrName>
                                        </p:attrNameLst>
                                      </p:cBhvr>
                                      <p:tavLst>
                                        <p:tav tm="0">
                                          <p:val>
                                            <p:fltVal val="0"/>
                                          </p:val>
                                        </p:tav>
                                        <p:tav tm="100000">
                                          <p:val>
                                            <p:strVal val="#ppt_w"/>
                                          </p:val>
                                        </p:tav>
                                      </p:tavLst>
                                    </p:anim>
                                    <p:anim calcmode="lin" valueType="num">
                                      <p:cBhvr>
                                        <p:cTn id="123" dur="500" fill="hold"/>
                                        <p:tgtEl>
                                          <p:spTgt spid="128"/>
                                        </p:tgtEl>
                                        <p:attrNameLst>
                                          <p:attrName>ppt_h</p:attrName>
                                        </p:attrNameLst>
                                      </p:cBhvr>
                                      <p:tavLst>
                                        <p:tav tm="0">
                                          <p:val>
                                            <p:fltVal val="0"/>
                                          </p:val>
                                        </p:tav>
                                        <p:tav tm="100000">
                                          <p:val>
                                            <p:strVal val="#ppt_h"/>
                                          </p:val>
                                        </p:tav>
                                      </p:tavLst>
                                    </p:anim>
                                    <p:animEffect transition="in" filter="fade">
                                      <p:cBhvr>
                                        <p:cTn id="124" dur="500"/>
                                        <p:tgtEl>
                                          <p:spTgt spid="128"/>
                                        </p:tgtEl>
                                      </p:cBhvr>
                                    </p:animEffect>
                                  </p:childTnLst>
                                </p:cTn>
                              </p:par>
                              <p:par>
                                <p:cTn id="125" presetID="53" presetClass="entr" presetSubtype="16" fill="hold" nodeType="withEffect">
                                  <p:stCondLst>
                                    <p:cond delay="0"/>
                                  </p:stCondLst>
                                  <p:childTnLst>
                                    <p:set>
                                      <p:cBhvr>
                                        <p:cTn id="126" dur="1" fill="hold">
                                          <p:stCondLst>
                                            <p:cond delay="0"/>
                                          </p:stCondLst>
                                        </p:cTn>
                                        <p:tgtEl>
                                          <p:spTgt spid="129"/>
                                        </p:tgtEl>
                                        <p:attrNameLst>
                                          <p:attrName>style.visibility</p:attrName>
                                        </p:attrNameLst>
                                      </p:cBhvr>
                                      <p:to>
                                        <p:strVal val="visible"/>
                                      </p:to>
                                    </p:set>
                                    <p:anim calcmode="lin" valueType="num">
                                      <p:cBhvr>
                                        <p:cTn id="127" dur="500" fill="hold"/>
                                        <p:tgtEl>
                                          <p:spTgt spid="129"/>
                                        </p:tgtEl>
                                        <p:attrNameLst>
                                          <p:attrName>ppt_w</p:attrName>
                                        </p:attrNameLst>
                                      </p:cBhvr>
                                      <p:tavLst>
                                        <p:tav tm="0">
                                          <p:val>
                                            <p:fltVal val="0"/>
                                          </p:val>
                                        </p:tav>
                                        <p:tav tm="100000">
                                          <p:val>
                                            <p:strVal val="#ppt_w"/>
                                          </p:val>
                                        </p:tav>
                                      </p:tavLst>
                                    </p:anim>
                                    <p:anim calcmode="lin" valueType="num">
                                      <p:cBhvr>
                                        <p:cTn id="128" dur="500" fill="hold"/>
                                        <p:tgtEl>
                                          <p:spTgt spid="129"/>
                                        </p:tgtEl>
                                        <p:attrNameLst>
                                          <p:attrName>ppt_h</p:attrName>
                                        </p:attrNameLst>
                                      </p:cBhvr>
                                      <p:tavLst>
                                        <p:tav tm="0">
                                          <p:val>
                                            <p:fltVal val="0"/>
                                          </p:val>
                                        </p:tav>
                                        <p:tav tm="100000">
                                          <p:val>
                                            <p:strVal val="#ppt_h"/>
                                          </p:val>
                                        </p:tav>
                                      </p:tavLst>
                                    </p:anim>
                                    <p:animEffect transition="in" filter="fade">
                                      <p:cBhvr>
                                        <p:cTn id="129" dur="500"/>
                                        <p:tgtEl>
                                          <p:spTgt spid="129"/>
                                        </p:tgtEl>
                                      </p:cBhvr>
                                    </p:animEffect>
                                  </p:childTnLst>
                                </p:cTn>
                              </p:par>
                              <p:par>
                                <p:cTn id="130" presetID="53" presetClass="entr" presetSubtype="16" fill="hold" nodeType="withEffect">
                                  <p:stCondLst>
                                    <p:cond delay="0"/>
                                  </p:stCondLst>
                                  <p:childTnLst>
                                    <p:set>
                                      <p:cBhvr>
                                        <p:cTn id="131" dur="1" fill="hold">
                                          <p:stCondLst>
                                            <p:cond delay="0"/>
                                          </p:stCondLst>
                                        </p:cTn>
                                        <p:tgtEl>
                                          <p:spTgt spid="131"/>
                                        </p:tgtEl>
                                        <p:attrNameLst>
                                          <p:attrName>style.visibility</p:attrName>
                                        </p:attrNameLst>
                                      </p:cBhvr>
                                      <p:to>
                                        <p:strVal val="visible"/>
                                      </p:to>
                                    </p:set>
                                    <p:anim calcmode="lin" valueType="num">
                                      <p:cBhvr>
                                        <p:cTn id="132" dur="500" fill="hold"/>
                                        <p:tgtEl>
                                          <p:spTgt spid="131"/>
                                        </p:tgtEl>
                                        <p:attrNameLst>
                                          <p:attrName>ppt_w</p:attrName>
                                        </p:attrNameLst>
                                      </p:cBhvr>
                                      <p:tavLst>
                                        <p:tav tm="0">
                                          <p:val>
                                            <p:fltVal val="0"/>
                                          </p:val>
                                        </p:tav>
                                        <p:tav tm="100000">
                                          <p:val>
                                            <p:strVal val="#ppt_w"/>
                                          </p:val>
                                        </p:tav>
                                      </p:tavLst>
                                    </p:anim>
                                    <p:anim calcmode="lin" valueType="num">
                                      <p:cBhvr>
                                        <p:cTn id="133" dur="500" fill="hold"/>
                                        <p:tgtEl>
                                          <p:spTgt spid="131"/>
                                        </p:tgtEl>
                                        <p:attrNameLst>
                                          <p:attrName>ppt_h</p:attrName>
                                        </p:attrNameLst>
                                      </p:cBhvr>
                                      <p:tavLst>
                                        <p:tav tm="0">
                                          <p:val>
                                            <p:fltVal val="0"/>
                                          </p:val>
                                        </p:tav>
                                        <p:tav tm="100000">
                                          <p:val>
                                            <p:strVal val="#ppt_h"/>
                                          </p:val>
                                        </p:tav>
                                      </p:tavLst>
                                    </p:anim>
                                    <p:animEffect transition="in" filter="fade">
                                      <p:cBhvr>
                                        <p:cTn id="134" dur="500"/>
                                        <p:tgtEl>
                                          <p:spTgt spid="131"/>
                                        </p:tgtEl>
                                      </p:cBhvr>
                                    </p:animEffect>
                                  </p:childTnLst>
                                </p:cTn>
                              </p:par>
                              <p:par>
                                <p:cTn id="135" presetID="53" presetClass="entr" presetSubtype="16" fill="hold" nodeType="withEffect">
                                  <p:stCondLst>
                                    <p:cond delay="0"/>
                                  </p:stCondLst>
                                  <p:childTnLst>
                                    <p:set>
                                      <p:cBhvr>
                                        <p:cTn id="136" dur="1" fill="hold">
                                          <p:stCondLst>
                                            <p:cond delay="0"/>
                                          </p:stCondLst>
                                        </p:cTn>
                                        <p:tgtEl>
                                          <p:spTgt spid="57"/>
                                        </p:tgtEl>
                                        <p:attrNameLst>
                                          <p:attrName>style.visibility</p:attrName>
                                        </p:attrNameLst>
                                      </p:cBhvr>
                                      <p:to>
                                        <p:strVal val="visible"/>
                                      </p:to>
                                    </p:set>
                                    <p:anim calcmode="lin" valueType="num">
                                      <p:cBhvr>
                                        <p:cTn id="137" dur="500" fill="hold"/>
                                        <p:tgtEl>
                                          <p:spTgt spid="57"/>
                                        </p:tgtEl>
                                        <p:attrNameLst>
                                          <p:attrName>ppt_w</p:attrName>
                                        </p:attrNameLst>
                                      </p:cBhvr>
                                      <p:tavLst>
                                        <p:tav tm="0">
                                          <p:val>
                                            <p:fltVal val="0"/>
                                          </p:val>
                                        </p:tav>
                                        <p:tav tm="100000">
                                          <p:val>
                                            <p:strVal val="#ppt_w"/>
                                          </p:val>
                                        </p:tav>
                                      </p:tavLst>
                                    </p:anim>
                                    <p:anim calcmode="lin" valueType="num">
                                      <p:cBhvr>
                                        <p:cTn id="138" dur="500" fill="hold"/>
                                        <p:tgtEl>
                                          <p:spTgt spid="57"/>
                                        </p:tgtEl>
                                        <p:attrNameLst>
                                          <p:attrName>ppt_h</p:attrName>
                                        </p:attrNameLst>
                                      </p:cBhvr>
                                      <p:tavLst>
                                        <p:tav tm="0">
                                          <p:val>
                                            <p:fltVal val="0"/>
                                          </p:val>
                                        </p:tav>
                                        <p:tav tm="100000">
                                          <p:val>
                                            <p:strVal val="#ppt_h"/>
                                          </p:val>
                                        </p:tav>
                                      </p:tavLst>
                                    </p:anim>
                                    <p:animEffect transition="in" filter="fade">
                                      <p:cBhvr>
                                        <p:cTn id="139" dur="500"/>
                                        <p:tgtEl>
                                          <p:spTgt spid="57"/>
                                        </p:tgtEl>
                                      </p:cBhvr>
                                    </p:animEffect>
                                  </p:childTnLst>
                                </p:cTn>
                              </p:par>
                              <p:par>
                                <p:cTn id="140" presetID="53" presetClass="entr" presetSubtype="16" fill="hold" nodeType="withEffect">
                                  <p:stCondLst>
                                    <p:cond delay="0"/>
                                  </p:stCondLst>
                                  <p:childTnLst>
                                    <p:set>
                                      <p:cBhvr>
                                        <p:cTn id="141" dur="1" fill="hold">
                                          <p:stCondLst>
                                            <p:cond delay="0"/>
                                          </p:stCondLst>
                                        </p:cTn>
                                        <p:tgtEl>
                                          <p:spTgt spid="91"/>
                                        </p:tgtEl>
                                        <p:attrNameLst>
                                          <p:attrName>style.visibility</p:attrName>
                                        </p:attrNameLst>
                                      </p:cBhvr>
                                      <p:to>
                                        <p:strVal val="visible"/>
                                      </p:to>
                                    </p:set>
                                    <p:anim calcmode="lin" valueType="num">
                                      <p:cBhvr>
                                        <p:cTn id="142" dur="500" fill="hold"/>
                                        <p:tgtEl>
                                          <p:spTgt spid="91"/>
                                        </p:tgtEl>
                                        <p:attrNameLst>
                                          <p:attrName>ppt_w</p:attrName>
                                        </p:attrNameLst>
                                      </p:cBhvr>
                                      <p:tavLst>
                                        <p:tav tm="0">
                                          <p:val>
                                            <p:fltVal val="0"/>
                                          </p:val>
                                        </p:tav>
                                        <p:tav tm="100000">
                                          <p:val>
                                            <p:strVal val="#ppt_w"/>
                                          </p:val>
                                        </p:tav>
                                      </p:tavLst>
                                    </p:anim>
                                    <p:anim calcmode="lin" valueType="num">
                                      <p:cBhvr>
                                        <p:cTn id="143" dur="500" fill="hold"/>
                                        <p:tgtEl>
                                          <p:spTgt spid="91"/>
                                        </p:tgtEl>
                                        <p:attrNameLst>
                                          <p:attrName>ppt_h</p:attrName>
                                        </p:attrNameLst>
                                      </p:cBhvr>
                                      <p:tavLst>
                                        <p:tav tm="0">
                                          <p:val>
                                            <p:fltVal val="0"/>
                                          </p:val>
                                        </p:tav>
                                        <p:tav tm="100000">
                                          <p:val>
                                            <p:strVal val="#ppt_h"/>
                                          </p:val>
                                        </p:tav>
                                      </p:tavLst>
                                    </p:anim>
                                    <p:animEffect transition="in" filter="fade">
                                      <p:cBhvr>
                                        <p:cTn id="144" dur="500"/>
                                        <p:tgtEl>
                                          <p:spTgt spid="91"/>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151">
                                            <p:txEl>
                                              <p:pRg st="0" end="0"/>
                                            </p:txEl>
                                          </p:spTgt>
                                        </p:tgtEl>
                                        <p:attrNameLst>
                                          <p:attrName>style.visibility</p:attrName>
                                        </p:attrNameLst>
                                      </p:cBhvr>
                                      <p:to>
                                        <p:strVal val="visible"/>
                                      </p:to>
                                    </p:set>
                                    <p:animEffect transition="in" filter="barn(inVertical)">
                                      <p:cBhvr>
                                        <p:cTn id="149" dur="500"/>
                                        <p:tgtEl>
                                          <p:spTgt spid="151">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nodeType="clickEffect">
                                  <p:stCondLst>
                                    <p:cond delay="0"/>
                                  </p:stCondLst>
                                  <p:childTnLst>
                                    <p:set>
                                      <p:cBhvr>
                                        <p:cTn id="153" dur="1" fill="hold">
                                          <p:stCondLst>
                                            <p:cond delay="0"/>
                                          </p:stCondLst>
                                        </p:cTn>
                                        <p:tgtEl>
                                          <p:spTgt spid="151">
                                            <p:txEl>
                                              <p:pRg st="1" end="1"/>
                                            </p:txEl>
                                          </p:spTgt>
                                        </p:tgtEl>
                                        <p:attrNameLst>
                                          <p:attrName>style.visibility</p:attrName>
                                        </p:attrNameLst>
                                      </p:cBhvr>
                                      <p:to>
                                        <p:strVal val="visible"/>
                                      </p:to>
                                    </p:set>
                                    <p:animEffect transition="in" filter="barn(inVertical)">
                                      <p:cBhvr>
                                        <p:cTn id="154" dur="500"/>
                                        <p:tgtEl>
                                          <p:spTgt spid="151">
                                            <p:txEl>
                                              <p:pRg st="1" end="1"/>
                                            </p:txEl>
                                          </p:spTgt>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nodeType="clickEffect">
                                  <p:stCondLst>
                                    <p:cond delay="0"/>
                                  </p:stCondLst>
                                  <p:childTnLst>
                                    <p:set>
                                      <p:cBhvr>
                                        <p:cTn id="158" dur="1" fill="hold">
                                          <p:stCondLst>
                                            <p:cond delay="0"/>
                                          </p:stCondLst>
                                        </p:cTn>
                                        <p:tgtEl>
                                          <p:spTgt spid="151">
                                            <p:txEl>
                                              <p:pRg st="2" end="2"/>
                                            </p:txEl>
                                          </p:spTgt>
                                        </p:tgtEl>
                                        <p:attrNameLst>
                                          <p:attrName>style.visibility</p:attrName>
                                        </p:attrNameLst>
                                      </p:cBhvr>
                                      <p:to>
                                        <p:strVal val="visible"/>
                                      </p:to>
                                    </p:set>
                                    <p:animEffect transition="in" filter="barn(inVertical)">
                                      <p:cBhvr>
                                        <p:cTn id="159" dur="500"/>
                                        <p:tgtEl>
                                          <p:spTgt spid="151">
                                            <p:txEl>
                                              <p:pRg st="2" end="2"/>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nodeType="clickEffect">
                                  <p:stCondLst>
                                    <p:cond delay="0"/>
                                  </p:stCondLst>
                                  <p:childTnLst>
                                    <p:set>
                                      <p:cBhvr>
                                        <p:cTn id="163" dur="1" fill="hold">
                                          <p:stCondLst>
                                            <p:cond delay="0"/>
                                          </p:stCondLst>
                                        </p:cTn>
                                        <p:tgtEl>
                                          <p:spTgt spid="96"/>
                                        </p:tgtEl>
                                        <p:attrNameLst>
                                          <p:attrName>style.visibility</p:attrName>
                                        </p:attrNameLst>
                                      </p:cBhvr>
                                      <p:to>
                                        <p:strVal val="visible"/>
                                      </p:to>
                                    </p:set>
                                    <p:animEffect transition="in" filter="barn(inVertical)">
                                      <p:cBhvr>
                                        <p:cTn id="16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39" name="Freeform 39"/>
          <p:cNvSpPr/>
          <p:nvPr/>
        </p:nvSpPr>
        <p:spPr>
          <a:xfrm rot="5400000">
            <a:off x="13942894" y="4117404"/>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grpSp>
        <p:nvGrpSpPr>
          <p:cNvPr id="11" name="Group 11"/>
          <p:cNvGrpSpPr/>
          <p:nvPr/>
        </p:nvGrpSpPr>
        <p:grpSpPr>
          <a:xfrm>
            <a:off x="16133737" y="5147386"/>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 name="Group 4"/>
          <p:cNvGrpSpPr/>
          <p:nvPr/>
        </p:nvGrpSpPr>
        <p:grpSpPr>
          <a:xfrm>
            <a:off x="16133737" y="3860971"/>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6133737" y="6433800"/>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133737" y="7720214"/>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226484" y="1288142"/>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437762" y="362879"/>
            <a:ext cx="17111469" cy="929430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943124" y="804287"/>
            <a:ext cx="16128742" cy="8496538"/>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6158288" y="400972"/>
            <a:ext cx="5821020" cy="2818415"/>
            <a:chOff x="0" y="-208001"/>
            <a:chExt cx="11590612" cy="3757883"/>
          </a:xfrm>
        </p:grpSpPr>
        <p:grpSp>
          <p:nvGrpSpPr>
            <p:cNvPr id="92" name="Group 92"/>
            <p:cNvGrpSpPr/>
            <p:nvPr/>
          </p:nvGrpSpPr>
          <p:grpSpPr>
            <a:xfrm>
              <a:off x="0" y="-208001"/>
              <a:ext cx="9853896" cy="3757883"/>
              <a:chOff x="0" y="-47625"/>
              <a:chExt cx="2256202" cy="860425"/>
            </a:xfrm>
          </p:grpSpPr>
          <p:sp>
            <p:nvSpPr>
              <p:cNvPr id="93" name="Freeform 93"/>
              <p:cNvSpPr/>
              <p:nvPr/>
            </p:nvSpPr>
            <p:spPr>
              <a:xfrm>
                <a:off x="474134" y="-47275"/>
                <a:ext cx="1782068" cy="324979"/>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94" name="TextBox 94"/>
              <p:cNvSpPr txBox="1"/>
              <p:nvPr/>
            </p:nvSpPr>
            <p:spPr>
              <a:xfrm>
                <a:off x="0" y="-47625"/>
                <a:ext cx="812800" cy="860425"/>
              </a:xfrm>
              <a:prstGeom prst="rect">
                <a:avLst/>
              </a:prstGeom>
            </p:spPr>
            <p:txBody>
              <a:bodyPr lIns="50800" tIns="50800" rIns="50800" bIns="50800" rtlCol="0" anchor="ctr"/>
              <a:lstStyle/>
              <a:p>
                <a:pPr algn="ctr">
                  <a:lnSpc>
                    <a:spcPts val="2660"/>
                  </a:lnSpc>
                </a:pPr>
                <a:endParaRPr/>
              </a:p>
            </p:txBody>
          </p:sp>
        </p:grpSp>
        <p:sp>
          <p:nvSpPr>
            <p:cNvPr id="95" name="TextBox 95"/>
            <p:cNvSpPr txBox="1"/>
            <p:nvPr/>
          </p:nvSpPr>
          <p:spPr>
            <a:xfrm>
              <a:off x="741743" y="-26165"/>
              <a:ext cx="10848869" cy="1236235"/>
            </a:xfrm>
            <a:prstGeom prst="rect">
              <a:avLst/>
            </a:prstGeom>
          </p:spPr>
          <p:txBody>
            <a:bodyPr lIns="0" tIns="0" rIns="0" bIns="0" rtlCol="0" anchor="t">
              <a:spAutoFit/>
            </a:bodyPr>
            <a:lstStyle/>
            <a:p>
              <a:pPr marL="0" lvl="0" indent="0" algn="ctr">
                <a:lnSpc>
                  <a:spcPts val="6960"/>
                </a:lnSpc>
                <a:spcBef>
                  <a:spcPct val="0"/>
                </a:spcBef>
              </a:pPr>
              <a:r>
                <a:rPr lang="en-US" sz="6000">
                  <a:solidFill>
                    <a:srgbClr val="503D36"/>
                  </a:solidFill>
                  <a:latin typeface="More Sugar"/>
                </a:rPr>
                <a:t>1. Âm /</a:t>
              </a:r>
              <a:r>
                <a:rPr lang="el-GR" sz="6000">
                  <a:solidFill>
                    <a:srgbClr val="503D36"/>
                  </a:solidFill>
                  <a:latin typeface="More Sugar"/>
                </a:rPr>
                <a:t>θ/</a:t>
              </a:r>
              <a:endParaRPr lang="en-US" sz="6000">
                <a:solidFill>
                  <a:srgbClr val="503D36"/>
                </a:solidFill>
                <a:latin typeface="More Sugar"/>
              </a:endParaRPr>
            </a:p>
          </p:txBody>
        </p:sp>
      </p:grpSp>
      <p:sp>
        <p:nvSpPr>
          <p:cNvPr id="121" name="Freeform 121"/>
          <p:cNvSpPr/>
          <p:nvPr/>
        </p:nvSpPr>
        <p:spPr>
          <a:xfrm flipH="1">
            <a:off x="15586616" y="-134686"/>
            <a:ext cx="1850472" cy="1769514"/>
          </a:xfrm>
          <a:custGeom>
            <a:avLst/>
            <a:gdLst/>
            <a:ahLst/>
            <a:cxnLst/>
            <a:rect l="l" t="t" r="r" b="b"/>
            <a:pathLst>
              <a:path w="1850472" h="1769514">
                <a:moveTo>
                  <a:pt x="1850473" y="0"/>
                </a:moveTo>
                <a:lnTo>
                  <a:pt x="0" y="0"/>
                </a:lnTo>
                <a:lnTo>
                  <a:pt x="0" y="1769514"/>
                </a:lnTo>
                <a:lnTo>
                  <a:pt x="1850473" y="1769514"/>
                </a:lnTo>
                <a:lnTo>
                  <a:pt x="1850473" y="0"/>
                </a:lnTo>
                <a:close/>
              </a:path>
            </a:pathLst>
          </a:custGeom>
          <a:blipFill>
            <a:blip r:embed="rId6"/>
            <a:stretch>
              <a:fillRect/>
            </a:stretch>
          </a:blipFill>
        </p:spPr>
      </p:sp>
      <p:sp>
        <p:nvSpPr>
          <p:cNvPr id="124" name="Freeform 124"/>
          <p:cNvSpPr/>
          <p:nvPr/>
        </p:nvSpPr>
        <p:spPr>
          <a:xfrm rot="-3955797" flipH="1" flipV="1">
            <a:off x="15665894" y="8971758"/>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sp>
      <p:sp>
        <p:nvSpPr>
          <p:cNvPr id="128" name="Freeform 128"/>
          <p:cNvSpPr/>
          <p:nvPr/>
        </p:nvSpPr>
        <p:spPr>
          <a:xfrm>
            <a:off x="738768" y="629817"/>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29" name="Freeform 129"/>
          <p:cNvSpPr/>
          <p:nvPr/>
        </p:nvSpPr>
        <p:spPr>
          <a:xfrm rot="-2035095">
            <a:off x="656390" y="8865141"/>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31" name="Group 131"/>
          <p:cNvGrpSpPr/>
          <p:nvPr/>
        </p:nvGrpSpPr>
        <p:grpSpPr>
          <a:xfrm>
            <a:off x="594866" y="1690137"/>
            <a:ext cx="1232729" cy="7134324"/>
            <a:chOff x="0" y="0"/>
            <a:chExt cx="1643639" cy="9512432"/>
          </a:xfrm>
        </p:grpSpPr>
        <p:sp>
          <p:nvSpPr>
            <p:cNvPr id="132" name="TextBox 13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6" name="TextBox 13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7" name="TextBox 13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8" name="TextBox 13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9" name="TextBox 13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0" name="TextBox 14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57" name="Group 57"/>
          <p:cNvGrpSpPr/>
          <p:nvPr/>
        </p:nvGrpSpPr>
        <p:grpSpPr>
          <a:xfrm>
            <a:off x="16534078" y="2574557"/>
            <a:ext cx="2186870" cy="1191585"/>
            <a:chOff x="0" y="0"/>
            <a:chExt cx="2915827" cy="1588780"/>
          </a:xfrm>
        </p:grpSpPr>
        <p:grpSp>
          <p:nvGrpSpPr>
            <p:cNvPr id="58" name="Group 58"/>
            <p:cNvGrpSpPr/>
            <p:nvPr/>
          </p:nvGrpSpPr>
          <p:grpSpPr>
            <a:xfrm>
              <a:off x="0" y="0"/>
              <a:ext cx="2915827" cy="1588780"/>
              <a:chOff x="0" y="0"/>
              <a:chExt cx="595553" cy="324506"/>
            </a:xfrm>
          </p:grpSpPr>
          <p:sp>
            <p:nvSpPr>
              <p:cNvPr id="59" name="Freeform 5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60" name="TextBox 6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61" name="Group 61"/>
            <p:cNvGrpSpPr/>
            <p:nvPr/>
          </p:nvGrpSpPr>
          <p:grpSpPr>
            <a:xfrm>
              <a:off x="135707" y="117213"/>
              <a:ext cx="2664410" cy="1354354"/>
              <a:chOff x="0" y="0"/>
              <a:chExt cx="544201" cy="276625"/>
            </a:xfrm>
          </p:grpSpPr>
          <p:sp>
            <p:nvSpPr>
              <p:cNvPr id="63" name="TextBox 63"/>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FFFFFF"/>
                  </a:solidFill>
                  <a:latin typeface="Sniglet"/>
                </a:endParaRPr>
              </a:p>
            </p:txBody>
          </p:sp>
          <p:sp>
            <p:nvSpPr>
              <p:cNvPr id="62" name="Freeform 6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grpSp>
      </p:grpSp>
      <p:sp>
        <p:nvSpPr>
          <p:cNvPr id="151" name="TextBox 150">
            <a:extLst>
              <a:ext uri="{FF2B5EF4-FFF2-40B4-BE49-F238E27FC236}">
                <a16:creationId xmlns:a16="http://schemas.microsoft.com/office/drawing/2014/main" id="{3D952832-865B-4604-81DD-076F3D4595E3}"/>
              </a:ext>
            </a:extLst>
          </p:cNvPr>
          <p:cNvSpPr txBox="1"/>
          <p:nvPr/>
        </p:nvSpPr>
        <p:spPr>
          <a:xfrm>
            <a:off x="2208332" y="1356699"/>
            <a:ext cx="14694039" cy="2471318"/>
          </a:xfrm>
          <a:prstGeom prst="rect">
            <a:avLst/>
          </a:prstGeom>
          <a:noFill/>
        </p:spPr>
        <p:txBody>
          <a:bodyPr wrap="square">
            <a:spAutoFit/>
          </a:bodyPr>
          <a:lstStyle/>
          <a:p>
            <a:pPr algn="just">
              <a:lnSpc>
                <a:spcPct val="120000"/>
              </a:lnSpc>
            </a:pPr>
            <a:r>
              <a:rPr lang="en-US" sz="4400" b="1" i="1" dirty="0">
                <a:solidFill>
                  <a:srgbClr val="00B0F0"/>
                </a:solidFill>
                <a:latin typeface="Calibri" panose="020F0502020204030204" pitchFamily="34" charset="0"/>
                <a:ea typeface="Arial" panose="020B0604020202020204" pitchFamily="34" charset="0"/>
                <a:cs typeface="Cambria" panose="02040503050406030204" pitchFamily="18" charset="0"/>
              </a:rPr>
              <a:t>b. </a:t>
            </a:r>
            <a:r>
              <a:rPr lang="en-US" sz="4400" b="1" i="1" dirty="0" err="1">
                <a:solidFill>
                  <a:srgbClr val="00B0F0"/>
                </a:solidFill>
                <a:latin typeface="Calibri" panose="020F0502020204030204" pitchFamily="34" charset="0"/>
                <a:ea typeface="Arial" panose="020B0604020202020204" pitchFamily="34" charset="0"/>
                <a:cs typeface="Cambria" panose="02040503050406030204" pitchFamily="18" charset="0"/>
              </a:rPr>
              <a:t>Dấu</a:t>
            </a:r>
            <a:r>
              <a:rPr lang="en-US" sz="4400" b="1" i="1" dirty="0">
                <a:solidFill>
                  <a:srgbClr val="00B0F0"/>
                </a:solidFill>
                <a:latin typeface="Calibri" panose="020F0502020204030204" pitchFamily="34" charset="0"/>
                <a:ea typeface="Arial" panose="020B0604020202020204" pitchFamily="34" charset="0"/>
                <a:cs typeface="Cambria" panose="02040503050406030204" pitchFamily="18" charset="0"/>
              </a:rPr>
              <a:t> </a:t>
            </a:r>
            <a:r>
              <a:rPr lang="en-US" sz="4400" b="1" i="1" dirty="0" err="1">
                <a:solidFill>
                  <a:srgbClr val="00B0F0"/>
                </a:solidFill>
                <a:latin typeface="Calibri" panose="020F0502020204030204" pitchFamily="34" charset="0"/>
                <a:ea typeface="Arial" panose="020B0604020202020204" pitchFamily="34" charset="0"/>
                <a:cs typeface="Cambria" panose="02040503050406030204" pitchFamily="18" charset="0"/>
              </a:rPr>
              <a:t>hiệu</a:t>
            </a:r>
            <a:r>
              <a:rPr lang="en-US" sz="4400" b="1" i="1" dirty="0">
                <a:solidFill>
                  <a:srgbClr val="00B0F0"/>
                </a:solidFill>
                <a:latin typeface="Calibri" panose="020F0502020204030204" pitchFamily="34" charset="0"/>
                <a:ea typeface="Arial" panose="020B0604020202020204" pitchFamily="34" charset="0"/>
                <a:cs typeface="Cambria" panose="02040503050406030204" pitchFamily="18" charset="0"/>
              </a:rPr>
              <a:t> </a:t>
            </a:r>
            <a:r>
              <a:rPr lang="en-US" sz="4400" b="1" i="1" dirty="0" err="1">
                <a:solidFill>
                  <a:srgbClr val="00B0F0"/>
                </a:solidFill>
                <a:latin typeface="Calibri" panose="020F0502020204030204" pitchFamily="34" charset="0"/>
                <a:ea typeface="Arial" panose="020B0604020202020204" pitchFamily="34" charset="0"/>
                <a:cs typeface="Cambria" panose="02040503050406030204" pitchFamily="18" charset="0"/>
              </a:rPr>
              <a:t>nhận</a:t>
            </a:r>
            <a:r>
              <a:rPr lang="en-US" sz="4400" b="1" i="1" dirty="0">
                <a:solidFill>
                  <a:srgbClr val="00B0F0"/>
                </a:solidFill>
                <a:latin typeface="Calibri" panose="020F0502020204030204" pitchFamily="34" charset="0"/>
                <a:ea typeface="Arial" panose="020B0604020202020204" pitchFamily="34" charset="0"/>
                <a:cs typeface="Cambria" panose="02040503050406030204" pitchFamily="18" charset="0"/>
              </a:rPr>
              <a:t> </a:t>
            </a:r>
            <a:r>
              <a:rPr lang="en-US" sz="4400" b="1" i="1" dirty="0" err="1">
                <a:solidFill>
                  <a:srgbClr val="00B0F0"/>
                </a:solidFill>
                <a:latin typeface="Calibri" panose="020F0502020204030204" pitchFamily="34" charset="0"/>
                <a:ea typeface="Arial" panose="020B0604020202020204" pitchFamily="34" charset="0"/>
                <a:cs typeface="Cambria" panose="02040503050406030204" pitchFamily="18" charset="0"/>
              </a:rPr>
              <a:t>biết</a:t>
            </a:r>
            <a:endParaRPr lang="en-US" sz="4800" dirty="0">
              <a:solidFill>
                <a:srgbClr val="00B0F0"/>
              </a:solidFill>
              <a:latin typeface="Cambria" panose="02040503050406030204" pitchFamily="18" charset="0"/>
              <a:ea typeface="Cambria" panose="02040503050406030204" pitchFamily="18" charset="0"/>
              <a:cs typeface="Cambria" panose="02040503050406030204" pitchFamily="18" charset="0"/>
            </a:endParaRPr>
          </a:p>
          <a:p>
            <a:pPr algn="just">
              <a:lnSpc>
                <a:spcPct val="120000"/>
              </a:lnSpc>
            </a:pPr>
            <a:r>
              <a:rPr lang="en-US" sz="4400" b="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b="1" dirty="0" err="1">
                <a:solidFill>
                  <a:srgbClr val="000000"/>
                </a:solidFill>
                <a:latin typeface="Calibri" panose="020F0502020204030204" pitchFamily="34" charset="0"/>
                <a:ea typeface="Cambria" panose="02040503050406030204" pitchFamily="18" charset="0"/>
                <a:cs typeface="Cambria" panose="02040503050406030204" pitchFamily="18" charset="0"/>
              </a:rPr>
              <a:t>th</a:t>
            </a:r>
            <a:r>
              <a:rPr lang="en-US" sz="4400" b="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b="1" dirty="0" err="1">
                <a:solidFill>
                  <a:srgbClr val="000000"/>
                </a:solidFill>
                <a:latin typeface="Calibri" panose="020F0502020204030204" pitchFamily="34" charset="0"/>
                <a:ea typeface="Cambria" panose="02040503050406030204" pitchFamily="18" charset="0"/>
                <a:cs typeface="Cambria" panose="02040503050406030204" pitchFamily="18" charset="0"/>
              </a:rPr>
              <a:t>được</a:t>
            </a:r>
            <a:r>
              <a:rPr lang="en-US" sz="4400" b="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b="1" dirty="0" err="1">
                <a:solidFill>
                  <a:srgbClr val="000000"/>
                </a:solidFill>
                <a:latin typeface="Calibri" panose="020F0502020204030204" pitchFamily="34" charset="0"/>
                <a:ea typeface="Cambria" panose="02040503050406030204" pitchFamily="18" charset="0"/>
                <a:cs typeface="Cambria" panose="02040503050406030204" pitchFamily="18" charset="0"/>
              </a:rPr>
              <a:t>phát</a:t>
            </a:r>
            <a:r>
              <a:rPr lang="en-US" sz="4400" b="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b="1" dirty="0" err="1">
                <a:solidFill>
                  <a:srgbClr val="000000"/>
                </a:solidFill>
                <a:latin typeface="Calibri" panose="020F0502020204030204" pitchFamily="34" charset="0"/>
                <a:ea typeface="Cambria" panose="02040503050406030204" pitchFamily="18" charset="0"/>
                <a:cs typeface="Cambria" panose="02040503050406030204" pitchFamily="18" charset="0"/>
              </a:rPr>
              <a:t>âm</a:t>
            </a:r>
            <a:r>
              <a:rPr lang="en-US" sz="4400" b="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b="1" dirty="0" err="1">
                <a:solidFill>
                  <a:srgbClr val="000000"/>
                </a:solidFill>
                <a:latin typeface="Calibri" panose="020F0502020204030204" pitchFamily="34" charset="0"/>
                <a:ea typeface="Cambria" panose="02040503050406030204" pitchFamily="18" charset="0"/>
                <a:cs typeface="Cambria" panose="02040503050406030204" pitchFamily="18" charset="0"/>
              </a:rPr>
              <a:t>là</a:t>
            </a:r>
            <a:r>
              <a:rPr lang="en-US" sz="4400" b="1"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l-GR" sz="4400" dirty="0">
                <a:solidFill>
                  <a:srgbClr val="503D36"/>
                </a:solidFill>
                <a:latin typeface="More Sugar"/>
              </a:rPr>
              <a:t> θ </a:t>
            </a:r>
            <a:r>
              <a:rPr lang="en-US" sz="4400" b="1" dirty="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800" dirty="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pPr>
            <a:r>
              <a:rPr lang="en-US" sz="4400" dirty="0">
                <a:solidFill>
                  <a:srgbClr val="000000"/>
                </a:solidFill>
                <a:latin typeface="Calibri" panose="020F0502020204030204" pitchFamily="34" charset="0"/>
                <a:ea typeface="Cambria" panose="02040503050406030204" pitchFamily="18" charset="0"/>
                <a:cs typeface="Cambria" panose="02040503050406030204" pitchFamily="18" charset="0"/>
              </a:rPr>
              <a:t>- Khi “</a:t>
            </a:r>
            <a:r>
              <a:rPr lang="en-US" sz="4400" dirty="0" err="1">
                <a:solidFill>
                  <a:srgbClr val="000000"/>
                </a:solidFill>
                <a:latin typeface="Calibri" panose="020F0502020204030204" pitchFamily="34" charset="0"/>
                <a:ea typeface="Cambria" panose="02040503050406030204" pitchFamily="18" charset="0"/>
                <a:cs typeface="Cambria" panose="02040503050406030204" pitchFamily="18" charset="0"/>
              </a:rPr>
              <a:t>th</a:t>
            </a:r>
            <a:r>
              <a:rPr lang="en-US" sz="44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dirty="0" err="1">
                <a:solidFill>
                  <a:srgbClr val="000000"/>
                </a:solidFill>
                <a:latin typeface="Calibri" panose="020F0502020204030204" pitchFamily="34" charset="0"/>
                <a:ea typeface="Cambria" panose="02040503050406030204" pitchFamily="18" charset="0"/>
                <a:cs typeface="Cambria" panose="02040503050406030204" pitchFamily="18" charset="0"/>
              </a:rPr>
              <a:t>chỉ</a:t>
            </a:r>
            <a:r>
              <a:rPr lang="en-US" sz="44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dirty="0" err="1">
                <a:solidFill>
                  <a:srgbClr val="000000"/>
                </a:solidFill>
                <a:latin typeface="Calibri" panose="020F0502020204030204" pitchFamily="34" charset="0"/>
                <a:ea typeface="Cambria" panose="02040503050406030204" pitchFamily="18" charset="0"/>
                <a:cs typeface="Cambria" panose="02040503050406030204" pitchFamily="18" charset="0"/>
              </a:rPr>
              <a:t>số</a:t>
            </a:r>
            <a:r>
              <a:rPr lang="en-US" sz="44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dirty="0" err="1">
                <a:solidFill>
                  <a:srgbClr val="000000"/>
                </a:solidFill>
                <a:latin typeface="Calibri" panose="020F0502020204030204" pitchFamily="34" charset="0"/>
                <a:ea typeface="Cambria" panose="02040503050406030204" pitchFamily="18" charset="0"/>
                <a:cs typeface="Cambria" panose="02040503050406030204" pitchFamily="18" charset="0"/>
              </a:rPr>
              <a:t>thứ</a:t>
            </a:r>
            <a:r>
              <a:rPr lang="en-US" sz="4400" dirty="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dirty="0" err="1">
                <a:solidFill>
                  <a:srgbClr val="000000"/>
                </a:solidFill>
                <a:latin typeface="Calibri" panose="020F0502020204030204" pitchFamily="34" charset="0"/>
                <a:ea typeface="Cambria" panose="02040503050406030204" pitchFamily="18" charset="0"/>
                <a:cs typeface="Cambria" panose="02040503050406030204" pitchFamily="18" charset="0"/>
              </a:rPr>
              <a:t>tự</a:t>
            </a:r>
            <a:r>
              <a:rPr lang="en-US" sz="4400" dirty="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800" dirty="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96" name="Table 95">
            <a:extLst>
              <a:ext uri="{FF2B5EF4-FFF2-40B4-BE49-F238E27FC236}">
                <a16:creationId xmlns:a16="http://schemas.microsoft.com/office/drawing/2014/main" id="{45744BA7-4A44-4610-A54E-57E9DA44C64C}"/>
              </a:ext>
            </a:extLst>
          </p:cNvPr>
          <p:cNvGraphicFramePr>
            <a:graphicFrameLocks noGrp="1"/>
          </p:cNvGraphicFramePr>
          <p:nvPr>
            <p:extLst>
              <p:ext uri="{D42A27DB-BD31-4B8C-83A1-F6EECF244321}">
                <p14:modId xmlns:p14="http://schemas.microsoft.com/office/powerpoint/2010/main" val="1308483656"/>
              </p:ext>
            </p:extLst>
          </p:nvPr>
        </p:nvGraphicFramePr>
        <p:xfrm>
          <a:off x="3054776" y="3852975"/>
          <a:ext cx="12576842" cy="3770884"/>
        </p:xfrm>
        <a:graphic>
          <a:graphicData uri="http://schemas.openxmlformats.org/drawingml/2006/table">
            <a:tbl>
              <a:tblPr firstRow="1" firstCol="1" bandRow="1"/>
              <a:tblGrid>
                <a:gridCol w="3540368">
                  <a:extLst>
                    <a:ext uri="{9D8B030D-6E8A-4147-A177-3AD203B41FA5}">
                      <a16:colId xmlns:a16="http://schemas.microsoft.com/office/drawing/2014/main" val="4216585038"/>
                    </a:ext>
                  </a:extLst>
                </a:gridCol>
                <a:gridCol w="4517098">
                  <a:extLst>
                    <a:ext uri="{9D8B030D-6E8A-4147-A177-3AD203B41FA5}">
                      <a16:colId xmlns:a16="http://schemas.microsoft.com/office/drawing/2014/main" val="4032848558"/>
                    </a:ext>
                  </a:extLst>
                </a:gridCol>
                <a:gridCol w="4519376">
                  <a:extLst>
                    <a:ext uri="{9D8B030D-6E8A-4147-A177-3AD203B41FA5}">
                      <a16:colId xmlns:a16="http://schemas.microsoft.com/office/drawing/2014/main" val="3202646659"/>
                    </a:ext>
                  </a:extLst>
                </a:gridCol>
              </a:tblGrid>
              <a:tr h="317391">
                <a:tc>
                  <a:txBody>
                    <a:bodyPr/>
                    <a:lstStyle/>
                    <a:p>
                      <a:pPr algn="ctr">
                        <a:lnSpc>
                          <a:spcPct val="120000"/>
                        </a:lnSpc>
                      </a:pPr>
                      <a:r>
                        <a:rPr lang="en-US" sz="4800" b="1">
                          <a:solidFill>
                            <a:srgbClr val="00B050"/>
                          </a:solidFill>
                          <a:effectLst/>
                          <a:latin typeface="+mn-lt"/>
                          <a:ea typeface="Cambria" panose="02040503050406030204" pitchFamily="18" charset="0"/>
                          <a:cs typeface="Cambria" panose="02040503050406030204" pitchFamily="18" charset="0"/>
                        </a:rPr>
                        <a:t>Examples</a:t>
                      </a:r>
                      <a:endParaRPr lang="en-US" sz="4800">
                        <a:solidFill>
                          <a:srgbClr val="00B050"/>
                        </a:solidFill>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20000"/>
                        </a:lnSpc>
                      </a:pPr>
                      <a:r>
                        <a:rPr lang="en-US" sz="4800" b="1">
                          <a:solidFill>
                            <a:srgbClr val="00B050"/>
                          </a:solidFill>
                          <a:effectLst/>
                          <a:latin typeface="+mn-lt"/>
                          <a:ea typeface="Cambria" panose="02040503050406030204" pitchFamily="18" charset="0"/>
                          <a:cs typeface="Cambria" panose="02040503050406030204" pitchFamily="18" charset="0"/>
                        </a:rPr>
                        <a:t>Transcription</a:t>
                      </a:r>
                      <a:endParaRPr lang="en-US" sz="4800">
                        <a:solidFill>
                          <a:srgbClr val="00B050"/>
                        </a:solidFill>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20000"/>
                        </a:lnSpc>
                      </a:pPr>
                      <a:r>
                        <a:rPr lang="en-US" sz="4800" b="1" dirty="0">
                          <a:solidFill>
                            <a:srgbClr val="00B050"/>
                          </a:solidFill>
                          <a:effectLst/>
                          <a:latin typeface="+mn-lt"/>
                          <a:ea typeface="Cambria" panose="02040503050406030204" pitchFamily="18" charset="0"/>
                          <a:cs typeface="Cambria" panose="02040503050406030204" pitchFamily="18" charset="0"/>
                        </a:rPr>
                        <a:t>Meaning</a:t>
                      </a:r>
                      <a:endParaRPr lang="en-US" sz="4800" dirty="0">
                        <a:solidFill>
                          <a:srgbClr val="00B050"/>
                        </a:solidFill>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540503139"/>
                  </a:ext>
                </a:extLst>
              </a:tr>
              <a:tr h="0">
                <a:tc>
                  <a:txBody>
                    <a:bodyPr/>
                    <a:lstStyle/>
                    <a:p>
                      <a:pPr algn="just">
                        <a:lnSpc>
                          <a:spcPct val="150000"/>
                        </a:lnSpc>
                      </a:pPr>
                      <a:r>
                        <a:rPr lang="en-US" sz="4800">
                          <a:solidFill>
                            <a:srgbClr val="000000"/>
                          </a:solidFill>
                          <a:effectLst/>
                          <a:latin typeface="+mn-lt"/>
                          <a:ea typeface="Cambria" panose="02040503050406030204" pitchFamily="18" charset="0"/>
                          <a:cs typeface="Cambria" panose="02040503050406030204" pitchFamily="18" charset="0"/>
                        </a:rPr>
                        <a:t>fourth</a:t>
                      </a:r>
                      <a:endParaRPr lang="en-US" sz="48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mn-lt"/>
                          <a:ea typeface="Cambria" panose="02040503050406030204" pitchFamily="18" charset="0"/>
                          <a:cs typeface="Cambria" panose="02040503050406030204" pitchFamily="18" charset="0"/>
                        </a:rPr>
                        <a:t>/f</a:t>
                      </a:r>
                      <a:r>
                        <a:rPr lang="en-US" sz="4800">
                          <a:solidFill>
                            <a:srgbClr val="333333"/>
                          </a:solidFill>
                          <a:effectLst/>
                          <a:latin typeface="+mn-lt"/>
                          <a:ea typeface="Cambria" panose="02040503050406030204" pitchFamily="18" charset="0"/>
                          <a:cs typeface="Calibri" panose="020F0502020204030204" pitchFamily="34" charset="0"/>
                        </a:rPr>
                        <a:t>ɔ</a:t>
                      </a:r>
                      <a:r>
                        <a:rPr lang="en-US" sz="4800">
                          <a:solidFill>
                            <a:srgbClr val="000000"/>
                          </a:solidFill>
                          <a:effectLst/>
                          <a:latin typeface="+mn-lt"/>
                          <a:ea typeface="Cambria" panose="02040503050406030204" pitchFamily="18" charset="0"/>
                          <a:cs typeface="Cambria" panose="02040503050406030204" pitchFamily="18" charset="0"/>
                        </a:rPr>
                        <a:t>:θ/</a:t>
                      </a:r>
                      <a:endParaRPr lang="en-US" sz="48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i="1">
                          <a:effectLst/>
                          <a:latin typeface="+mn-lt"/>
                          <a:ea typeface="Cambria" panose="02040503050406030204" pitchFamily="18" charset="0"/>
                          <a:cs typeface="Cambria" panose="02040503050406030204" pitchFamily="18" charset="0"/>
                        </a:rPr>
                        <a:t>số</a:t>
                      </a:r>
                      <a:r>
                        <a:rPr lang="en-US" sz="4800" i="1">
                          <a:solidFill>
                            <a:srgbClr val="000000"/>
                          </a:solidFill>
                          <a:effectLst/>
                          <a:latin typeface="+mn-lt"/>
                          <a:ea typeface="Cambria" panose="02040503050406030204" pitchFamily="18" charset="0"/>
                          <a:cs typeface="Cambria" panose="02040503050406030204" pitchFamily="18" charset="0"/>
                        </a:rPr>
                        <a:t> thứ 4</a:t>
                      </a:r>
                      <a:endParaRPr lang="en-US" sz="48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239106"/>
                  </a:ext>
                </a:extLst>
              </a:tr>
              <a:tr h="0">
                <a:tc>
                  <a:txBody>
                    <a:bodyPr/>
                    <a:lstStyle/>
                    <a:p>
                      <a:pPr algn="just">
                        <a:lnSpc>
                          <a:spcPct val="150000"/>
                        </a:lnSpc>
                      </a:pPr>
                      <a:r>
                        <a:rPr lang="en-US" sz="4800">
                          <a:solidFill>
                            <a:srgbClr val="000000"/>
                          </a:solidFill>
                          <a:effectLst/>
                          <a:latin typeface="+mn-lt"/>
                          <a:ea typeface="Cambria" panose="02040503050406030204" pitchFamily="18" charset="0"/>
                          <a:cs typeface="Cambria" panose="02040503050406030204" pitchFamily="18" charset="0"/>
                        </a:rPr>
                        <a:t>fifth</a:t>
                      </a:r>
                      <a:endParaRPr lang="en-US" sz="48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mn-lt"/>
                          <a:ea typeface="Cambria" panose="02040503050406030204" pitchFamily="18" charset="0"/>
                          <a:cs typeface="Cambria" panose="02040503050406030204" pitchFamily="18" charset="0"/>
                        </a:rPr>
                        <a:t>/f</a:t>
                      </a:r>
                      <a:r>
                        <a:rPr lang="en-US" sz="4800">
                          <a:solidFill>
                            <a:srgbClr val="333333"/>
                          </a:solidFill>
                          <a:effectLst/>
                          <a:latin typeface="+mn-lt"/>
                          <a:ea typeface="Cambria" panose="02040503050406030204" pitchFamily="18" charset="0"/>
                          <a:cs typeface="Calibri" panose="020F0502020204030204" pitchFamily="34" charset="0"/>
                        </a:rPr>
                        <a:t>ɪ</a:t>
                      </a:r>
                      <a:r>
                        <a:rPr lang="en-US" sz="4800">
                          <a:solidFill>
                            <a:srgbClr val="000000"/>
                          </a:solidFill>
                          <a:effectLst/>
                          <a:latin typeface="+mn-lt"/>
                          <a:ea typeface="Cambria" panose="02040503050406030204" pitchFamily="18" charset="0"/>
                          <a:cs typeface="Cambria" panose="02040503050406030204" pitchFamily="18" charset="0"/>
                        </a:rPr>
                        <a:t>fθ/</a:t>
                      </a:r>
                      <a:endParaRPr lang="en-US" sz="48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i="1">
                          <a:solidFill>
                            <a:srgbClr val="000000"/>
                          </a:solidFill>
                          <a:effectLst/>
                          <a:latin typeface="+mn-lt"/>
                          <a:ea typeface="Cambria" panose="02040503050406030204" pitchFamily="18" charset="0"/>
                          <a:cs typeface="Cambria" panose="02040503050406030204" pitchFamily="18" charset="0"/>
                        </a:rPr>
                        <a:t>số thứ 5</a:t>
                      </a:r>
                      <a:endParaRPr lang="en-US" sz="4800">
                        <a:effectLst/>
                        <a:latin typeface="+mn-lt"/>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924997"/>
                  </a:ext>
                </a:extLst>
              </a:tr>
              <a:tr h="0">
                <a:tc>
                  <a:txBody>
                    <a:bodyPr/>
                    <a:lstStyle/>
                    <a:p>
                      <a:pPr algn="just">
                        <a:lnSpc>
                          <a:spcPct val="150000"/>
                        </a:lnSpc>
                      </a:pPr>
                      <a:r>
                        <a:rPr lang="en-US" sz="4800" dirty="0">
                          <a:solidFill>
                            <a:srgbClr val="000000"/>
                          </a:solidFill>
                          <a:effectLst/>
                          <a:latin typeface="+mn-lt"/>
                          <a:ea typeface="Cambria" panose="02040503050406030204" pitchFamily="18" charset="0"/>
                          <a:cs typeface="Cambria" panose="02040503050406030204" pitchFamily="18" charset="0"/>
                        </a:rPr>
                        <a:t>sixth</a:t>
                      </a:r>
                      <a:endParaRPr lang="en-US" sz="4800" dirty="0">
                        <a:effectLst/>
                        <a:latin typeface="+mn-lt"/>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mn-lt"/>
                          <a:ea typeface="Cambria" panose="02040503050406030204" pitchFamily="18" charset="0"/>
                          <a:cs typeface="Cambria" panose="02040503050406030204" pitchFamily="18" charset="0"/>
                        </a:rPr>
                        <a:t>/s</a:t>
                      </a:r>
                      <a:r>
                        <a:rPr lang="en-US" sz="4800">
                          <a:solidFill>
                            <a:srgbClr val="333333"/>
                          </a:solidFill>
                          <a:effectLst/>
                          <a:latin typeface="+mn-lt"/>
                          <a:ea typeface="Cambria" panose="02040503050406030204" pitchFamily="18" charset="0"/>
                          <a:cs typeface="Calibri" panose="020F0502020204030204" pitchFamily="34" charset="0"/>
                        </a:rPr>
                        <a:t>ɪ</a:t>
                      </a:r>
                      <a:r>
                        <a:rPr lang="en-US" sz="4800">
                          <a:solidFill>
                            <a:srgbClr val="000000"/>
                          </a:solidFill>
                          <a:effectLst/>
                          <a:latin typeface="+mn-lt"/>
                          <a:ea typeface="Cambria" panose="02040503050406030204" pitchFamily="18" charset="0"/>
                          <a:cs typeface="Cambria" panose="02040503050406030204" pitchFamily="18" charset="0"/>
                        </a:rPr>
                        <a:t>ksθ/</a:t>
                      </a:r>
                      <a:endParaRPr lang="en-US" sz="4800">
                        <a:effectLst/>
                        <a:latin typeface="+mn-lt"/>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i="1" dirty="0" err="1">
                          <a:solidFill>
                            <a:srgbClr val="000000"/>
                          </a:solidFill>
                          <a:effectLst/>
                          <a:latin typeface="+mn-lt"/>
                          <a:ea typeface="Cambria" panose="02040503050406030204" pitchFamily="18" charset="0"/>
                          <a:cs typeface="Cambria" panose="02040503050406030204" pitchFamily="18" charset="0"/>
                        </a:rPr>
                        <a:t>số</a:t>
                      </a:r>
                      <a:r>
                        <a:rPr lang="en-US" sz="4800" i="1" dirty="0">
                          <a:solidFill>
                            <a:srgbClr val="000000"/>
                          </a:solidFill>
                          <a:effectLst/>
                          <a:latin typeface="+mn-lt"/>
                          <a:ea typeface="Cambria" panose="02040503050406030204" pitchFamily="18" charset="0"/>
                          <a:cs typeface="Cambria" panose="02040503050406030204" pitchFamily="18" charset="0"/>
                        </a:rPr>
                        <a:t> </a:t>
                      </a:r>
                      <a:r>
                        <a:rPr lang="en-US" sz="4800" i="1" dirty="0" err="1">
                          <a:solidFill>
                            <a:srgbClr val="000000"/>
                          </a:solidFill>
                          <a:effectLst/>
                          <a:latin typeface="+mn-lt"/>
                          <a:ea typeface="Cambria" panose="02040503050406030204" pitchFamily="18" charset="0"/>
                          <a:cs typeface="Cambria" panose="02040503050406030204" pitchFamily="18" charset="0"/>
                        </a:rPr>
                        <a:t>thứ</a:t>
                      </a:r>
                      <a:r>
                        <a:rPr lang="en-US" sz="4800" i="1" dirty="0">
                          <a:solidFill>
                            <a:srgbClr val="000000"/>
                          </a:solidFill>
                          <a:effectLst/>
                          <a:latin typeface="+mn-lt"/>
                          <a:ea typeface="Cambria" panose="02040503050406030204" pitchFamily="18" charset="0"/>
                          <a:cs typeface="Cambria" panose="02040503050406030204" pitchFamily="18" charset="0"/>
                        </a:rPr>
                        <a:t> 6</a:t>
                      </a:r>
                      <a:endParaRPr lang="en-US" sz="4800" dirty="0">
                        <a:effectLst/>
                        <a:latin typeface="+mn-lt"/>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3545730"/>
                  </a:ext>
                </a:extLst>
              </a:tr>
            </a:tbl>
          </a:graphicData>
        </a:graphic>
      </p:graphicFrame>
      <p:sp>
        <p:nvSpPr>
          <p:cNvPr id="112" name="TextBox 111">
            <a:extLst>
              <a:ext uri="{FF2B5EF4-FFF2-40B4-BE49-F238E27FC236}">
                <a16:creationId xmlns:a16="http://schemas.microsoft.com/office/drawing/2014/main" id="{2ED654EC-5BA6-4B15-99A9-CF15043B1317}"/>
              </a:ext>
            </a:extLst>
          </p:cNvPr>
          <p:cNvSpPr txBox="1"/>
          <p:nvPr/>
        </p:nvSpPr>
        <p:spPr>
          <a:xfrm>
            <a:off x="1803405" y="7825516"/>
            <a:ext cx="14962375" cy="846257"/>
          </a:xfrm>
          <a:prstGeom prst="rect">
            <a:avLst/>
          </a:prstGeom>
          <a:noFill/>
        </p:spPr>
        <p:txBody>
          <a:bodyPr wrap="square">
            <a:spAutoFit/>
          </a:bodyPr>
          <a:lstStyle/>
          <a:p>
            <a:pPr algn="just">
              <a:lnSpc>
                <a:spcPct val="120000"/>
              </a:lnSpc>
            </a:pPr>
            <a:r>
              <a:rPr lang="vi-VN" sz="4400" b="1" i="1">
                <a:solidFill>
                  <a:srgbClr val="C00000"/>
                </a:solidFill>
                <a:latin typeface="Calibri" panose="020F0502020204030204" pitchFamily="34" charset="0"/>
                <a:ea typeface="Arial" panose="020B0604020202020204" pitchFamily="34" charset="0"/>
                <a:cs typeface="Cambria" panose="02040503050406030204" pitchFamily="18" charset="0"/>
              </a:rPr>
              <a:t>Lưu ý: trong các trường hợp khác “th” còn được phát ầm là /ð/</a:t>
            </a:r>
            <a:endParaRPr lang="en-US" sz="4800">
              <a:solidFill>
                <a:srgbClr val="C0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31608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p:cTn id="67" dur="500" fill="hold"/>
                                        <p:tgtEl>
                                          <p:spTgt spid="64"/>
                                        </p:tgtEl>
                                        <p:attrNameLst>
                                          <p:attrName>ppt_w</p:attrName>
                                        </p:attrNameLst>
                                      </p:cBhvr>
                                      <p:tavLst>
                                        <p:tav tm="0">
                                          <p:val>
                                            <p:fltVal val="0"/>
                                          </p:val>
                                        </p:tav>
                                        <p:tav tm="100000">
                                          <p:val>
                                            <p:strVal val="#ppt_w"/>
                                          </p:val>
                                        </p:tav>
                                      </p:tavLst>
                                    </p:anim>
                                    <p:anim calcmode="lin" valueType="num">
                                      <p:cBhvr>
                                        <p:cTn id="68" dur="500" fill="hold"/>
                                        <p:tgtEl>
                                          <p:spTgt spid="64"/>
                                        </p:tgtEl>
                                        <p:attrNameLst>
                                          <p:attrName>ppt_h</p:attrName>
                                        </p:attrNameLst>
                                      </p:cBhvr>
                                      <p:tavLst>
                                        <p:tav tm="0">
                                          <p:val>
                                            <p:fltVal val="0"/>
                                          </p:val>
                                        </p:tav>
                                        <p:tav tm="100000">
                                          <p:val>
                                            <p:strVal val="#ppt_h"/>
                                          </p:val>
                                        </p:tav>
                                      </p:tavLst>
                                    </p:anim>
                                    <p:animEffect transition="in" filter="fade">
                                      <p:cBhvr>
                                        <p:cTn id="69" dur="500"/>
                                        <p:tgtEl>
                                          <p:spTgt spid="64"/>
                                        </p:tgtEl>
                                      </p:cBhvr>
                                    </p:animEffect>
                                  </p:childTnLst>
                                </p:cTn>
                              </p:par>
                              <p:par>
                                <p:cTn id="70" presetID="53" presetClass="entr" presetSubtype="16"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par>
                                <p:cTn id="75" presetID="53" presetClass="entr" presetSubtype="16"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childTnLst>
                                </p:cTn>
                              </p:par>
                              <p:par>
                                <p:cTn id="80" presetID="53" presetClass="entr" presetSubtype="16" fill="hold" nodeType="withEffect">
                                  <p:stCondLst>
                                    <p:cond delay="0"/>
                                  </p:stCondLst>
                                  <p:childTnLst>
                                    <p:set>
                                      <p:cBhvr>
                                        <p:cTn id="81" dur="1" fill="hold">
                                          <p:stCondLst>
                                            <p:cond delay="0"/>
                                          </p:stCondLst>
                                        </p:cTn>
                                        <p:tgtEl>
                                          <p:spTgt spid="73"/>
                                        </p:tgtEl>
                                        <p:attrNameLst>
                                          <p:attrName>style.visibility</p:attrName>
                                        </p:attrNameLst>
                                      </p:cBhvr>
                                      <p:to>
                                        <p:strVal val="visible"/>
                                      </p:to>
                                    </p:set>
                                    <p:anim calcmode="lin" valueType="num">
                                      <p:cBhvr>
                                        <p:cTn id="82" dur="500" fill="hold"/>
                                        <p:tgtEl>
                                          <p:spTgt spid="73"/>
                                        </p:tgtEl>
                                        <p:attrNameLst>
                                          <p:attrName>ppt_w</p:attrName>
                                        </p:attrNameLst>
                                      </p:cBhvr>
                                      <p:tavLst>
                                        <p:tav tm="0">
                                          <p:val>
                                            <p:fltVal val="0"/>
                                          </p:val>
                                        </p:tav>
                                        <p:tav tm="100000">
                                          <p:val>
                                            <p:strVal val="#ppt_w"/>
                                          </p:val>
                                        </p:tav>
                                      </p:tavLst>
                                    </p:anim>
                                    <p:anim calcmode="lin" valueType="num">
                                      <p:cBhvr>
                                        <p:cTn id="83" dur="500" fill="hold"/>
                                        <p:tgtEl>
                                          <p:spTgt spid="73"/>
                                        </p:tgtEl>
                                        <p:attrNameLst>
                                          <p:attrName>ppt_h</p:attrName>
                                        </p:attrNameLst>
                                      </p:cBhvr>
                                      <p:tavLst>
                                        <p:tav tm="0">
                                          <p:val>
                                            <p:fltVal val="0"/>
                                          </p:val>
                                        </p:tav>
                                        <p:tav tm="100000">
                                          <p:val>
                                            <p:strVal val="#ppt_h"/>
                                          </p:val>
                                        </p:tav>
                                      </p:tavLst>
                                    </p:anim>
                                    <p:animEffect transition="in" filter="fade">
                                      <p:cBhvr>
                                        <p:cTn id="84" dur="500"/>
                                        <p:tgtEl>
                                          <p:spTgt spid="73"/>
                                        </p:tgtEl>
                                      </p:cBhvr>
                                    </p:animEffect>
                                  </p:childTnLst>
                                </p:cTn>
                              </p:par>
                              <p:par>
                                <p:cTn id="85" presetID="53" presetClass="entr" presetSubtype="16"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p:cTn id="87" dur="500" fill="hold"/>
                                        <p:tgtEl>
                                          <p:spTgt spid="76"/>
                                        </p:tgtEl>
                                        <p:attrNameLst>
                                          <p:attrName>ppt_w</p:attrName>
                                        </p:attrNameLst>
                                      </p:cBhvr>
                                      <p:tavLst>
                                        <p:tav tm="0">
                                          <p:val>
                                            <p:fltVal val="0"/>
                                          </p:val>
                                        </p:tav>
                                        <p:tav tm="100000">
                                          <p:val>
                                            <p:strVal val="#ppt_w"/>
                                          </p:val>
                                        </p:tav>
                                      </p:tavLst>
                                    </p:anim>
                                    <p:anim calcmode="lin" valueType="num">
                                      <p:cBhvr>
                                        <p:cTn id="88" dur="500" fill="hold"/>
                                        <p:tgtEl>
                                          <p:spTgt spid="76"/>
                                        </p:tgtEl>
                                        <p:attrNameLst>
                                          <p:attrName>ppt_h</p:attrName>
                                        </p:attrNameLst>
                                      </p:cBhvr>
                                      <p:tavLst>
                                        <p:tav tm="0">
                                          <p:val>
                                            <p:fltVal val="0"/>
                                          </p:val>
                                        </p:tav>
                                        <p:tav tm="100000">
                                          <p:val>
                                            <p:strVal val="#ppt_h"/>
                                          </p:val>
                                        </p:tav>
                                      </p:tavLst>
                                    </p:anim>
                                    <p:animEffect transition="in" filter="fade">
                                      <p:cBhvr>
                                        <p:cTn id="89" dur="500"/>
                                        <p:tgtEl>
                                          <p:spTgt spid="76"/>
                                        </p:tgtEl>
                                      </p:cBhvr>
                                    </p:animEffect>
                                  </p:childTnLst>
                                </p:cTn>
                              </p:par>
                              <p:par>
                                <p:cTn id="90" presetID="53" presetClass="entr" presetSubtype="16" fill="hold" nodeType="withEffect">
                                  <p:stCondLst>
                                    <p:cond delay="0"/>
                                  </p:stCondLst>
                                  <p:childTnLst>
                                    <p:set>
                                      <p:cBhvr>
                                        <p:cTn id="91" dur="1" fill="hold">
                                          <p:stCondLst>
                                            <p:cond delay="0"/>
                                          </p:stCondLst>
                                        </p:cTn>
                                        <p:tgtEl>
                                          <p:spTgt spid="79"/>
                                        </p:tgtEl>
                                        <p:attrNameLst>
                                          <p:attrName>style.visibility</p:attrName>
                                        </p:attrNameLst>
                                      </p:cBhvr>
                                      <p:to>
                                        <p:strVal val="visible"/>
                                      </p:to>
                                    </p:set>
                                    <p:anim calcmode="lin" valueType="num">
                                      <p:cBhvr>
                                        <p:cTn id="92" dur="500" fill="hold"/>
                                        <p:tgtEl>
                                          <p:spTgt spid="79"/>
                                        </p:tgtEl>
                                        <p:attrNameLst>
                                          <p:attrName>ppt_w</p:attrName>
                                        </p:attrNameLst>
                                      </p:cBhvr>
                                      <p:tavLst>
                                        <p:tav tm="0">
                                          <p:val>
                                            <p:fltVal val="0"/>
                                          </p:val>
                                        </p:tav>
                                        <p:tav tm="100000">
                                          <p:val>
                                            <p:strVal val="#ppt_w"/>
                                          </p:val>
                                        </p:tav>
                                      </p:tavLst>
                                    </p:anim>
                                    <p:anim calcmode="lin" valueType="num">
                                      <p:cBhvr>
                                        <p:cTn id="93" dur="500" fill="hold"/>
                                        <p:tgtEl>
                                          <p:spTgt spid="79"/>
                                        </p:tgtEl>
                                        <p:attrNameLst>
                                          <p:attrName>ppt_h</p:attrName>
                                        </p:attrNameLst>
                                      </p:cBhvr>
                                      <p:tavLst>
                                        <p:tav tm="0">
                                          <p:val>
                                            <p:fltVal val="0"/>
                                          </p:val>
                                        </p:tav>
                                        <p:tav tm="100000">
                                          <p:val>
                                            <p:strVal val="#ppt_h"/>
                                          </p:val>
                                        </p:tav>
                                      </p:tavLst>
                                    </p:anim>
                                    <p:animEffect transition="in" filter="fade">
                                      <p:cBhvr>
                                        <p:cTn id="94" dur="500"/>
                                        <p:tgtEl>
                                          <p:spTgt spid="79"/>
                                        </p:tgtEl>
                                      </p:cBhvr>
                                    </p:animEffect>
                                  </p:childTnLst>
                                </p:cTn>
                              </p:par>
                              <p:par>
                                <p:cTn id="95" presetID="53" presetClass="entr" presetSubtype="16" fill="hold"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p:cTn id="97" dur="500" fill="hold"/>
                                        <p:tgtEl>
                                          <p:spTgt spid="82"/>
                                        </p:tgtEl>
                                        <p:attrNameLst>
                                          <p:attrName>ppt_w</p:attrName>
                                        </p:attrNameLst>
                                      </p:cBhvr>
                                      <p:tavLst>
                                        <p:tav tm="0">
                                          <p:val>
                                            <p:fltVal val="0"/>
                                          </p:val>
                                        </p:tav>
                                        <p:tav tm="100000">
                                          <p:val>
                                            <p:strVal val="#ppt_w"/>
                                          </p:val>
                                        </p:tav>
                                      </p:tavLst>
                                    </p:anim>
                                    <p:anim calcmode="lin" valueType="num">
                                      <p:cBhvr>
                                        <p:cTn id="98" dur="500" fill="hold"/>
                                        <p:tgtEl>
                                          <p:spTgt spid="82"/>
                                        </p:tgtEl>
                                        <p:attrNameLst>
                                          <p:attrName>ppt_h</p:attrName>
                                        </p:attrNameLst>
                                      </p:cBhvr>
                                      <p:tavLst>
                                        <p:tav tm="0">
                                          <p:val>
                                            <p:fltVal val="0"/>
                                          </p:val>
                                        </p:tav>
                                        <p:tav tm="100000">
                                          <p:val>
                                            <p:strVal val="#ppt_h"/>
                                          </p:val>
                                        </p:tav>
                                      </p:tavLst>
                                    </p:anim>
                                    <p:animEffect transition="in" filter="fade">
                                      <p:cBhvr>
                                        <p:cTn id="99" dur="500"/>
                                        <p:tgtEl>
                                          <p:spTgt spid="82"/>
                                        </p:tgtEl>
                                      </p:cBhvr>
                                    </p:animEffect>
                                  </p:childTnLst>
                                </p:cTn>
                              </p:par>
                              <p:par>
                                <p:cTn id="100" presetID="53" presetClass="entr" presetSubtype="16" fill="hold" nodeType="with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p:cTn id="102" dur="500" fill="hold"/>
                                        <p:tgtEl>
                                          <p:spTgt spid="85"/>
                                        </p:tgtEl>
                                        <p:attrNameLst>
                                          <p:attrName>ppt_w</p:attrName>
                                        </p:attrNameLst>
                                      </p:cBhvr>
                                      <p:tavLst>
                                        <p:tav tm="0">
                                          <p:val>
                                            <p:fltVal val="0"/>
                                          </p:val>
                                        </p:tav>
                                        <p:tav tm="100000">
                                          <p:val>
                                            <p:strVal val="#ppt_w"/>
                                          </p:val>
                                        </p:tav>
                                      </p:tavLst>
                                    </p:anim>
                                    <p:anim calcmode="lin" valueType="num">
                                      <p:cBhvr>
                                        <p:cTn id="103" dur="500" fill="hold"/>
                                        <p:tgtEl>
                                          <p:spTgt spid="85"/>
                                        </p:tgtEl>
                                        <p:attrNameLst>
                                          <p:attrName>ppt_h</p:attrName>
                                        </p:attrNameLst>
                                      </p:cBhvr>
                                      <p:tavLst>
                                        <p:tav tm="0">
                                          <p:val>
                                            <p:fltVal val="0"/>
                                          </p:val>
                                        </p:tav>
                                        <p:tav tm="100000">
                                          <p:val>
                                            <p:strVal val="#ppt_h"/>
                                          </p:val>
                                        </p:tav>
                                      </p:tavLst>
                                    </p:anim>
                                    <p:animEffect transition="in" filter="fade">
                                      <p:cBhvr>
                                        <p:cTn id="104" dur="500"/>
                                        <p:tgtEl>
                                          <p:spTgt spid="85"/>
                                        </p:tgtEl>
                                      </p:cBhvr>
                                    </p:animEffect>
                                  </p:childTnLst>
                                </p:cTn>
                              </p:par>
                              <p:par>
                                <p:cTn id="105" presetID="53" presetClass="entr" presetSubtype="16" fill="hold" nodeType="withEffect">
                                  <p:stCondLst>
                                    <p:cond delay="0"/>
                                  </p:stCondLst>
                                  <p:childTnLst>
                                    <p:set>
                                      <p:cBhvr>
                                        <p:cTn id="106" dur="1" fill="hold">
                                          <p:stCondLst>
                                            <p:cond delay="0"/>
                                          </p:stCondLst>
                                        </p:cTn>
                                        <p:tgtEl>
                                          <p:spTgt spid="88"/>
                                        </p:tgtEl>
                                        <p:attrNameLst>
                                          <p:attrName>style.visibility</p:attrName>
                                        </p:attrNameLst>
                                      </p:cBhvr>
                                      <p:to>
                                        <p:strVal val="visible"/>
                                      </p:to>
                                    </p:set>
                                    <p:anim calcmode="lin" valueType="num">
                                      <p:cBhvr>
                                        <p:cTn id="107" dur="500" fill="hold"/>
                                        <p:tgtEl>
                                          <p:spTgt spid="88"/>
                                        </p:tgtEl>
                                        <p:attrNameLst>
                                          <p:attrName>ppt_w</p:attrName>
                                        </p:attrNameLst>
                                      </p:cBhvr>
                                      <p:tavLst>
                                        <p:tav tm="0">
                                          <p:val>
                                            <p:fltVal val="0"/>
                                          </p:val>
                                        </p:tav>
                                        <p:tav tm="100000">
                                          <p:val>
                                            <p:strVal val="#ppt_w"/>
                                          </p:val>
                                        </p:tav>
                                      </p:tavLst>
                                    </p:anim>
                                    <p:anim calcmode="lin" valueType="num">
                                      <p:cBhvr>
                                        <p:cTn id="108" dur="500" fill="hold"/>
                                        <p:tgtEl>
                                          <p:spTgt spid="88"/>
                                        </p:tgtEl>
                                        <p:attrNameLst>
                                          <p:attrName>ppt_h</p:attrName>
                                        </p:attrNameLst>
                                      </p:cBhvr>
                                      <p:tavLst>
                                        <p:tav tm="0">
                                          <p:val>
                                            <p:fltVal val="0"/>
                                          </p:val>
                                        </p:tav>
                                        <p:tav tm="100000">
                                          <p:val>
                                            <p:strVal val="#ppt_h"/>
                                          </p:val>
                                        </p:tav>
                                      </p:tavLst>
                                    </p:anim>
                                    <p:animEffect transition="in" filter="fade">
                                      <p:cBhvr>
                                        <p:cTn id="109" dur="500"/>
                                        <p:tgtEl>
                                          <p:spTgt spid="88"/>
                                        </p:tgtEl>
                                      </p:cBhvr>
                                    </p:animEffect>
                                  </p:childTnLst>
                                </p:cTn>
                              </p:par>
                              <p:par>
                                <p:cTn id="110" presetID="53" presetClass="entr" presetSubtype="16" fill="hold" nodeType="withEffect">
                                  <p:stCondLst>
                                    <p:cond delay="0"/>
                                  </p:stCondLst>
                                  <p:childTnLst>
                                    <p:set>
                                      <p:cBhvr>
                                        <p:cTn id="111" dur="1" fill="hold">
                                          <p:stCondLst>
                                            <p:cond delay="0"/>
                                          </p:stCondLst>
                                        </p:cTn>
                                        <p:tgtEl>
                                          <p:spTgt spid="121"/>
                                        </p:tgtEl>
                                        <p:attrNameLst>
                                          <p:attrName>style.visibility</p:attrName>
                                        </p:attrNameLst>
                                      </p:cBhvr>
                                      <p:to>
                                        <p:strVal val="visible"/>
                                      </p:to>
                                    </p:set>
                                    <p:anim calcmode="lin" valueType="num">
                                      <p:cBhvr>
                                        <p:cTn id="112" dur="500" fill="hold"/>
                                        <p:tgtEl>
                                          <p:spTgt spid="121"/>
                                        </p:tgtEl>
                                        <p:attrNameLst>
                                          <p:attrName>ppt_w</p:attrName>
                                        </p:attrNameLst>
                                      </p:cBhvr>
                                      <p:tavLst>
                                        <p:tav tm="0">
                                          <p:val>
                                            <p:fltVal val="0"/>
                                          </p:val>
                                        </p:tav>
                                        <p:tav tm="100000">
                                          <p:val>
                                            <p:strVal val="#ppt_w"/>
                                          </p:val>
                                        </p:tav>
                                      </p:tavLst>
                                    </p:anim>
                                    <p:anim calcmode="lin" valueType="num">
                                      <p:cBhvr>
                                        <p:cTn id="113" dur="500" fill="hold"/>
                                        <p:tgtEl>
                                          <p:spTgt spid="121"/>
                                        </p:tgtEl>
                                        <p:attrNameLst>
                                          <p:attrName>ppt_h</p:attrName>
                                        </p:attrNameLst>
                                      </p:cBhvr>
                                      <p:tavLst>
                                        <p:tav tm="0">
                                          <p:val>
                                            <p:fltVal val="0"/>
                                          </p:val>
                                        </p:tav>
                                        <p:tav tm="100000">
                                          <p:val>
                                            <p:strVal val="#ppt_h"/>
                                          </p:val>
                                        </p:tav>
                                      </p:tavLst>
                                    </p:anim>
                                    <p:animEffect transition="in" filter="fade">
                                      <p:cBhvr>
                                        <p:cTn id="114" dur="500"/>
                                        <p:tgtEl>
                                          <p:spTgt spid="121"/>
                                        </p:tgtEl>
                                      </p:cBhvr>
                                    </p:animEffect>
                                  </p:childTnLst>
                                </p:cTn>
                              </p:par>
                              <p:par>
                                <p:cTn id="115" presetID="53" presetClass="entr" presetSubtype="16" fill="hold" nodeType="withEffect">
                                  <p:stCondLst>
                                    <p:cond delay="0"/>
                                  </p:stCondLst>
                                  <p:childTnLst>
                                    <p:set>
                                      <p:cBhvr>
                                        <p:cTn id="116" dur="1" fill="hold">
                                          <p:stCondLst>
                                            <p:cond delay="0"/>
                                          </p:stCondLst>
                                        </p:cTn>
                                        <p:tgtEl>
                                          <p:spTgt spid="124"/>
                                        </p:tgtEl>
                                        <p:attrNameLst>
                                          <p:attrName>style.visibility</p:attrName>
                                        </p:attrNameLst>
                                      </p:cBhvr>
                                      <p:to>
                                        <p:strVal val="visible"/>
                                      </p:to>
                                    </p:set>
                                    <p:anim calcmode="lin" valueType="num">
                                      <p:cBhvr>
                                        <p:cTn id="117" dur="500" fill="hold"/>
                                        <p:tgtEl>
                                          <p:spTgt spid="124"/>
                                        </p:tgtEl>
                                        <p:attrNameLst>
                                          <p:attrName>ppt_w</p:attrName>
                                        </p:attrNameLst>
                                      </p:cBhvr>
                                      <p:tavLst>
                                        <p:tav tm="0">
                                          <p:val>
                                            <p:fltVal val="0"/>
                                          </p:val>
                                        </p:tav>
                                        <p:tav tm="100000">
                                          <p:val>
                                            <p:strVal val="#ppt_w"/>
                                          </p:val>
                                        </p:tav>
                                      </p:tavLst>
                                    </p:anim>
                                    <p:anim calcmode="lin" valueType="num">
                                      <p:cBhvr>
                                        <p:cTn id="118" dur="500" fill="hold"/>
                                        <p:tgtEl>
                                          <p:spTgt spid="124"/>
                                        </p:tgtEl>
                                        <p:attrNameLst>
                                          <p:attrName>ppt_h</p:attrName>
                                        </p:attrNameLst>
                                      </p:cBhvr>
                                      <p:tavLst>
                                        <p:tav tm="0">
                                          <p:val>
                                            <p:fltVal val="0"/>
                                          </p:val>
                                        </p:tav>
                                        <p:tav tm="100000">
                                          <p:val>
                                            <p:strVal val="#ppt_h"/>
                                          </p:val>
                                        </p:tav>
                                      </p:tavLst>
                                    </p:anim>
                                    <p:animEffect transition="in" filter="fade">
                                      <p:cBhvr>
                                        <p:cTn id="119" dur="500"/>
                                        <p:tgtEl>
                                          <p:spTgt spid="124"/>
                                        </p:tgtEl>
                                      </p:cBhvr>
                                    </p:animEffect>
                                  </p:childTnLst>
                                </p:cTn>
                              </p:par>
                              <p:par>
                                <p:cTn id="120" presetID="53" presetClass="entr" presetSubtype="16" fill="hold" nodeType="withEffect">
                                  <p:stCondLst>
                                    <p:cond delay="0"/>
                                  </p:stCondLst>
                                  <p:childTnLst>
                                    <p:set>
                                      <p:cBhvr>
                                        <p:cTn id="121" dur="1" fill="hold">
                                          <p:stCondLst>
                                            <p:cond delay="0"/>
                                          </p:stCondLst>
                                        </p:cTn>
                                        <p:tgtEl>
                                          <p:spTgt spid="128"/>
                                        </p:tgtEl>
                                        <p:attrNameLst>
                                          <p:attrName>style.visibility</p:attrName>
                                        </p:attrNameLst>
                                      </p:cBhvr>
                                      <p:to>
                                        <p:strVal val="visible"/>
                                      </p:to>
                                    </p:set>
                                    <p:anim calcmode="lin" valueType="num">
                                      <p:cBhvr>
                                        <p:cTn id="122" dur="500" fill="hold"/>
                                        <p:tgtEl>
                                          <p:spTgt spid="128"/>
                                        </p:tgtEl>
                                        <p:attrNameLst>
                                          <p:attrName>ppt_w</p:attrName>
                                        </p:attrNameLst>
                                      </p:cBhvr>
                                      <p:tavLst>
                                        <p:tav tm="0">
                                          <p:val>
                                            <p:fltVal val="0"/>
                                          </p:val>
                                        </p:tav>
                                        <p:tav tm="100000">
                                          <p:val>
                                            <p:strVal val="#ppt_w"/>
                                          </p:val>
                                        </p:tav>
                                      </p:tavLst>
                                    </p:anim>
                                    <p:anim calcmode="lin" valueType="num">
                                      <p:cBhvr>
                                        <p:cTn id="123" dur="500" fill="hold"/>
                                        <p:tgtEl>
                                          <p:spTgt spid="128"/>
                                        </p:tgtEl>
                                        <p:attrNameLst>
                                          <p:attrName>ppt_h</p:attrName>
                                        </p:attrNameLst>
                                      </p:cBhvr>
                                      <p:tavLst>
                                        <p:tav tm="0">
                                          <p:val>
                                            <p:fltVal val="0"/>
                                          </p:val>
                                        </p:tav>
                                        <p:tav tm="100000">
                                          <p:val>
                                            <p:strVal val="#ppt_h"/>
                                          </p:val>
                                        </p:tav>
                                      </p:tavLst>
                                    </p:anim>
                                    <p:animEffect transition="in" filter="fade">
                                      <p:cBhvr>
                                        <p:cTn id="124" dur="500"/>
                                        <p:tgtEl>
                                          <p:spTgt spid="128"/>
                                        </p:tgtEl>
                                      </p:cBhvr>
                                    </p:animEffect>
                                  </p:childTnLst>
                                </p:cTn>
                              </p:par>
                              <p:par>
                                <p:cTn id="125" presetID="53" presetClass="entr" presetSubtype="16" fill="hold" nodeType="withEffect">
                                  <p:stCondLst>
                                    <p:cond delay="0"/>
                                  </p:stCondLst>
                                  <p:childTnLst>
                                    <p:set>
                                      <p:cBhvr>
                                        <p:cTn id="126" dur="1" fill="hold">
                                          <p:stCondLst>
                                            <p:cond delay="0"/>
                                          </p:stCondLst>
                                        </p:cTn>
                                        <p:tgtEl>
                                          <p:spTgt spid="129"/>
                                        </p:tgtEl>
                                        <p:attrNameLst>
                                          <p:attrName>style.visibility</p:attrName>
                                        </p:attrNameLst>
                                      </p:cBhvr>
                                      <p:to>
                                        <p:strVal val="visible"/>
                                      </p:to>
                                    </p:set>
                                    <p:anim calcmode="lin" valueType="num">
                                      <p:cBhvr>
                                        <p:cTn id="127" dur="500" fill="hold"/>
                                        <p:tgtEl>
                                          <p:spTgt spid="129"/>
                                        </p:tgtEl>
                                        <p:attrNameLst>
                                          <p:attrName>ppt_w</p:attrName>
                                        </p:attrNameLst>
                                      </p:cBhvr>
                                      <p:tavLst>
                                        <p:tav tm="0">
                                          <p:val>
                                            <p:fltVal val="0"/>
                                          </p:val>
                                        </p:tav>
                                        <p:tav tm="100000">
                                          <p:val>
                                            <p:strVal val="#ppt_w"/>
                                          </p:val>
                                        </p:tav>
                                      </p:tavLst>
                                    </p:anim>
                                    <p:anim calcmode="lin" valueType="num">
                                      <p:cBhvr>
                                        <p:cTn id="128" dur="500" fill="hold"/>
                                        <p:tgtEl>
                                          <p:spTgt spid="129"/>
                                        </p:tgtEl>
                                        <p:attrNameLst>
                                          <p:attrName>ppt_h</p:attrName>
                                        </p:attrNameLst>
                                      </p:cBhvr>
                                      <p:tavLst>
                                        <p:tav tm="0">
                                          <p:val>
                                            <p:fltVal val="0"/>
                                          </p:val>
                                        </p:tav>
                                        <p:tav tm="100000">
                                          <p:val>
                                            <p:strVal val="#ppt_h"/>
                                          </p:val>
                                        </p:tav>
                                      </p:tavLst>
                                    </p:anim>
                                    <p:animEffect transition="in" filter="fade">
                                      <p:cBhvr>
                                        <p:cTn id="129" dur="500"/>
                                        <p:tgtEl>
                                          <p:spTgt spid="129"/>
                                        </p:tgtEl>
                                      </p:cBhvr>
                                    </p:animEffect>
                                  </p:childTnLst>
                                </p:cTn>
                              </p:par>
                              <p:par>
                                <p:cTn id="130" presetID="53" presetClass="entr" presetSubtype="16" fill="hold" nodeType="withEffect">
                                  <p:stCondLst>
                                    <p:cond delay="0"/>
                                  </p:stCondLst>
                                  <p:childTnLst>
                                    <p:set>
                                      <p:cBhvr>
                                        <p:cTn id="131" dur="1" fill="hold">
                                          <p:stCondLst>
                                            <p:cond delay="0"/>
                                          </p:stCondLst>
                                        </p:cTn>
                                        <p:tgtEl>
                                          <p:spTgt spid="131"/>
                                        </p:tgtEl>
                                        <p:attrNameLst>
                                          <p:attrName>style.visibility</p:attrName>
                                        </p:attrNameLst>
                                      </p:cBhvr>
                                      <p:to>
                                        <p:strVal val="visible"/>
                                      </p:to>
                                    </p:set>
                                    <p:anim calcmode="lin" valueType="num">
                                      <p:cBhvr>
                                        <p:cTn id="132" dur="500" fill="hold"/>
                                        <p:tgtEl>
                                          <p:spTgt spid="131"/>
                                        </p:tgtEl>
                                        <p:attrNameLst>
                                          <p:attrName>ppt_w</p:attrName>
                                        </p:attrNameLst>
                                      </p:cBhvr>
                                      <p:tavLst>
                                        <p:tav tm="0">
                                          <p:val>
                                            <p:fltVal val="0"/>
                                          </p:val>
                                        </p:tav>
                                        <p:tav tm="100000">
                                          <p:val>
                                            <p:strVal val="#ppt_w"/>
                                          </p:val>
                                        </p:tav>
                                      </p:tavLst>
                                    </p:anim>
                                    <p:anim calcmode="lin" valueType="num">
                                      <p:cBhvr>
                                        <p:cTn id="133" dur="500" fill="hold"/>
                                        <p:tgtEl>
                                          <p:spTgt spid="131"/>
                                        </p:tgtEl>
                                        <p:attrNameLst>
                                          <p:attrName>ppt_h</p:attrName>
                                        </p:attrNameLst>
                                      </p:cBhvr>
                                      <p:tavLst>
                                        <p:tav tm="0">
                                          <p:val>
                                            <p:fltVal val="0"/>
                                          </p:val>
                                        </p:tav>
                                        <p:tav tm="100000">
                                          <p:val>
                                            <p:strVal val="#ppt_h"/>
                                          </p:val>
                                        </p:tav>
                                      </p:tavLst>
                                    </p:anim>
                                    <p:animEffect transition="in" filter="fade">
                                      <p:cBhvr>
                                        <p:cTn id="134" dur="500"/>
                                        <p:tgtEl>
                                          <p:spTgt spid="131"/>
                                        </p:tgtEl>
                                      </p:cBhvr>
                                    </p:animEffect>
                                  </p:childTnLst>
                                </p:cTn>
                              </p:par>
                              <p:par>
                                <p:cTn id="135" presetID="53" presetClass="entr" presetSubtype="16" fill="hold" nodeType="withEffect">
                                  <p:stCondLst>
                                    <p:cond delay="0"/>
                                  </p:stCondLst>
                                  <p:childTnLst>
                                    <p:set>
                                      <p:cBhvr>
                                        <p:cTn id="136" dur="1" fill="hold">
                                          <p:stCondLst>
                                            <p:cond delay="0"/>
                                          </p:stCondLst>
                                        </p:cTn>
                                        <p:tgtEl>
                                          <p:spTgt spid="57"/>
                                        </p:tgtEl>
                                        <p:attrNameLst>
                                          <p:attrName>style.visibility</p:attrName>
                                        </p:attrNameLst>
                                      </p:cBhvr>
                                      <p:to>
                                        <p:strVal val="visible"/>
                                      </p:to>
                                    </p:set>
                                    <p:anim calcmode="lin" valueType="num">
                                      <p:cBhvr>
                                        <p:cTn id="137" dur="500" fill="hold"/>
                                        <p:tgtEl>
                                          <p:spTgt spid="57"/>
                                        </p:tgtEl>
                                        <p:attrNameLst>
                                          <p:attrName>ppt_w</p:attrName>
                                        </p:attrNameLst>
                                      </p:cBhvr>
                                      <p:tavLst>
                                        <p:tav tm="0">
                                          <p:val>
                                            <p:fltVal val="0"/>
                                          </p:val>
                                        </p:tav>
                                        <p:tav tm="100000">
                                          <p:val>
                                            <p:strVal val="#ppt_w"/>
                                          </p:val>
                                        </p:tav>
                                      </p:tavLst>
                                    </p:anim>
                                    <p:anim calcmode="lin" valueType="num">
                                      <p:cBhvr>
                                        <p:cTn id="138" dur="500" fill="hold"/>
                                        <p:tgtEl>
                                          <p:spTgt spid="57"/>
                                        </p:tgtEl>
                                        <p:attrNameLst>
                                          <p:attrName>ppt_h</p:attrName>
                                        </p:attrNameLst>
                                      </p:cBhvr>
                                      <p:tavLst>
                                        <p:tav tm="0">
                                          <p:val>
                                            <p:fltVal val="0"/>
                                          </p:val>
                                        </p:tav>
                                        <p:tav tm="100000">
                                          <p:val>
                                            <p:strVal val="#ppt_h"/>
                                          </p:val>
                                        </p:tav>
                                      </p:tavLst>
                                    </p:anim>
                                    <p:animEffect transition="in" filter="fade">
                                      <p:cBhvr>
                                        <p:cTn id="139" dur="500"/>
                                        <p:tgtEl>
                                          <p:spTgt spid="57"/>
                                        </p:tgtEl>
                                      </p:cBhvr>
                                    </p:animEffect>
                                  </p:childTnLst>
                                </p:cTn>
                              </p:par>
                              <p:par>
                                <p:cTn id="140" presetID="53" presetClass="entr" presetSubtype="16" fill="hold" nodeType="withEffect">
                                  <p:stCondLst>
                                    <p:cond delay="0"/>
                                  </p:stCondLst>
                                  <p:childTnLst>
                                    <p:set>
                                      <p:cBhvr>
                                        <p:cTn id="141" dur="1" fill="hold">
                                          <p:stCondLst>
                                            <p:cond delay="0"/>
                                          </p:stCondLst>
                                        </p:cTn>
                                        <p:tgtEl>
                                          <p:spTgt spid="91"/>
                                        </p:tgtEl>
                                        <p:attrNameLst>
                                          <p:attrName>style.visibility</p:attrName>
                                        </p:attrNameLst>
                                      </p:cBhvr>
                                      <p:to>
                                        <p:strVal val="visible"/>
                                      </p:to>
                                    </p:set>
                                    <p:anim calcmode="lin" valueType="num">
                                      <p:cBhvr>
                                        <p:cTn id="142" dur="500" fill="hold"/>
                                        <p:tgtEl>
                                          <p:spTgt spid="91"/>
                                        </p:tgtEl>
                                        <p:attrNameLst>
                                          <p:attrName>ppt_w</p:attrName>
                                        </p:attrNameLst>
                                      </p:cBhvr>
                                      <p:tavLst>
                                        <p:tav tm="0">
                                          <p:val>
                                            <p:fltVal val="0"/>
                                          </p:val>
                                        </p:tav>
                                        <p:tav tm="100000">
                                          <p:val>
                                            <p:strVal val="#ppt_w"/>
                                          </p:val>
                                        </p:tav>
                                      </p:tavLst>
                                    </p:anim>
                                    <p:anim calcmode="lin" valueType="num">
                                      <p:cBhvr>
                                        <p:cTn id="143" dur="500" fill="hold"/>
                                        <p:tgtEl>
                                          <p:spTgt spid="91"/>
                                        </p:tgtEl>
                                        <p:attrNameLst>
                                          <p:attrName>ppt_h</p:attrName>
                                        </p:attrNameLst>
                                      </p:cBhvr>
                                      <p:tavLst>
                                        <p:tav tm="0">
                                          <p:val>
                                            <p:fltVal val="0"/>
                                          </p:val>
                                        </p:tav>
                                        <p:tav tm="100000">
                                          <p:val>
                                            <p:strVal val="#ppt_h"/>
                                          </p:val>
                                        </p:tav>
                                      </p:tavLst>
                                    </p:anim>
                                    <p:animEffect transition="in" filter="fade">
                                      <p:cBhvr>
                                        <p:cTn id="144" dur="500"/>
                                        <p:tgtEl>
                                          <p:spTgt spid="91"/>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151">
                                            <p:txEl>
                                              <p:pRg st="0" end="0"/>
                                            </p:txEl>
                                          </p:spTgt>
                                        </p:tgtEl>
                                        <p:attrNameLst>
                                          <p:attrName>style.visibility</p:attrName>
                                        </p:attrNameLst>
                                      </p:cBhvr>
                                      <p:to>
                                        <p:strVal val="visible"/>
                                      </p:to>
                                    </p:set>
                                    <p:animEffect transition="in" filter="barn(inVertical)">
                                      <p:cBhvr>
                                        <p:cTn id="149" dur="500"/>
                                        <p:tgtEl>
                                          <p:spTgt spid="151">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nodeType="clickEffect">
                                  <p:stCondLst>
                                    <p:cond delay="0"/>
                                  </p:stCondLst>
                                  <p:childTnLst>
                                    <p:set>
                                      <p:cBhvr>
                                        <p:cTn id="153" dur="1" fill="hold">
                                          <p:stCondLst>
                                            <p:cond delay="0"/>
                                          </p:stCondLst>
                                        </p:cTn>
                                        <p:tgtEl>
                                          <p:spTgt spid="151">
                                            <p:txEl>
                                              <p:pRg st="1" end="1"/>
                                            </p:txEl>
                                          </p:spTgt>
                                        </p:tgtEl>
                                        <p:attrNameLst>
                                          <p:attrName>style.visibility</p:attrName>
                                        </p:attrNameLst>
                                      </p:cBhvr>
                                      <p:to>
                                        <p:strVal val="visible"/>
                                      </p:to>
                                    </p:set>
                                    <p:animEffect transition="in" filter="barn(inVertical)">
                                      <p:cBhvr>
                                        <p:cTn id="154" dur="500"/>
                                        <p:tgtEl>
                                          <p:spTgt spid="151">
                                            <p:txEl>
                                              <p:pRg st="1" end="1"/>
                                            </p:txEl>
                                          </p:spTgt>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nodeType="clickEffect">
                                  <p:stCondLst>
                                    <p:cond delay="0"/>
                                  </p:stCondLst>
                                  <p:childTnLst>
                                    <p:set>
                                      <p:cBhvr>
                                        <p:cTn id="158" dur="1" fill="hold">
                                          <p:stCondLst>
                                            <p:cond delay="0"/>
                                          </p:stCondLst>
                                        </p:cTn>
                                        <p:tgtEl>
                                          <p:spTgt spid="151">
                                            <p:txEl>
                                              <p:pRg st="2" end="2"/>
                                            </p:txEl>
                                          </p:spTgt>
                                        </p:tgtEl>
                                        <p:attrNameLst>
                                          <p:attrName>style.visibility</p:attrName>
                                        </p:attrNameLst>
                                      </p:cBhvr>
                                      <p:to>
                                        <p:strVal val="visible"/>
                                      </p:to>
                                    </p:set>
                                    <p:animEffect transition="in" filter="barn(inVertical)">
                                      <p:cBhvr>
                                        <p:cTn id="159" dur="500"/>
                                        <p:tgtEl>
                                          <p:spTgt spid="151">
                                            <p:txEl>
                                              <p:pRg st="2" end="2"/>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nodeType="clickEffect">
                                  <p:stCondLst>
                                    <p:cond delay="0"/>
                                  </p:stCondLst>
                                  <p:childTnLst>
                                    <p:set>
                                      <p:cBhvr>
                                        <p:cTn id="163" dur="1" fill="hold">
                                          <p:stCondLst>
                                            <p:cond delay="0"/>
                                          </p:stCondLst>
                                        </p:cTn>
                                        <p:tgtEl>
                                          <p:spTgt spid="96"/>
                                        </p:tgtEl>
                                        <p:attrNameLst>
                                          <p:attrName>style.visibility</p:attrName>
                                        </p:attrNameLst>
                                      </p:cBhvr>
                                      <p:to>
                                        <p:strVal val="visible"/>
                                      </p:to>
                                    </p:set>
                                    <p:animEffect transition="in" filter="barn(inVertical)">
                                      <p:cBhvr>
                                        <p:cTn id="164" dur="500"/>
                                        <p:tgtEl>
                                          <p:spTgt spid="96"/>
                                        </p:tgtEl>
                                      </p:cBhvr>
                                    </p:animEffect>
                                  </p:childTnLst>
                                </p:cTn>
                              </p:par>
                            </p:childTnLst>
                          </p:cTn>
                        </p:par>
                      </p:childTnLst>
                    </p:cTn>
                  </p:par>
                  <p:par>
                    <p:cTn id="165" fill="hold">
                      <p:stCondLst>
                        <p:cond delay="indefinite"/>
                      </p:stCondLst>
                      <p:childTnLst>
                        <p:par>
                          <p:cTn id="166" fill="hold">
                            <p:stCondLst>
                              <p:cond delay="0"/>
                            </p:stCondLst>
                            <p:childTnLst>
                              <p:par>
                                <p:cTn id="167" presetID="16" presetClass="entr" presetSubtype="21" fill="hold" nodeType="clickEffect">
                                  <p:stCondLst>
                                    <p:cond delay="0"/>
                                  </p:stCondLst>
                                  <p:childTnLst>
                                    <p:set>
                                      <p:cBhvr>
                                        <p:cTn id="168" dur="1" fill="hold">
                                          <p:stCondLst>
                                            <p:cond delay="0"/>
                                          </p:stCondLst>
                                        </p:cTn>
                                        <p:tgtEl>
                                          <p:spTgt spid="112">
                                            <p:txEl>
                                              <p:pRg st="0" end="0"/>
                                            </p:txEl>
                                          </p:spTgt>
                                        </p:tgtEl>
                                        <p:attrNameLst>
                                          <p:attrName>style.visibility</p:attrName>
                                        </p:attrNameLst>
                                      </p:cBhvr>
                                      <p:to>
                                        <p:strVal val="visible"/>
                                      </p:to>
                                    </p:set>
                                    <p:animEffect transition="in" filter="barn(inVertical)">
                                      <p:cBhvr>
                                        <p:cTn id="169" dur="500"/>
                                        <p:tgtEl>
                                          <p:spTgt spid="1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39" name="Freeform 39"/>
          <p:cNvSpPr/>
          <p:nvPr/>
        </p:nvSpPr>
        <p:spPr>
          <a:xfrm rot="5400000">
            <a:off x="13942894" y="4117404"/>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2"/>
            <a:stretch>
              <a:fillRect/>
            </a:stretch>
          </a:blipFill>
        </p:spPr>
      </p:sp>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3">
              <a:extLst>
                <a:ext uri="{96DAC541-7B7A-43D3-8B79-37D633B846F1}">
                  <asvg:svgBlip xmlns:asvg="http://schemas.microsoft.com/office/drawing/2016/SVG/main" r:embed="rId4"/>
                </a:ext>
              </a:extLst>
            </a:blip>
            <a:stretch>
              <a:fillRect r="-90379" b="-3737"/>
            </a:stretch>
          </a:blipFill>
        </p:spPr>
      </p:sp>
      <p:grpSp>
        <p:nvGrpSpPr>
          <p:cNvPr id="11" name="Group 11"/>
          <p:cNvGrpSpPr/>
          <p:nvPr/>
        </p:nvGrpSpPr>
        <p:grpSpPr>
          <a:xfrm>
            <a:off x="16133737" y="5147386"/>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 name="Group 4"/>
          <p:cNvGrpSpPr/>
          <p:nvPr/>
        </p:nvGrpSpPr>
        <p:grpSpPr>
          <a:xfrm>
            <a:off x="16133737" y="3860971"/>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6133737" y="6433800"/>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133737" y="7720214"/>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226484" y="1288142"/>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3">
              <a:extLst>
                <a:ext uri="{96DAC541-7B7A-43D3-8B79-37D633B846F1}">
                  <asvg:svgBlip xmlns:asvg="http://schemas.microsoft.com/office/drawing/2016/SVG/main" r:embed="rId4"/>
                </a:ext>
              </a:extLst>
            </a:blip>
            <a:stretch>
              <a:fillRect l="-90379" t="-3737"/>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437762" y="362879"/>
            <a:ext cx="17111469" cy="929430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943124" y="804287"/>
            <a:ext cx="16128742" cy="8496538"/>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6158288" y="400972"/>
            <a:ext cx="5821020" cy="2818415"/>
            <a:chOff x="0" y="-208001"/>
            <a:chExt cx="11590612" cy="3757883"/>
          </a:xfrm>
        </p:grpSpPr>
        <p:grpSp>
          <p:nvGrpSpPr>
            <p:cNvPr id="92" name="Group 92"/>
            <p:cNvGrpSpPr/>
            <p:nvPr/>
          </p:nvGrpSpPr>
          <p:grpSpPr>
            <a:xfrm>
              <a:off x="0" y="-208001"/>
              <a:ext cx="9853896" cy="3757883"/>
              <a:chOff x="0" y="-47625"/>
              <a:chExt cx="2256202" cy="860425"/>
            </a:xfrm>
          </p:grpSpPr>
          <p:sp>
            <p:nvSpPr>
              <p:cNvPr id="93" name="Freeform 93"/>
              <p:cNvSpPr/>
              <p:nvPr/>
            </p:nvSpPr>
            <p:spPr>
              <a:xfrm>
                <a:off x="474134" y="-47275"/>
                <a:ext cx="1782068" cy="324979"/>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94" name="TextBox 94"/>
              <p:cNvSpPr txBox="1"/>
              <p:nvPr/>
            </p:nvSpPr>
            <p:spPr>
              <a:xfrm>
                <a:off x="0" y="-47625"/>
                <a:ext cx="812800" cy="860425"/>
              </a:xfrm>
              <a:prstGeom prst="rect">
                <a:avLst/>
              </a:prstGeom>
            </p:spPr>
            <p:txBody>
              <a:bodyPr lIns="50800" tIns="50800" rIns="50800" bIns="50800" rtlCol="0" anchor="ctr"/>
              <a:lstStyle/>
              <a:p>
                <a:pPr algn="ctr">
                  <a:lnSpc>
                    <a:spcPts val="2660"/>
                  </a:lnSpc>
                </a:pPr>
                <a:endParaRPr/>
              </a:p>
            </p:txBody>
          </p:sp>
        </p:grpSp>
        <p:sp>
          <p:nvSpPr>
            <p:cNvPr id="95" name="TextBox 95"/>
            <p:cNvSpPr txBox="1"/>
            <p:nvPr/>
          </p:nvSpPr>
          <p:spPr>
            <a:xfrm>
              <a:off x="741743" y="-26165"/>
              <a:ext cx="10848869" cy="1258805"/>
            </a:xfrm>
            <a:prstGeom prst="rect">
              <a:avLst/>
            </a:prstGeom>
          </p:spPr>
          <p:txBody>
            <a:bodyPr lIns="0" tIns="0" rIns="0" bIns="0" rtlCol="0" anchor="t">
              <a:spAutoFit/>
            </a:bodyPr>
            <a:lstStyle/>
            <a:p>
              <a:pPr marL="0" lvl="0" indent="0" algn="ctr">
                <a:lnSpc>
                  <a:spcPts val="6960"/>
                </a:lnSpc>
                <a:spcBef>
                  <a:spcPct val="0"/>
                </a:spcBef>
              </a:pPr>
              <a:r>
                <a:rPr lang="en-US" sz="6000">
                  <a:solidFill>
                    <a:srgbClr val="503D36"/>
                  </a:solidFill>
                  <a:latin typeface="More Sugar"/>
                </a:rPr>
                <a:t>2. Âm /</a:t>
              </a:r>
              <a:r>
                <a:rPr lang="en-US" sz="8000">
                  <a:solidFill>
                    <a:srgbClr val="503D36"/>
                  </a:solidFill>
                  <a:latin typeface="More Sugar"/>
                </a:rPr>
                <a:t>ð</a:t>
              </a:r>
              <a:r>
                <a:rPr lang="en-US" sz="6000">
                  <a:solidFill>
                    <a:srgbClr val="503D36"/>
                  </a:solidFill>
                  <a:latin typeface="More Sugar"/>
                </a:rPr>
                <a:t>/</a:t>
              </a:r>
            </a:p>
          </p:txBody>
        </p:sp>
      </p:grpSp>
      <p:sp>
        <p:nvSpPr>
          <p:cNvPr id="121" name="Freeform 121"/>
          <p:cNvSpPr/>
          <p:nvPr/>
        </p:nvSpPr>
        <p:spPr>
          <a:xfrm flipH="1">
            <a:off x="15586616" y="-134686"/>
            <a:ext cx="1850472" cy="1769514"/>
          </a:xfrm>
          <a:custGeom>
            <a:avLst/>
            <a:gdLst/>
            <a:ahLst/>
            <a:cxnLst/>
            <a:rect l="l" t="t" r="r" b="b"/>
            <a:pathLst>
              <a:path w="1850472" h="1769514">
                <a:moveTo>
                  <a:pt x="1850473" y="0"/>
                </a:moveTo>
                <a:lnTo>
                  <a:pt x="0" y="0"/>
                </a:lnTo>
                <a:lnTo>
                  <a:pt x="0" y="1769514"/>
                </a:lnTo>
                <a:lnTo>
                  <a:pt x="1850473" y="1769514"/>
                </a:lnTo>
                <a:lnTo>
                  <a:pt x="1850473" y="0"/>
                </a:lnTo>
                <a:close/>
              </a:path>
            </a:pathLst>
          </a:custGeom>
          <a:blipFill>
            <a:blip r:embed="rId6"/>
            <a:stretch>
              <a:fillRect/>
            </a:stretch>
          </a:blipFill>
        </p:spPr>
      </p:sp>
      <p:sp>
        <p:nvSpPr>
          <p:cNvPr id="124" name="Freeform 124"/>
          <p:cNvSpPr/>
          <p:nvPr/>
        </p:nvSpPr>
        <p:spPr>
          <a:xfrm rot="-3955797" flipH="1" flipV="1">
            <a:off x="15665894" y="8971758"/>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7"/>
            <a:stretch>
              <a:fillRect t="-62571" r="-193516" b="-197067"/>
            </a:stretch>
          </a:blipFill>
        </p:spPr>
      </p:sp>
      <p:sp>
        <p:nvSpPr>
          <p:cNvPr id="128" name="Freeform 128"/>
          <p:cNvSpPr/>
          <p:nvPr/>
        </p:nvSpPr>
        <p:spPr>
          <a:xfrm>
            <a:off x="738768" y="629817"/>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29" name="Freeform 129"/>
          <p:cNvSpPr/>
          <p:nvPr/>
        </p:nvSpPr>
        <p:spPr>
          <a:xfrm rot="-2035095">
            <a:off x="656390" y="8865141"/>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10">
              <a:extLst>
                <a:ext uri="{96DAC541-7B7A-43D3-8B79-37D633B846F1}">
                  <asvg:svgBlip xmlns:asvg="http://schemas.microsoft.com/office/drawing/2016/SVG/main" r:embed="rId11"/>
                </a:ext>
              </a:extLst>
            </a:blip>
            <a:stretch>
              <a:fillRect r="-58022" b="-75336"/>
            </a:stretch>
          </a:blipFill>
        </p:spPr>
      </p:sp>
      <p:grpSp>
        <p:nvGrpSpPr>
          <p:cNvPr id="131" name="Group 131"/>
          <p:cNvGrpSpPr/>
          <p:nvPr/>
        </p:nvGrpSpPr>
        <p:grpSpPr>
          <a:xfrm>
            <a:off x="594866" y="1690137"/>
            <a:ext cx="1232729" cy="7134324"/>
            <a:chOff x="0" y="0"/>
            <a:chExt cx="1643639" cy="9512432"/>
          </a:xfrm>
        </p:grpSpPr>
        <p:sp>
          <p:nvSpPr>
            <p:cNvPr id="132" name="TextBox 13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6" name="TextBox 13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7" name="TextBox 13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8" name="TextBox 13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9" name="TextBox 13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40" name="TextBox 14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57" name="Group 57"/>
          <p:cNvGrpSpPr/>
          <p:nvPr/>
        </p:nvGrpSpPr>
        <p:grpSpPr>
          <a:xfrm>
            <a:off x="16534078" y="2574557"/>
            <a:ext cx="2186870" cy="1191585"/>
            <a:chOff x="0" y="0"/>
            <a:chExt cx="2915827" cy="1588780"/>
          </a:xfrm>
        </p:grpSpPr>
        <p:grpSp>
          <p:nvGrpSpPr>
            <p:cNvPr id="58" name="Group 58"/>
            <p:cNvGrpSpPr/>
            <p:nvPr/>
          </p:nvGrpSpPr>
          <p:grpSpPr>
            <a:xfrm>
              <a:off x="0" y="0"/>
              <a:ext cx="2915827" cy="1588780"/>
              <a:chOff x="0" y="0"/>
              <a:chExt cx="595553" cy="324506"/>
            </a:xfrm>
          </p:grpSpPr>
          <p:sp>
            <p:nvSpPr>
              <p:cNvPr id="59" name="Freeform 5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60" name="TextBox 6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61" name="Group 61"/>
            <p:cNvGrpSpPr/>
            <p:nvPr/>
          </p:nvGrpSpPr>
          <p:grpSpPr>
            <a:xfrm>
              <a:off x="135707" y="117213"/>
              <a:ext cx="2664410" cy="1354354"/>
              <a:chOff x="0" y="0"/>
              <a:chExt cx="544201" cy="276625"/>
            </a:xfrm>
          </p:grpSpPr>
          <p:sp>
            <p:nvSpPr>
              <p:cNvPr id="63" name="TextBox 63"/>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FFFFFF"/>
                  </a:solidFill>
                  <a:latin typeface="Sniglet"/>
                </a:endParaRPr>
              </a:p>
            </p:txBody>
          </p:sp>
          <p:sp>
            <p:nvSpPr>
              <p:cNvPr id="62" name="Freeform 6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grpSp>
      </p:grpSp>
      <p:sp>
        <p:nvSpPr>
          <p:cNvPr id="151" name="TextBox 150">
            <a:extLst>
              <a:ext uri="{FF2B5EF4-FFF2-40B4-BE49-F238E27FC236}">
                <a16:creationId xmlns:a16="http://schemas.microsoft.com/office/drawing/2014/main" id="{3D952832-865B-4604-81DD-076F3D4595E3}"/>
              </a:ext>
            </a:extLst>
          </p:cNvPr>
          <p:cNvSpPr txBox="1"/>
          <p:nvPr/>
        </p:nvSpPr>
        <p:spPr>
          <a:xfrm>
            <a:off x="1828072" y="799655"/>
            <a:ext cx="14694039" cy="4952125"/>
          </a:xfrm>
          <a:prstGeom prst="rect">
            <a:avLst/>
          </a:prstGeom>
          <a:noFill/>
        </p:spPr>
        <p:txBody>
          <a:bodyPr wrap="square">
            <a:spAutoFit/>
          </a:bodyPr>
          <a:lstStyle/>
          <a:p>
            <a:pPr algn="just">
              <a:lnSpc>
                <a:spcPct val="110000"/>
              </a:lnSpc>
              <a:spcAft>
                <a:spcPts val="600"/>
              </a:spcAft>
            </a:pPr>
            <a:r>
              <a:rPr lang="en-US" sz="4000" b="1">
                <a:solidFill>
                  <a:srgbClr val="00B0F0"/>
                </a:solidFill>
                <a:effectLst/>
                <a:ea typeface="Cambria" panose="02040503050406030204" pitchFamily="18" charset="0"/>
                <a:cs typeface="Cambria" panose="02040503050406030204" pitchFamily="18" charset="0"/>
              </a:rPr>
              <a:t>a. Cách phát âm</a:t>
            </a:r>
            <a:r>
              <a:rPr lang="en-US" sz="4000">
                <a:solidFill>
                  <a:srgbClr val="00B0F0"/>
                </a:solidFill>
                <a:effectLst/>
                <a:ea typeface="Cambria" panose="02040503050406030204" pitchFamily="18" charset="0"/>
                <a:cs typeface="Cambria" panose="02040503050406030204" pitchFamily="18" charset="0"/>
              </a:rPr>
              <a:t> </a:t>
            </a:r>
            <a:r>
              <a:rPr lang="en-US" sz="4000" b="1">
                <a:solidFill>
                  <a:srgbClr val="00B0F0"/>
                </a:solidFill>
                <a:effectLst/>
                <a:ea typeface="Cambria" panose="02040503050406030204" pitchFamily="18" charset="0"/>
                <a:cs typeface="Cambria" panose="02040503050406030204" pitchFamily="18" charset="0"/>
              </a:rPr>
              <a:t>âm </a:t>
            </a:r>
            <a:r>
              <a:rPr lang="en-US" sz="4000" b="1">
                <a:solidFill>
                  <a:srgbClr val="00B0F0"/>
                </a:solidFill>
                <a:ea typeface="Cambria" panose="02040503050406030204" pitchFamily="18" charset="0"/>
                <a:cs typeface="Cambria" panose="02040503050406030204" pitchFamily="18" charset="0"/>
              </a:rPr>
              <a:t>/ð</a:t>
            </a:r>
            <a:r>
              <a:rPr lang="en-US" sz="4000" b="1">
                <a:solidFill>
                  <a:srgbClr val="000000"/>
                </a:solidFill>
                <a:effectLst/>
                <a:ea typeface="Cambria" panose="02040503050406030204" pitchFamily="18" charset="0"/>
                <a:cs typeface="Cambria" panose="02040503050406030204" pitchFamily="18" charset="0"/>
              </a:rPr>
              <a:t>/</a:t>
            </a:r>
            <a:endParaRPr lang="en-US" sz="4400">
              <a:effectLst/>
              <a:ea typeface="Cambria" panose="02040503050406030204" pitchFamily="18" charset="0"/>
              <a:cs typeface="Cambria" panose="02040503050406030204" pitchFamily="18" charset="0"/>
            </a:endParaRPr>
          </a:p>
          <a:p>
            <a:pPr algn="just">
              <a:lnSpc>
                <a:spcPct val="110000"/>
              </a:lnSpc>
              <a:spcAft>
                <a:spcPts val="600"/>
              </a:spcAft>
            </a:pPr>
            <a:r>
              <a:rPr lang="vi-VN" sz="4000">
                <a:solidFill>
                  <a:srgbClr val="000000"/>
                </a:solidFill>
                <a:ea typeface="Cambria" panose="02040503050406030204" pitchFamily="18" charset="0"/>
                <a:cs typeface="Cambria" panose="02040503050406030204" pitchFamily="18" charset="0"/>
              </a:rPr>
              <a:t>Âm /ð/ là một phụ âm hữu thanh. Khi phát âm âm này, ta đặt đầu lưỡi vào giữa răng cửa trên và răng cửa dưới. Sau đó ta đẩy luồng hơi thoát ra ngoài qua khe giữa đầu lưỡi và răng cửa trên. Vì ầm /ð/ là phụ âm hữu thanh nên khi phát âm âm này, dây thanh rung lên.</a:t>
            </a:r>
            <a:endParaRPr lang="en-US" sz="4000">
              <a:solidFill>
                <a:srgbClr val="000000"/>
              </a:solidFill>
              <a:ea typeface="Cambria" panose="02040503050406030204" pitchFamily="18" charset="0"/>
              <a:cs typeface="Cambria" panose="02040503050406030204" pitchFamily="18" charset="0"/>
            </a:endParaRPr>
          </a:p>
          <a:p>
            <a:pPr algn="just">
              <a:lnSpc>
                <a:spcPct val="110000"/>
              </a:lnSpc>
              <a:spcAft>
                <a:spcPts val="600"/>
              </a:spcAft>
            </a:pPr>
            <a:r>
              <a:rPr lang="en-US" sz="4000" b="1">
                <a:solidFill>
                  <a:srgbClr val="00B0F0"/>
                </a:solidFill>
                <a:effectLst/>
                <a:ea typeface="Cambria" panose="02040503050406030204" pitchFamily="18" charset="0"/>
                <a:cs typeface="Cambria" panose="02040503050406030204" pitchFamily="18" charset="0"/>
              </a:rPr>
              <a:t>Các em tập thực hành phát âm các từ sau:</a:t>
            </a:r>
            <a:endParaRPr lang="en-US" sz="4400" b="1">
              <a:solidFill>
                <a:srgbClr val="00B0F0"/>
              </a:solidFill>
              <a:effectLst/>
              <a:ea typeface="Cambria" panose="02040503050406030204" pitchFamily="18" charset="0"/>
              <a:cs typeface="Cambria" panose="02040503050406030204" pitchFamily="18" charset="0"/>
            </a:endParaRPr>
          </a:p>
        </p:txBody>
      </p:sp>
      <p:graphicFrame>
        <p:nvGraphicFramePr>
          <p:cNvPr id="97" name="Table 96">
            <a:extLst>
              <a:ext uri="{FF2B5EF4-FFF2-40B4-BE49-F238E27FC236}">
                <a16:creationId xmlns:a16="http://schemas.microsoft.com/office/drawing/2014/main" id="{0FA28627-2C7D-4527-82E9-021536651A22}"/>
              </a:ext>
            </a:extLst>
          </p:cNvPr>
          <p:cNvGraphicFramePr>
            <a:graphicFrameLocks noGrp="1"/>
          </p:cNvGraphicFramePr>
          <p:nvPr>
            <p:extLst>
              <p:ext uri="{D42A27DB-BD31-4B8C-83A1-F6EECF244321}">
                <p14:modId xmlns:p14="http://schemas.microsoft.com/office/powerpoint/2010/main" val="3743244491"/>
              </p:ext>
            </p:extLst>
          </p:nvPr>
        </p:nvGraphicFramePr>
        <p:xfrm>
          <a:off x="3831326" y="5694377"/>
          <a:ext cx="10545856" cy="3352800"/>
        </p:xfrm>
        <a:graphic>
          <a:graphicData uri="http://schemas.openxmlformats.org/drawingml/2006/table">
            <a:tbl>
              <a:tblPr firstRow="1" firstCol="1" bandRow="1"/>
              <a:tblGrid>
                <a:gridCol w="5272928">
                  <a:extLst>
                    <a:ext uri="{9D8B030D-6E8A-4147-A177-3AD203B41FA5}">
                      <a16:colId xmlns:a16="http://schemas.microsoft.com/office/drawing/2014/main" val="793330158"/>
                    </a:ext>
                  </a:extLst>
                </a:gridCol>
                <a:gridCol w="5272928">
                  <a:extLst>
                    <a:ext uri="{9D8B030D-6E8A-4147-A177-3AD203B41FA5}">
                      <a16:colId xmlns:a16="http://schemas.microsoft.com/office/drawing/2014/main" val="4176785892"/>
                    </a:ext>
                  </a:extLst>
                </a:gridCol>
              </a:tblGrid>
              <a:tr h="1276985">
                <a:tc>
                  <a:txBody>
                    <a:bodyPr/>
                    <a:lstStyle/>
                    <a:p>
                      <a:pPr>
                        <a:lnSpc>
                          <a:spcPct val="10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/ð</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a:t>
                      </a:r>
                      <a:b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than /ð</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æ</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n/</a:t>
                      </a:r>
                      <a:b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their /ð</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a:t>
                      </a:r>
                      <a:b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bathe /be</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ð/</a:t>
                      </a:r>
                      <a:b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breathe /bri:ð/</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without /wi'ða</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a:t>
                      </a:r>
                      <a:b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father /'f</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ɑ</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:ð</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a:t>
                      </a:r>
                      <a:b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weather /'weð</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a:t>
                      </a:r>
                      <a:b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together /t</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'geð</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a:t>
                      </a:r>
                      <a:b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b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clothing /’kl</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uðiη/</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1779227"/>
                  </a:ext>
                </a:extLst>
              </a:tr>
            </a:tbl>
          </a:graphicData>
        </a:graphic>
      </p:graphicFrame>
    </p:spTree>
    <p:extLst>
      <p:ext uri="{BB962C8B-B14F-4D97-AF65-F5344CB8AC3E}">
        <p14:creationId xmlns:p14="http://schemas.microsoft.com/office/powerpoint/2010/main" val="87854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p:cTn id="67" dur="500" fill="hold"/>
                                        <p:tgtEl>
                                          <p:spTgt spid="64"/>
                                        </p:tgtEl>
                                        <p:attrNameLst>
                                          <p:attrName>ppt_w</p:attrName>
                                        </p:attrNameLst>
                                      </p:cBhvr>
                                      <p:tavLst>
                                        <p:tav tm="0">
                                          <p:val>
                                            <p:fltVal val="0"/>
                                          </p:val>
                                        </p:tav>
                                        <p:tav tm="100000">
                                          <p:val>
                                            <p:strVal val="#ppt_w"/>
                                          </p:val>
                                        </p:tav>
                                      </p:tavLst>
                                    </p:anim>
                                    <p:anim calcmode="lin" valueType="num">
                                      <p:cBhvr>
                                        <p:cTn id="68" dur="500" fill="hold"/>
                                        <p:tgtEl>
                                          <p:spTgt spid="64"/>
                                        </p:tgtEl>
                                        <p:attrNameLst>
                                          <p:attrName>ppt_h</p:attrName>
                                        </p:attrNameLst>
                                      </p:cBhvr>
                                      <p:tavLst>
                                        <p:tav tm="0">
                                          <p:val>
                                            <p:fltVal val="0"/>
                                          </p:val>
                                        </p:tav>
                                        <p:tav tm="100000">
                                          <p:val>
                                            <p:strVal val="#ppt_h"/>
                                          </p:val>
                                        </p:tav>
                                      </p:tavLst>
                                    </p:anim>
                                    <p:animEffect transition="in" filter="fade">
                                      <p:cBhvr>
                                        <p:cTn id="69" dur="500"/>
                                        <p:tgtEl>
                                          <p:spTgt spid="64"/>
                                        </p:tgtEl>
                                      </p:cBhvr>
                                    </p:animEffect>
                                  </p:childTnLst>
                                </p:cTn>
                              </p:par>
                              <p:par>
                                <p:cTn id="70" presetID="53" presetClass="entr" presetSubtype="16"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par>
                                <p:cTn id="75" presetID="53" presetClass="entr" presetSubtype="16"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 calcmode="lin" valueType="num">
                                      <p:cBhvr>
                                        <p:cTn id="77" dur="500" fill="hold"/>
                                        <p:tgtEl>
                                          <p:spTgt spid="70"/>
                                        </p:tgtEl>
                                        <p:attrNameLst>
                                          <p:attrName>ppt_w</p:attrName>
                                        </p:attrNameLst>
                                      </p:cBhvr>
                                      <p:tavLst>
                                        <p:tav tm="0">
                                          <p:val>
                                            <p:fltVal val="0"/>
                                          </p:val>
                                        </p:tav>
                                        <p:tav tm="100000">
                                          <p:val>
                                            <p:strVal val="#ppt_w"/>
                                          </p:val>
                                        </p:tav>
                                      </p:tavLst>
                                    </p:anim>
                                    <p:anim calcmode="lin" valueType="num">
                                      <p:cBhvr>
                                        <p:cTn id="78" dur="500" fill="hold"/>
                                        <p:tgtEl>
                                          <p:spTgt spid="70"/>
                                        </p:tgtEl>
                                        <p:attrNameLst>
                                          <p:attrName>ppt_h</p:attrName>
                                        </p:attrNameLst>
                                      </p:cBhvr>
                                      <p:tavLst>
                                        <p:tav tm="0">
                                          <p:val>
                                            <p:fltVal val="0"/>
                                          </p:val>
                                        </p:tav>
                                        <p:tav tm="100000">
                                          <p:val>
                                            <p:strVal val="#ppt_h"/>
                                          </p:val>
                                        </p:tav>
                                      </p:tavLst>
                                    </p:anim>
                                    <p:animEffect transition="in" filter="fade">
                                      <p:cBhvr>
                                        <p:cTn id="79" dur="500"/>
                                        <p:tgtEl>
                                          <p:spTgt spid="70"/>
                                        </p:tgtEl>
                                      </p:cBhvr>
                                    </p:animEffect>
                                  </p:childTnLst>
                                </p:cTn>
                              </p:par>
                              <p:par>
                                <p:cTn id="80" presetID="53" presetClass="entr" presetSubtype="16" fill="hold" nodeType="withEffect">
                                  <p:stCondLst>
                                    <p:cond delay="0"/>
                                  </p:stCondLst>
                                  <p:childTnLst>
                                    <p:set>
                                      <p:cBhvr>
                                        <p:cTn id="81" dur="1" fill="hold">
                                          <p:stCondLst>
                                            <p:cond delay="0"/>
                                          </p:stCondLst>
                                        </p:cTn>
                                        <p:tgtEl>
                                          <p:spTgt spid="73"/>
                                        </p:tgtEl>
                                        <p:attrNameLst>
                                          <p:attrName>style.visibility</p:attrName>
                                        </p:attrNameLst>
                                      </p:cBhvr>
                                      <p:to>
                                        <p:strVal val="visible"/>
                                      </p:to>
                                    </p:set>
                                    <p:anim calcmode="lin" valueType="num">
                                      <p:cBhvr>
                                        <p:cTn id="82" dur="500" fill="hold"/>
                                        <p:tgtEl>
                                          <p:spTgt spid="73"/>
                                        </p:tgtEl>
                                        <p:attrNameLst>
                                          <p:attrName>ppt_w</p:attrName>
                                        </p:attrNameLst>
                                      </p:cBhvr>
                                      <p:tavLst>
                                        <p:tav tm="0">
                                          <p:val>
                                            <p:fltVal val="0"/>
                                          </p:val>
                                        </p:tav>
                                        <p:tav tm="100000">
                                          <p:val>
                                            <p:strVal val="#ppt_w"/>
                                          </p:val>
                                        </p:tav>
                                      </p:tavLst>
                                    </p:anim>
                                    <p:anim calcmode="lin" valueType="num">
                                      <p:cBhvr>
                                        <p:cTn id="83" dur="500" fill="hold"/>
                                        <p:tgtEl>
                                          <p:spTgt spid="73"/>
                                        </p:tgtEl>
                                        <p:attrNameLst>
                                          <p:attrName>ppt_h</p:attrName>
                                        </p:attrNameLst>
                                      </p:cBhvr>
                                      <p:tavLst>
                                        <p:tav tm="0">
                                          <p:val>
                                            <p:fltVal val="0"/>
                                          </p:val>
                                        </p:tav>
                                        <p:tav tm="100000">
                                          <p:val>
                                            <p:strVal val="#ppt_h"/>
                                          </p:val>
                                        </p:tav>
                                      </p:tavLst>
                                    </p:anim>
                                    <p:animEffect transition="in" filter="fade">
                                      <p:cBhvr>
                                        <p:cTn id="84" dur="500"/>
                                        <p:tgtEl>
                                          <p:spTgt spid="73"/>
                                        </p:tgtEl>
                                      </p:cBhvr>
                                    </p:animEffect>
                                  </p:childTnLst>
                                </p:cTn>
                              </p:par>
                              <p:par>
                                <p:cTn id="85" presetID="53" presetClass="entr" presetSubtype="16"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anim calcmode="lin" valueType="num">
                                      <p:cBhvr>
                                        <p:cTn id="87" dur="500" fill="hold"/>
                                        <p:tgtEl>
                                          <p:spTgt spid="76"/>
                                        </p:tgtEl>
                                        <p:attrNameLst>
                                          <p:attrName>ppt_w</p:attrName>
                                        </p:attrNameLst>
                                      </p:cBhvr>
                                      <p:tavLst>
                                        <p:tav tm="0">
                                          <p:val>
                                            <p:fltVal val="0"/>
                                          </p:val>
                                        </p:tav>
                                        <p:tav tm="100000">
                                          <p:val>
                                            <p:strVal val="#ppt_w"/>
                                          </p:val>
                                        </p:tav>
                                      </p:tavLst>
                                    </p:anim>
                                    <p:anim calcmode="lin" valueType="num">
                                      <p:cBhvr>
                                        <p:cTn id="88" dur="500" fill="hold"/>
                                        <p:tgtEl>
                                          <p:spTgt spid="76"/>
                                        </p:tgtEl>
                                        <p:attrNameLst>
                                          <p:attrName>ppt_h</p:attrName>
                                        </p:attrNameLst>
                                      </p:cBhvr>
                                      <p:tavLst>
                                        <p:tav tm="0">
                                          <p:val>
                                            <p:fltVal val="0"/>
                                          </p:val>
                                        </p:tav>
                                        <p:tav tm="100000">
                                          <p:val>
                                            <p:strVal val="#ppt_h"/>
                                          </p:val>
                                        </p:tav>
                                      </p:tavLst>
                                    </p:anim>
                                    <p:animEffect transition="in" filter="fade">
                                      <p:cBhvr>
                                        <p:cTn id="89" dur="500"/>
                                        <p:tgtEl>
                                          <p:spTgt spid="76"/>
                                        </p:tgtEl>
                                      </p:cBhvr>
                                    </p:animEffect>
                                  </p:childTnLst>
                                </p:cTn>
                              </p:par>
                              <p:par>
                                <p:cTn id="90" presetID="53" presetClass="entr" presetSubtype="16" fill="hold" nodeType="withEffect">
                                  <p:stCondLst>
                                    <p:cond delay="0"/>
                                  </p:stCondLst>
                                  <p:childTnLst>
                                    <p:set>
                                      <p:cBhvr>
                                        <p:cTn id="91" dur="1" fill="hold">
                                          <p:stCondLst>
                                            <p:cond delay="0"/>
                                          </p:stCondLst>
                                        </p:cTn>
                                        <p:tgtEl>
                                          <p:spTgt spid="79"/>
                                        </p:tgtEl>
                                        <p:attrNameLst>
                                          <p:attrName>style.visibility</p:attrName>
                                        </p:attrNameLst>
                                      </p:cBhvr>
                                      <p:to>
                                        <p:strVal val="visible"/>
                                      </p:to>
                                    </p:set>
                                    <p:anim calcmode="lin" valueType="num">
                                      <p:cBhvr>
                                        <p:cTn id="92" dur="500" fill="hold"/>
                                        <p:tgtEl>
                                          <p:spTgt spid="79"/>
                                        </p:tgtEl>
                                        <p:attrNameLst>
                                          <p:attrName>ppt_w</p:attrName>
                                        </p:attrNameLst>
                                      </p:cBhvr>
                                      <p:tavLst>
                                        <p:tav tm="0">
                                          <p:val>
                                            <p:fltVal val="0"/>
                                          </p:val>
                                        </p:tav>
                                        <p:tav tm="100000">
                                          <p:val>
                                            <p:strVal val="#ppt_w"/>
                                          </p:val>
                                        </p:tav>
                                      </p:tavLst>
                                    </p:anim>
                                    <p:anim calcmode="lin" valueType="num">
                                      <p:cBhvr>
                                        <p:cTn id="93" dur="500" fill="hold"/>
                                        <p:tgtEl>
                                          <p:spTgt spid="79"/>
                                        </p:tgtEl>
                                        <p:attrNameLst>
                                          <p:attrName>ppt_h</p:attrName>
                                        </p:attrNameLst>
                                      </p:cBhvr>
                                      <p:tavLst>
                                        <p:tav tm="0">
                                          <p:val>
                                            <p:fltVal val="0"/>
                                          </p:val>
                                        </p:tav>
                                        <p:tav tm="100000">
                                          <p:val>
                                            <p:strVal val="#ppt_h"/>
                                          </p:val>
                                        </p:tav>
                                      </p:tavLst>
                                    </p:anim>
                                    <p:animEffect transition="in" filter="fade">
                                      <p:cBhvr>
                                        <p:cTn id="94" dur="500"/>
                                        <p:tgtEl>
                                          <p:spTgt spid="79"/>
                                        </p:tgtEl>
                                      </p:cBhvr>
                                    </p:animEffect>
                                  </p:childTnLst>
                                </p:cTn>
                              </p:par>
                              <p:par>
                                <p:cTn id="95" presetID="53" presetClass="entr" presetSubtype="16" fill="hold" nodeType="withEffect">
                                  <p:stCondLst>
                                    <p:cond delay="0"/>
                                  </p:stCondLst>
                                  <p:childTnLst>
                                    <p:set>
                                      <p:cBhvr>
                                        <p:cTn id="96" dur="1" fill="hold">
                                          <p:stCondLst>
                                            <p:cond delay="0"/>
                                          </p:stCondLst>
                                        </p:cTn>
                                        <p:tgtEl>
                                          <p:spTgt spid="82"/>
                                        </p:tgtEl>
                                        <p:attrNameLst>
                                          <p:attrName>style.visibility</p:attrName>
                                        </p:attrNameLst>
                                      </p:cBhvr>
                                      <p:to>
                                        <p:strVal val="visible"/>
                                      </p:to>
                                    </p:set>
                                    <p:anim calcmode="lin" valueType="num">
                                      <p:cBhvr>
                                        <p:cTn id="97" dur="500" fill="hold"/>
                                        <p:tgtEl>
                                          <p:spTgt spid="82"/>
                                        </p:tgtEl>
                                        <p:attrNameLst>
                                          <p:attrName>ppt_w</p:attrName>
                                        </p:attrNameLst>
                                      </p:cBhvr>
                                      <p:tavLst>
                                        <p:tav tm="0">
                                          <p:val>
                                            <p:fltVal val="0"/>
                                          </p:val>
                                        </p:tav>
                                        <p:tav tm="100000">
                                          <p:val>
                                            <p:strVal val="#ppt_w"/>
                                          </p:val>
                                        </p:tav>
                                      </p:tavLst>
                                    </p:anim>
                                    <p:anim calcmode="lin" valueType="num">
                                      <p:cBhvr>
                                        <p:cTn id="98" dur="500" fill="hold"/>
                                        <p:tgtEl>
                                          <p:spTgt spid="82"/>
                                        </p:tgtEl>
                                        <p:attrNameLst>
                                          <p:attrName>ppt_h</p:attrName>
                                        </p:attrNameLst>
                                      </p:cBhvr>
                                      <p:tavLst>
                                        <p:tav tm="0">
                                          <p:val>
                                            <p:fltVal val="0"/>
                                          </p:val>
                                        </p:tav>
                                        <p:tav tm="100000">
                                          <p:val>
                                            <p:strVal val="#ppt_h"/>
                                          </p:val>
                                        </p:tav>
                                      </p:tavLst>
                                    </p:anim>
                                    <p:animEffect transition="in" filter="fade">
                                      <p:cBhvr>
                                        <p:cTn id="99" dur="500"/>
                                        <p:tgtEl>
                                          <p:spTgt spid="82"/>
                                        </p:tgtEl>
                                      </p:cBhvr>
                                    </p:animEffect>
                                  </p:childTnLst>
                                </p:cTn>
                              </p:par>
                              <p:par>
                                <p:cTn id="100" presetID="53" presetClass="entr" presetSubtype="16" fill="hold" nodeType="with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p:cTn id="102" dur="500" fill="hold"/>
                                        <p:tgtEl>
                                          <p:spTgt spid="85"/>
                                        </p:tgtEl>
                                        <p:attrNameLst>
                                          <p:attrName>ppt_w</p:attrName>
                                        </p:attrNameLst>
                                      </p:cBhvr>
                                      <p:tavLst>
                                        <p:tav tm="0">
                                          <p:val>
                                            <p:fltVal val="0"/>
                                          </p:val>
                                        </p:tav>
                                        <p:tav tm="100000">
                                          <p:val>
                                            <p:strVal val="#ppt_w"/>
                                          </p:val>
                                        </p:tav>
                                      </p:tavLst>
                                    </p:anim>
                                    <p:anim calcmode="lin" valueType="num">
                                      <p:cBhvr>
                                        <p:cTn id="103" dur="500" fill="hold"/>
                                        <p:tgtEl>
                                          <p:spTgt spid="85"/>
                                        </p:tgtEl>
                                        <p:attrNameLst>
                                          <p:attrName>ppt_h</p:attrName>
                                        </p:attrNameLst>
                                      </p:cBhvr>
                                      <p:tavLst>
                                        <p:tav tm="0">
                                          <p:val>
                                            <p:fltVal val="0"/>
                                          </p:val>
                                        </p:tav>
                                        <p:tav tm="100000">
                                          <p:val>
                                            <p:strVal val="#ppt_h"/>
                                          </p:val>
                                        </p:tav>
                                      </p:tavLst>
                                    </p:anim>
                                    <p:animEffect transition="in" filter="fade">
                                      <p:cBhvr>
                                        <p:cTn id="104" dur="500"/>
                                        <p:tgtEl>
                                          <p:spTgt spid="85"/>
                                        </p:tgtEl>
                                      </p:cBhvr>
                                    </p:animEffect>
                                  </p:childTnLst>
                                </p:cTn>
                              </p:par>
                              <p:par>
                                <p:cTn id="105" presetID="53" presetClass="entr" presetSubtype="16" fill="hold" nodeType="withEffect">
                                  <p:stCondLst>
                                    <p:cond delay="0"/>
                                  </p:stCondLst>
                                  <p:childTnLst>
                                    <p:set>
                                      <p:cBhvr>
                                        <p:cTn id="106" dur="1" fill="hold">
                                          <p:stCondLst>
                                            <p:cond delay="0"/>
                                          </p:stCondLst>
                                        </p:cTn>
                                        <p:tgtEl>
                                          <p:spTgt spid="88"/>
                                        </p:tgtEl>
                                        <p:attrNameLst>
                                          <p:attrName>style.visibility</p:attrName>
                                        </p:attrNameLst>
                                      </p:cBhvr>
                                      <p:to>
                                        <p:strVal val="visible"/>
                                      </p:to>
                                    </p:set>
                                    <p:anim calcmode="lin" valueType="num">
                                      <p:cBhvr>
                                        <p:cTn id="107" dur="500" fill="hold"/>
                                        <p:tgtEl>
                                          <p:spTgt spid="88"/>
                                        </p:tgtEl>
                                        <p:attrNameLst>
                                          <p:attrName>ppt_w</p:attrName>
                                        </p:attrNameLst>
                                      </p:cBhvr>
                                      <p:tavLst>
                                        <p:tav tm="0">
                                          <p:val>
                                            <p:fltVal val="0"/>
                                          </p:val>
                                        </p:tav>
                                        <p:tav tm="100000">
                                          <p:val>
                                            <p:strVal val="#ppt_w"/>
                                          </p:val>
                                        </p:tav>
                                      </p:tavLst>
                                    </p:anim>
                                    <p:anim calcmode="lin" valueType="num">
                                      <p:cBhvr>
                                        <p:cTn id="108" dur="500" fill="hold"/>
                                        <p:tgtEl>
                                          <p:spTgt spid="88"/>
                                        </p:tgtEl>
                                        <p:attrNameLst>
                                          <p:attrName>ppt_h</p:attrName>
                                        </p:attrNameLst>
                                      </p:cBhvr>
                                      <p:tavLst>
                                        <p:tav tm="0">
                                          <p:val>
                                            <p:fltVal val="0"/>
                                          </p:val>
                                        </p:tav>
                                        <p:tav tm="100000">
                                          <p:val>
                                            <p:strVal val="#ppt_h"/>
                                          </p:val>
                                        </p:tav>
                                      </p:tavLst>
                                    </p:anim>
                                    <p:animEffect transition="in" filter="fade">
                                      <p:cBhvr>
                                        <p:cTn id="109" dur="500"/>
                                        <p:tgtEl>
                                          <p:spTgt spid="88"/>
                                        </p:tgtEl>
                                      </p:cBhvr>
                                    </p:animEffect>
                                  </p:childTnLst>
                                </p:cTn>
                              </p:par>
                              <p:par>
                                <p:cTn id="110" presetID="53" presetClass="entr" presetSubtype="16" fill="hold" nodeType="withEffect">
                                  <p:stCondLst>
                                    <p:cond delay="0"/>
                                  </p:stCondLst>
                                  <p:childTnLst>
                                    <p:set>
                                      <p:cBhvr>
                                        <p:cTn id="111" dur="1" fill="hold">
                                          <p:stCondLst>
                                            <p:cond delay="0"/>
                                          </p:stCondLst>
                                        </p:cTn>
                                        <p:tgtEl>
                                          <p:spTgt spid="121"/>
                                        </p:tgtEl>
                                        <p:attrNameLst>
                                          <p:attrName>style.visibility</p:attrName>
                                        </p:attrNameLst>
                                      </p:cBhvr>
                                      <p:to>
                                        <p:strVal val="visible"/>
                                      </p:to>
                                    </p:set>
                                    <p:anim calcmode="lin" valueType="num">
                                      <p:cBhvr>
                                        <p:cTn id="112" dur="500" fill="hold"/>
                                        <p:tgtEl>
                                          <p:spTgt spid="121"/>
                                        </p:tgtEl>
                                        <p:attrNameLst>
                                          <p:attrName>ppt_w</p:attrName>
                                        </p:attrNameLst>
                                      </p:cBhvr>
                                      <p:tavLst>
                                        <p:tav tm="0">
                                          <p:val>
                                            <p:fltVal val="0"/>
                                          </p:val>
                                        </p:tav>
                                        <p:tav tm="100000">
                                          <p:val>
                                            <p:strVal val="#ppt_w"/>
                                          </p:val>
                                        </p:tav>
                                      </p:tavLst>
                                    </p:anim>
                                    <p:anim calcmode="lin" valueType="num">
                                      <p:cBhvr>
                                        <p:cTn id="113" dur="500" fill="hold"/>
                                        <p:tgtEl>
                                          <p:spTgt spid="121"/>
                                        </p:tgtEl>
                                        <p:attrNameLst>
                                          <p:attrName>ppt_h</p:attrName>
                                        </p:attrNameLst>
                                      </p:cBhvr>
                                      <p:tavLst>
                                        <p:tav tm="0">
                                          <p:val>
                                            <p:fltVal val="0"/>
                                          </p:val>
                                        </p:tav>
                                        <p:tav tm="100000">
                                          <p:val>
                                            <p:strVal val="#ppt_h"/>
                                          </p:val>
                                        </p:tav>
                                      </p:tavLst>
                                    </p:anim>
                                    <p:animEffect transition="in" filter="fade">
                                      <p:cBhvr>
                                        <p:cTn id="114" dur="500"/>
                                        <p:tgtEl>
                                          <p:spTgt spid="121"/>
                                        </p:tgtEl>
                                      </p:cBhvr>
                                    </p:animEffect>
                                  </p:childTnLst>
                                </p:cTn>
                              </p:par>
                              <p:par>
                                <p:cTn id="115" presetID="53" presetClass="entr" presetSubtype="16" fill="hold" nodeType="withEffect">
                                  <p:stCondLst>
                                    <p:cond delay="0"/>
                                  </p:stCondLst>
                                  <p:childTnLst>
                                    <p:set>
                                      <p:cBhvr>
                                        <p:cTn id="116" dur="1" fill="hold">
                                          <p:stCondLst>
                                            <p:cond delay="0"/>
                                          </p:stCondLst>
                                        </p:cTn>
                                        <p:tgtEl>
                                          <p:spTgt spid="124"/>
                                        </p:tgtEl>
                                        <p:attrNameLst>
                                          <p:attrName>style.visibility</p:attrName>
                                        </p:attrNameLst>
                                      </p:cBhvr>
                                      <p:to>
                                        <p:strVal val="visible"/>
                                      </p:to>
                                    </p:set>
                                    <p:anim calcmode="lin" valueType="num">
                                      <p:cBhvr>
                                        <p:cTn id="117" dur="500" fill="hold"/>
                                        <p:tgtEl>
                                          <p:spTgt spid="124"/>
                                        </p:tgtEl>
                                        <p:attrNameLst>
                                          <p:attrName>ppt_w</p:attrName>
                                        </p:attrNameLst>
                                      </p:cBhvr>
                                      <p:tavLst>
                                        <p:tav tm="0">
                                          <p:val>
                                            <p:fltVal val="0"/>
                                          </p:val>
                                        </p:tav>
                                        <p:tav tm="100000">
                                          <p:val>
                                            <p:strVal val="#ppt_w"/>
                                          </p:val>
                                        </p:tav>
                                      </p:tavLst>
                                    </p:anim>
                                    <p:anim calcmode="lin" valueType="num">
                                      <p:cBhvr>
                                        <p:cTn id="118" dur="500" fill="hold"/>
                                        <p:tgtEl>
                                          <p:spTgt spid="124"/>
                                        </p:tgtEl>
                                        <p:attrNameLst>
                                          <p:attrName>ppt_h</p:attrName>
                                        </p:attrNameLst>
                                      </p:cBhvr>
                                      <p:tavLst>
                                        <p:tav tm="0">
                                          <p:val>
                                            <p:fltVal val="0"/>
                                          </p:val>
                                        </p:tav>
                                        <p:tav tm="100000">
                                          <p:val>
                                            <p:strVal val="#ppt_h"/>
                                          </p:val>
                                        </p:tav>
                                      </p:tavLst>
                                    </p:anim>
                                    <p:animEffect transition="in" filter="fade">
                                      <p:cBhvr>
                                        <p:cTn id="119" dur="500"/>
                                        <p:tgtEl>
                                          <p:spTgt spid="124"/>
                                        </p:tgtEl>
                                      </p:cBhvr>
                                    </p:animEffect>
                                  </p:childTnLst>
                                </p:cTn>
                              </p:par>
                              <p:par>
                                <p:cTn id="120" presetID="53" presetClass="entr" presetSubtype="16" fill="hold" nodeType="withEffect">
                                  <p:stCondLst>
                                    <p:cond delay="0"/>
                                  </p:stCondLst>
                                  <p:childTnLst>
                                    <p:set>
                                      <p:cBhvr>
                                        <p:cTn id="121" dur="1" fill="hold">
                                          <p:stCondLst>
                                            <p:cond delay="0"/>
                                          </p:stCondLst>
                                        </p:cTn>
                                        <p:tgtEl>
                                          <p:spTgt spid="128"/>
                                        </p:tgtEl>
                                        <p:attrNameLst>
                                          <p:attrName>style.visibility</p:attrName>
                                        </p:attrNameLst>
                                      </p:cBhvr>
                                      <p:to>
                                        <p:strVal val="visible"/>
                                      </p:to>
                                    </p:set>
                                    <p:anim calcmode="lin" valueType="num">
                                      <p:cBhvr>
                                        <p:cTn id="122" dur="500" fill="hold"/>
                                        <p:tgtEl>
                                          <p:spTgt spid="128"/>
                                        </p:tgtEl>
                                        <p:attrNameLst>
                                          <p:attrName>ppt_w</p:attrName>
                                        </p:attrNameLst>
                                      </p:cBhvr>
                                      <p:tavLst>
                                        <p:tav tm="0">
                                          <p:val>
                                            <p:fltVal val="0"/>
                                          </p:val>
                                        </p:tav>
                                        <p:tav tm="100000">
                                          <p:val>
                                            <p:strVal val="#ppt_w"/>
                                          </p:val>
                                        </p:tav>
                                      </p:tavLst>
                                    </p:anim>
                                    <p:anim calcmode="lin" valueType="num">
                                      <p:cBhvr>
                                        <p:cTn id="123" dur="500" fill="hold"/>
                                        <p:tgtEl>
                                          <p:spTgt spid="128"/>
                                        </p:tgtEl>
                                        <p:attrNameLst>
                                          <p:attrName>ppt_h</p:attrName>
                                        </p:attrNameLst>
                                      </p:cBhvr>
                                      <p:tavLst>
                                        <p:tav tm="0">
                                          <p:val>
                                            <p:fltVal val="0"/>
                                          </p:val>
                                        </p:tav>
                                        <p:tav tm="100000">
                                          <p:val>
                                            <p:strVal val="#ppt_h"/>
                                          </p:val>
                                        </p:tav>
                                      </p:tavLst>
                                    </p:anim>
                                    <p:animEffect transition="in" filter="fade">
                                      <p:cBhvr>
                                        <p:cTn id="124" dur="500"/>
                                        <p:tgtEl>
                                          <p:spTgt spid="128"/>
                                        </p:tgtEl>
                                      </p:cBhvr>
                                    </p:animEffect>
                                  </p:childTnLst>
                                </p:cTn>
                              </p:par>
                              <p:par>
                                <p:cTn id="125" presetID="53" presetClass="entr" presetSubtype="16" fill="hold" nodeType="withEffect">
                                  <p:stCondLst>
                                    <p:cond delay="0"/>
                                  </p:stCondLst>
                                  <p:childTnLst>
                                    <p:set>
                                      <p:cBhvr>
                                        <p:cTn id="126" dur="1" fill="hold">
                                          <p:stCondLst>
                                            <p:cond delay="0"/>
                                          </p:stCondLst>
                                        </p:cTn>
                                        <p:tgtEl>
                                          <p:spTgt spid="129"/>
                                        </p:tgtEl>
                                        <p:attrNameLst>
                                          <p:attrName>style.visibility</p:attrName>
                                        </p:attrNameLst>
                                      </p:cBhvr>
                                      <p:to>
                                        <p:strVal val="visible"/>
                                      </p:to>
                                    </p:set>
                                    <p:anim calcmode="lin" valueType="num">
                                      <p:cBhvr>
                                        <p:cTn id="127" dur="500" fill="hold"/>
                                        <p:tgtEl>
                                          <p:spTgt spid="129"/>
                                        </p:tgtEl>
                                        <p:attrNameLst>
                                          <p:attrName>ppt_w</p:attrName>
                                        </p:attrNameLst>
                                      </p:cBhvr>
                                      <p:tavLst>
                                        <p:tav tm="0">
                                          <p:val>
                                            <p:fltVal val="0"/>
                                          </p:val>
                                        </p:tav>
                                        <p:tav tm="100000">
                                          <p:val>
                                            <p:strVal val="#ppt_w"/>
                                          </p:val>
                                        </p:tav>
                                      </p:tavLst>
                                    </p:anim>
                                    <p:anim calcmode="lin" valueType="num">
                                      <p:cBhvr>
                                        <p:cTn id="128" dur="500" fill="hold"/>
                                        <p:tgtEl>
                                          <p:spTgt spid="129"/>
                                        </p:tgtEl>
                                        <p:attrNameLst>
                                          <p:attrName>ppt_h</p:attrName>
                                        </p:attrNameLst>
                                      </p:cBhvr>
                                      <p:tavLst>
                                        <p:tav tm="0">
                                          <p:val>
                                            <p:fltVal val="0"/>
                                          </p:val>
                                        </p:tav>
                                        <p:tav tm="100000">
                                          <p:val>
                                            <p:strVal val="#ppt_h"/>
                                          </p:val>
                                        </p:tav>
                                      </p:tavLst>
                                    </p:anim>
                                    <p:animEffect transition="in" filter="fade">
                                      <p:cBhvr>
                                        <p:cTn id="129" dur="500"/>
                                        <p:tgtEl>
                                          <p:spTgt spid="129"/>
                                        </p:tgtEl>
                                      </p:cBhvr>
                                    </p:animEffect>
                                  </p:childTnLst>
                                </p:cTn>
                              </p:par>
                              <p:par>
                                <p:cTn id="130" presetID="53" presetClass="entr" presetSubtype="16" fill="hold" nodeType="withEffect">
                                  <p:stCondLst>
                                    <p:cond delay="0"/>
                                  </p:stCondLst>
                                  <p:childTnLst>
                                    <p:set>
                                      <p:cBhvr>
                                        <p:cTn id="131" dur="1" fill="hold">
                                          <p:stCondLst>
                                            <p:cond delay="0"/>
                                          </p:stCondLst>
                                        </p:cTn>
                                        <p:tgtEl>
                                          <p:spTgt spid="131"/>
                                        </p:tgtEl>
                                        <p:attrNameLst>
                                          <p:attrName>style.visibility</p:attrName>
                                        </p:attrNameLst>
                                      </p:cBhvr>
                                      <p:to>
                                        <p:strVal val="visible"/>
                                      </p:to>
                                    </p:set>
                                    <p:anim calcmode="lin" valueType="num">
                                      <p:cBhvr>
                                        <p:cTn id="132" dur="500" fill="hold"/>
                                        <p:tgtEl>
                                          <p:spTgt spid="131"/>
                                        </p:tgtEl>
                                        <p:attrNameLst>
                                          <p:attrName>ppt_w</p:attrName>
                                        </p:attrNameLst>
                                      </p:cBhvr>
                                      <p:tavLst>
                                        <p:tav tm="0">
                                          <p:val>
                                            <p:fltVal val="0"/>
                                          </p:val>
                                        </p:tav>
                                        <p:tav tm="100000">
                                          <p:val>
                                            <p:strVal val="#ppt_w"/>
                                          </p:val>
                                        </p:tav>
                                      </p:tavLst>
                                    </p:anim>
                                    <p:anim calcmode="lin" valueType="num">
                                      <p:cBhvr>
                                        <p:cTn id="133" dur="500" fill="hold"/>
                                        <p:tgtEl>
                                          <p:spTgt spid="131"/>
                                        </p:tgtEl>
                                        <p:attrNameLst>
                                          <p:attrName>ppt_h</p:attrName>
                                        </p:attrNameLst>
                                      </p:cBhvr>
                                      <p:tavLst>
                                        <p:tav tm="0">
                                          <p:val>
                                            <p:fltVal val="0"/>
                                          </p:val>
                                        </p:tav>
                                        <p:tav tm="100000">
                                          <p:val>
                                            <p:strVal val="#ppt_h"/>
                                          </p:val>
                                        </p:tav>
                                      </p:tavLst>
                                    </p:anim>
                                    <p:animEffect transition="in" filter="fade">
                                      <p:cBhvr>
                                        <p:cTn id="134" dur="500"/>
                                        <p:tgtEl>
                                          <p:spTgt spid="131"/>
                                        </p:tgtEl>
                                      </p:cBhvr>
                                    </p:animEffect>
                                  </p:childTnLst>
                                </p:cTn>
                              </p:par>
                              <p:par>
                                <p:cTn id="135" presetID="53" presetClass="entr" presetSubtype="16" fill="hold" nodeType="withEffect">
                                  <p:stCondLst>
                                    <p:cond delay="0"/>
                                  </p:stCondLst>
                                  <p:childTnLst>
                                    <p:set>
                                      <p:cBhvr>
                                        <p:cTn id="136" dur="1" fill="hold">
                                          <p:stCondLst>
                                            <p:cond delay="0"/>
                                          </p:stCondLst>
                                        </p:cTn>
                                        <p:tgtEl>
                                          <p:spTgt spid="57"/>
                                        </p:tgtEl>
                                        <p:attrNameLst>
                                          <p:attrName>style.visibility</p:attrName>
                                        </p:attrNameLst>
                                      </p:cBhvr>
                                      <p:to>
                                        <p:strVal val="visible"/>
                                      </p:to>
                                    </p:set>
                                    <p:anim calcmode="lin" valueType="num">
                                      <p:cBhvr>
                                        <p:cTn id="137" dur="500" fill="hold"/>
                                        <p:tgtEl>
                                          <p:spTgt spid="57"/>
                                        </p:tgtEl>
                                        <p:attrNameLst>
                                          <p:attrName>ppt_w</p:attrName>
                                        </p:attrNameLst>
                                      </p:cBhvr>
                                      <p:tavLst>
                                        <p:tav tm="0">
                                          <p:val>
                                            <p:fltVal val="0"/>
                                          </p:val>
                                        </p:tav>
                                        <p:tav tm="100000">
                                          <p:val>
                                            <p:strVal val="#ppt_w"/>
                                          </p:val>
                                        </p:tav>
                                      </p:tavLst>
                                    </p:anim>
                                    <p:anim calcmode="lin" valueType="num">
                                      <p:cBhvr>
                                        <p:cTn id="138" dur="500" fill="hold"/>
                                        <p:tgtEl>
                                          <p:spTgt spid="57"/>
                                        </p:tgtEl>
                                        <p:attrNameLst>
                                          <p:attrName>ppt_h</p:attrName>
                                        </p:attrNameLst>
                                      </p:cBhvr>
                                      <p:tavLst>
                                        <p:tav tm="0">
                                          <p:val>
                                            <p:fltVal val="0"/>
                                          </p:val>
                                        </p:tav>
                                        <p:tav tm="100000">
                                          <p:val>
                                            <p:strVal val="#ppt_h"/>
                                          </p:val>
                                        </p:tav>
                                      </p:tavLst>
                                    </p:anim>
                                    <p:animEffect transition="in" filter="fade">
                                      <p:cBhvr>
                                        <p:cTn id="139" dur="500"/>
                                        <p:tgtEl>
                                          <p:spTgt spid="57"/>
                                        </p:tgtEl>
                                      </p:cBhvr>
                                    </p:animEffect>
                                  </p:childTnLst>
                                </p:cTn>
                              </p:par>
                              <p:par>
                                <p:cTn id="140" presetID="53" presetClass="entr" presetSubtype="16" fill="hold" nodeType="withEffect">
                                  <p:stCondLst>
                                    <p:cond delay="0"/>
                                  </p:stCondLst>
                                  <p:childTnLst>
                                    <p:set>
                                      <p:cBhvr>
                                        <p:cTn id="141" dur="1" fill="hold">
                                          <p:stCondLst>
                                            <p:cond delay="0"/>
                                          </p:stCondLst>
                                        </p:cTn>
                                        <p:tgtEl>
                                          <p:spTgt spid="91"/>
                                        </p:tgtEl>
                                        <p:attrNameLst>
                                          <p:attrName>style.visibility</p:attrName>
                                        </p:attrNameLst>
                                      </p:cBhvr>
                                      <p:to>
                                        <p:strVal val="visible"/>
                                      </p:to>
                                    </p:set>
                                    <p:anim calcmode="lin" valueType="num">
                                      <p:cBhvr>
                                        <p:cTn id="142" dur="500" fill="hold"/>
                                        <p:tgtEl>
                                          <p:spTgt spid="91"/>
                                        </p:tgtEl>
                                        <p:attrNameLst>
                                          <p:attrName>ppt_w</p:attrName>
                                        </p:attrNameLst>
                                      </p:cBhvr>
                                      <p:tavLst>
                                        <p:tav tm="0">
                                          <p:val>
                                            <p:fltVal val="0"/>
                                          </p:val>
                                        </p:tav>
                                        <p:tav tm="100000">
                                          <p:val>
                                            <p:strVal val="#ppt_w"/>
                                          </p:val>
                                        </p:tav>
                                      </p:tavLst>
                                    </p:anim>
                                    <p:anim calcmode="lin" valueType="num">
                                      <p:cBhvr>
                                        <p:cTn id="143" dur="500" fill="hold"/>
                                        <p:tgtEl>
                                          <p:spTgt spid="91"/>
                                        </p:tgtEl>
                                        <p:attrNameLst>
                                          <p:attrName>ppt_h</p:attrName>
                                        </p:attrNameLst>
                                      </p:cBhvr>
                                      <p:tavLst>
                                        <p:tav tm="0">
                                          <p:val>
                                            <p:fltVal val="0"/>
                                          </p:val>
                                        </p:tav>
                                        <p:tav tm="100000">
                                          <p:val>
                                            <p:strVal val="#ppt_h"/>
                                          </p:val>
                                        </p:tav>
                                      </p:tavLst>
                                    </p:anim>
                                    <p:animEffect transition="in" filter="fade">
                                      <p:cBhvr>
                                        <p:cTn id="144" dur="500"/>
                                        <p:tgtEl>
                                          <p:spTgt spid="91"/>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151">
                                            <p:txEl>
                                              <p:pRg st="0" end="0"/>
                                            </p:txEl>
                                          </p:spTgt>
                                        </p:tgtEl>
                                        <p:attrNameLst>
                                          <p:attrName>style.visibility</p:attrName>
                                        </p:attrNameLst>
                                      </p:cBhvr>
                                      <p:to>
                                        <p:strVal val="visible"/>
                                      </p:to>
                                    </p:set>
                                    <p:animEffect transition="in" filter="barn(inVertical)">
                                      <p:cBhvr>
                                        <p:cTn id="149" dur="500"/>
                                        <p:tgtEl>
                                          <p:spTgt spid="151">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nodeType="clickEffect">
                                  <p:stCondLst>
                                    <p:cond delay="0"/>
                                  </p:stCondLst>
                                  <p:childTnLst>
                                    <p:set>
                                      <p:cBhvr>
                                        <p:cTn id="153" dur="1" fill="hold">
                                          <p:stCondLst>
                                            <p:cond delay="0"/>
                                          </p:stCondLst>
                                        </p:cTn>
                                        <p:tgtEl>
                                          <p:spTgt spid="151">
                                            <p:txEl>
                                              <p:pRg st="1" end="1"/>
                                            </p:txEl>
                                          </p:spTgt>
                                        </p:tgtEl>
                                        <p:attrNameLst>
                                          <p:attrName>style.visibility</p:attrName>
                                        </p:attrNameLst>
                                      </p:cBhvr>
                                      <p:to>
                                        <p:strVal val="visible"/>
                                      </p:to>
                                    </p:set>
                                    <p:animEffect transition="in" filter="barn(inVertical)">
                                      <p:cBhvr>
                                        <p:cTn id="154" dur="500"/>
                                        <p:tgtEl>
                                          <p:spTgt spid="151">
                                            <p:txEl>
                                              <p:pRg st="1" end="1"/>
                                            </p:txEl>
                                          </p:spTgt>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nodeType="clickEffect">
                                  <p:stCondLst>
                                    <p:cond delay="0"/>
                                  </p:stCondLst>
                                  <p:childTnLst>
                                    <p:set>
                                      <p:cBhvr>
                                        <p:cTn id="158" dur="1" fill="hold">
                                          <p:stCondLst>
                                            <p:cond delay="0"/>
                                          </p:stCondLst>
                                        </p:cTn>
                                        <p:tgtEl>
                                          <p:spTgt spid="151">
                                            <p:txEl>
                                              <p:pRg st="2" end="2"/>
                                            </p:txEl>
                                          </p:spTgt>
                                        </p:tgtEl>
                                        <p:attrNameLst>
                                          <p:attrName>style.visibility</p:attrName>
                                        </p:attrNameLst>
                                      </p:cBhvr>
                                      <p:to>
                                        <p:strVal val="visible"/>
                                      </p:to>
                                    </p:set>
                                    <p:animEffect transition="in" filter="barn(inVertical)">
                                      <p:cBhvr>
                                        <p:cTn id="159" dur="500"/>
                                        <p:tgtEl>
                                          <p:spTgt spid="151">
                                            <p:txEl>
                                              <p:pRg st="2" end="2"/>
                                            </p:txEl>
                                          </p:spTgt>
                                        </p:tgtEl>
                                      </p:cBhvr>
                                    </p:animEffect>
                                  </p:childTnLst>
                                </p:cTn>
                              </p:par>
                              <p:par>
                                <p:cTn id="160" presetID="53" presetClass="entr" presetSubtype="16" fill="hold" nodeType="withEffect">
                                  <p:stCondLst>
                                    <p:cond delay="0"/>
                                  </p:stCondLst>
                                  <p:childTnLst>
                                    <p:set>
                                      <p:cBhvr>
                                        <p:cTn id="161" dur="1" fill="hold">
                                          <p:stCondLst>
                                            <p:cond delay="0"/>
                                          </p:stCondLst>
                                        </p:cTn>
                                        <p:tgtEl>
                                          <p:spTgt spid="97"/>
                                        </p:tgtEl>
                                        <p:attrNameLst>
                                          <p:attrName>style.visibility</p:attrName>
                                        </p:attrNameLst>
                                      </p:cBhvr>
                                      <p:to>
                                        <p:strVal val="visible"/>
                                      </p:to>
                                    </p:set>
                                    <p:anim calcmode="lin" valueType="num">
                                      <p:cBhvr>
                                        <p:cTn id="162" dur="500" fill="hold"/>
                                        <p:tgtEl>
                                          <p:spTgt spid="97"/>
                                        </p:tgtEl>
                                        <p:attrNameLst>
                                          <p:attrName>ppt_w</p:attrName>
                                        </p:attrNameLst>
                                      </p:cBhvr>
                                      <p:tavLst>
                                        <p:tav tm="0">
                                          <p:val>
                                            <p:fltVal val="0"/>
                                          </p:val>
                                        </p:tav>
                                        <p:tav tm="100000">
                                          <p:val>
                                            <p:strVal val="#ppt_w"/>
                                          </p:val>
                                        </p:tav>
                                      </p:tavLst>
                                    </p:anim>
                                    <p:anim calcmode="lin" valueType="num">
                                      <p:cBhvr>
                                        <p:cTn id="163" dur="500" fill="hold"/>
                                        <p:tgtEl>
                                          <p:spTgt spid="97"/>
                                        </p:tgtEl>
                                        <p:attrNameLst>
                                          <p:attrName>ppt_h</p:attrName>
                                        </p:attrNameLst>
                                      </p:cBhvr>
                                      <p:tavLst>
                                        <p:tav tm="0">
                                          <p:val>
                                            <p:fltVal val="0"/>
                                          </p:val>
                                        </p:tav>
                                        <p:tav tm="100000">
                                          <p:val>
                                            <p:strVal val="#ppt_h"/>
                                          </p:val>
                                        </p:tav>
                                      </p:tavLst>
                                    </p:anim>
                                    <p:animEffect transition="in" filter="fade">
                                      <p:cBhvr>
                                        <p:cTn id="16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264" y="4615721"/>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066667" y="5831012"/>
            <a:ext cx="8525232" cy="698781"/>
          </a:xfrm>
          <a:prstGeom prst="rect">
            <a:avLst/>
          </a:prstGeom>
        </p:spPr>
        <p:txBody>
          <a:bodyPr wrap="square" lIns="0" tIns="0" rIns="0" bIns="0" rtlCol="0" anchor="t">
            <a:spAutoFit/>
          </a:bodyPr>
          <a:lstStyle/>
          <a:p>
            <a:pPr lvl="0" algn="ctr">
              <a:lnSpc>
                <a:spcPts val="3749"/>
              </a:lnSpc>
              <a:spcBef>
                <a:spcPct val="0"/>
              </a:spcBef>
            </a:pPr>
            <a:r>
              <a:rPr lang="en-US" sz="9600">
                <a:solidFill>
                  <a:srgbClr val="503D36"/>
                </a:solidFill>
                <a:latin typeface="Sniglet"/>
              </a:rPr>
              <a:t>I. VOCABULARY</a:t>
            </a:r>
            <a:endParaRPr lang="en-US" sz="9600" dirty="0">
              <a:solidFill>
                <a:srgbClr val="503D36"/>
              </a:solidFill>
              <a:latin typeface="Sniglet"/>
            </a:endParaRP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78030" y="6425148"/>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719352" y="6811562"/>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6638765" y="774761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2673696" y="2320822"/>
            <a:ext cx="1206641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2673696" y="2794658"/>
            <a:ext cx="11781949" cy="1083374"/>
          </a:xfrm>
          <a:prstGeom prst="rect">
            <a:avLst/>
          </a:prstGeom>
        </p:spPr>
        <p:txBody>
          <a:bodyPr wrap="square" lIns="0" tIns="0" rIns="0" bIns="0" rtlCol="0" anchor="t">
            <a:spAutoFit/>
          </a:bodyPr>
          <a:lstStyle/>
          <a:p>
            <a:pPr lvl="0" algn="ctr">
              <a:lnSpc>
                <a:spcPts val="7920"/>
              </a:lnSpc>
              <a:spcBef>
                <a:spcPct val="0"/>
              </a:spcBef>
            </a:pPr>
            <a:r>
              <a:rPr lang="en-US" sz="8800">
                <a:solidFill>
                  <a:srgbClr val="503D36"/>
                </a:solidFill>
                <a:latin typeface="More Sugar"/>
              </a:rPr>
              <a:t>PART 2. LANGUAGE</a:t>
            </a:r>
            <a:endParaRPr lang="en-US" sz="8800" dirty="0">
              <a:solidFill>
                <a:srgbClr val="503D36"/>
              </a:solidFill>
              <a:latin typeface="More Sugar"/>
            </a:endParaRPr>
          </a:p>
        </p:txBody>
      </p:sp>
    </p:spTree>
    <p:extLst>
      <p:ext uri="{BB962C8B-B14F-4D97-AF65-F5344CB8AC3E}">
        <p14:creationId xmlns:p14="http://schemas.microsoft.com/office/powerpoint/2010/main" val="334222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786667" y="353271"/>
            <a:ext cx="16323090" cy="792653"/>
          </a:xfrm>
          <a:prstGeom prst="rect">
            <a:avLst/>
          </a:prstGeom>
          <a:noFill/>
        </p:spPr>
        <p:txBody>
          <a:bodyPr wrap="square">
            <a:spAutoFit/>
          </a:bodyPr>
          <a:lstStyle/>
          <a:p>
            <a:pPr algn="just">
              <a:lnSpc>
                <a:spcPct val="150000"/>
              </a:lnSpc>
            </a:pPr>
            <a:r>
              <a:rPr lang="en-US" sz="3400" b="1">
                <a:solidFill>
                  <a:srgbClr val="00B0F0"/>
                </a:solidFill>
                <a:effectLst/>
                <a:latin typeface="Calibri" panose="020F0502020204030204" pitchFamily="34" charset="0"/>
                <a:ea typeface="Cambria" panose="02040503050406030204" pitchFamily="18" charset="0"/>
                <a:cs typeface="Cambria" panose="02040503050406030204" pitchFamily="18" charset="0"/>
              </a:rPr>
              <a:t>Exercise 1. Look at the photos and write the correct words. The first letter is a hint for you.</a:t>
            </a:r>
            <a:endParaRPr lang="en-US" sz="34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pic>
        <p:nvPicPr>
          <p:cNvPr id="122" name="Picture 121">
            <a:extLst>
              <a:ext uri="{FF2B5EF4-FFF2-40B4-BE49-F238E27FC236}">
                <a16:creationId xmlns:a16="http://schemas.microsoft.com/office/drawing/2014/main" id="{C59BB114-0DC7-46A2-9C26-847438EF5EFD}"/>
              </a:ext>
            </a:extLst>
          </p:cNvPr>
          <p:cNvPicPr>
            <a:picLocks noChangeAspect="1"/>
          </p:cNvPicPr>
          <p:nvPr/>
        </p:nvPicPr>
        <p:blipFill>
          <a:blip r:embed="rId10"/>
          <a:stretch>
            <a:fillRect/>
          </a:stretch>
        </p:blipFill>
        <p:spPr>
          <a:xfrm>
            <a:off x="996797" y="1054728"/>
            <a:ext cx="16219706" cy="8449520"/>
          </a:xfrm>
          <a:prstGeom prst="rect">
            <a:avLst/>
          </a:prstGeom>
        </p:spPr>
      </p:pic>
      <p:sp>
        <p:nvSpPr>
          <p:cNvPr id="118" name="TextBox 117">
            <a:extLst>
              <a:ext uri="{FF2B5EF4-FFF2-40B4-BE49-F238E27FC236}">
                <a16:creationId xmlns:a16="http://schemas.microsoft.com/office/drawing/2014/main" id="{F21BF336-DA5B-4DE1-A052-E4CD0AB7574E}"/>
              </a:ext>
            </a:extLst>
          </p:cNvPr>
          <p:cNvSpPr txBox="1"/>
          <p:nvPr/>
        </p:nvSpPr>
        <p:spPr>
          <a:xfrm>
            <a:off x="2642811" y="3117168"/>
            <a:ext cx="3432158" cy="830997"/>
          </a:xfrm>
          <a:prstGeom prst="rect">
            <a:avLst/>
          </a:prstGeom>
          <a:noFill/>
        </p:spPr>
        <p:txBody>
          <a:bodyPr wrap="square">
            <a:spAutoFit/>
          </a:bodyPr>
          <a:lstStyle/>
          <a:p>
            <a:r>
              <a:rPr kumimoji="0" lang="en-US" sz="48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ameraman</a:t>
            </a:r>
            <a:endParaRPr lang="en-US" sz="3200" b="1">
              <a:solidFill>
                <a:srgbClr val="FF0000"/>
              </a:solidFill>
            </a:endParaRPr>
          </a:p>
        </p:txBody>
      </p:sp>
      <p:sp>
        <p:nvSpPr>
          <p:cNvPr id="119" name="TextBox 118">
            <a:extLst>
              <a:ext uri="{FF2B5EF4-FFF2-40B4-BE49-F238E27FC236}">
                <a16:creationId xmlns:a16="http://schemas.microsoft.com/office/drawing/2014/main" id="{9F66CF64-0FC5-48B2-9C00-E1F9BEA656F3}"/>
              </a:ext>
            </a:extLst>
          </p:cNvPr>
          <p:cNvSpPr txBox="1"/>
          <p:nvPr/>
        </p:nvSpPr>
        <p:spPr>
          <a:xfrm>
            <a:off x="8766690" y="3117168"/>
            <a:ext cx="3432158"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ctor </a:t>
            </a:r>
            <a:endParaRPr lang="en-US" sz="3200" b="1">
              <a:solidFill>
                <a:srgbClr val="FF0000"/>
              </a:solidFill>
            </a:endParaRPr>
          </a:p>
        </p:txBody>
      </p:sp>
      <p:sp>
        <p:nvSpPr>
          <p:cNvPr id="121" name="TextBox 120">
            <a:extLst>
              <a:ext uri="{FF2B5EF4-FFF2-40B4-BE49-F238E27FC236}">
                <a16:creationId xmlns:a16="http://schemas.microsoft.com/office/drawing/2014/main" id="{48A190A6-A65C-4436-A34D-548D37C22CE3}"/>
              </a:ext>
            </a:extLst>
          </p:cNvPr>
          <p:cNvSpPr txBox="1"/>
          <p:nvPr/>
        </p:nvSpPr>
        <p:spPr>
          <a:xfrm>
            <a:off x="13644144" y="3116850"/>
            <a:ext cx="3432158"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actress</a:t>
            </a:r>
            <a:endParaRPr lang="en-US" sz="3200" b="1">
              <a:solidFill>
                <a:srgbClr val="FF0000"/>
              </a:solidFill>
            </a:endParaRPr>
          </a:p>
        </p:txBody>
      </p:sp>
      <p:sp>
        <p:nvSpPr>
          <p:cNvPr id="123" name="TextBox 122">
            <a:extLst>
              <a:ext uri="{FF2B5EF4-FFF2-40B4-BE49-F238E27FC236}">
                <a16:creationId xmlns:a16="http://schemas.microsoft.com/office/drawing/2014/main" id="{B663C51F-DD19-4EAC-8A04-2445F2E73CF2}"/>
              </a:ext>
            </a:extLst>
          </p:cNvPr>
          <p:cNvSpPr txBox="1"/>
          <p:nvPr/>
        </p:nvSpPr>
        <p:spPr>
          <a:xfrm>
            <a:off x="1486223" y="6196300"/>
            <a:ext cx="5045339" cy="830997"/>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documentary</a:t>
            </a:r>
            <a:r>
              <a:rPr lang="en-US" sz="4800" b="1">
                <a:solidFill>
                  <a:srgbClr val="FF0000"/>
                </a:solidFill>
                <a:ea typeface="Calibri" panose="020F0502020204030204" pitchFamily="34" charset="0"/>
                <a:cs typeface="Times New Roman" panose="02020603050405020304" pitchFamily="18" charset="0"/>
              </a:rPr>
              <a:t>    </a:t>
            </a:r>
            <a:r>
              <a:rPr lang="en-US" sz="4400" b="1">
                <a:solidFill>
                  <a:srgbClr val="FF0000"/>
                </a:solidFill>
                <a:ea typeface="Calibri" panose="020F0502020204030204" pitchFamily="34" charset="0"/>
                <a:cs typeface="Times New Roman" panose="02020603050405020304" pitchFamily="18" charset="0"/>
              </a:rPr>
              <a:t>ilm </a:t>
            </a:r>
            <a:endParaRPr lang="en-US" sz="3200" b="1">
              <a:solidFill>
                <a:srgbClr val="FF0000"/>
              </a:solidFill>
            </a:endParaRPr>
          </a:p>
        </p:txBody>
      </p:sp>
      <p:sp>
        <p:nvSpPr>
          <p:cNvPr id="124" name="TextBox 123">
            <a:extLst>
              <a:ext uri="{FF2B5EF4-FFF2-40B4-BE49-F238E27FC236}">
                <a16:creationId xmlns:a16="http://schemas.microsoft.com/office/drawing/2014/main" id="{F7D5AD2E-F6DA-4AFD-BA27-7C469270420E}"/>
              </a:ext>
            </a:extLst>
          </p:cNvPr>
          <p:cNvSpPr txBox="1"/>
          <p:nvPr/>
        </p:nvSpPr>
        <p:spPr>
          <a:xfrm>
            <a:off x="8160742" y="6138275"/>
            <a:ext cx="3698430"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orror   ilm </a:t>
            </a:r>
            <a:endParaRPr lang="en-US" sz="3200" b="1">
              <a:solidFill>
                <a:srgbClr val="FF0000"/>
              </a:solidFill>
            </a:endParaRPr>
          </a:p>
        </p:txBody>
      </p:sp>
      <p:sp>
        <p:nvSpPr>
          <p:cNvPr id="125" name="TextBox 124">
            <a:extLst>
              <a:ext uri="{FF2B5EF4-FFF2-40B4-BE49-F238E27FC236}">
                <a16:creationId xmlns:a16="http://schemas.microsoft.com/office/drawing/2014/main" id="{9060FC14-3CD8-4B40-B9CD-36C3671AC117}"/>
              </a:ext>
            </a:extLst>
          </p:cNvPr>
          <p:cNvSpPr txBox="1"/>
          <p:nvPr/>
        </p:nvSpPr>
        <p:spPr>
          <a:xfrm>
            <a:off x="13844426" y="6137957"/>
            <a:ext cx="2892200"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artoon</a:t>
            </a:r>
            <a:endParaRPr lang="en-US" sz="3200" b="1">
              <a:solidFill>
                <a:srgbClr val="FF0000"/>
              </a:solidFill>
            </a:endParaRPr>
          </a:p>
        </p:txBody>
      </p:sp>
      <p:sp>
        <p:nvSpPr>
          <p:cNvPr id="126" name="TextBox 125">
            <a:extLst>
              <a:ext uri="{FF2B5EF4-FFF2-40B4-BE49-F238E27FC236}">
                <a16:creationId xmlns:a16="http://schemas.microsoft.com/office/drawing/2014/main" id="{5688FC78-219C-4CE0-ACF2-B2CCFBE4B482}"/>
              </a:ext>
            </a:extLst>
          </p:cNvPr>
          <p:cNvSpPr txBox="1"/>
          <p:nvPr/>
        </p:nvSpPr>
        <p:spPr>
          <a:xfrm>
            <a:off x="2579697" y="8743883"/>
            <a:ext cx="3635473"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ction    ilm </a:t>
            </a:r>
            <a:endParaRPr lang="en-US" sz="3200" b="1">
              <a:solidFill>
                <a:srgbClr val="FF0000"/>
              </a:solidFill>
            </a:endParaRPr>
          </a:p>
        </p:txBody>
      </p:sp>
      <p:sp>
        <p:nvSpPr>
          <p:cNvPr id="127" name="TextBox 126">
            <a:extLst>
              <a:ext uri="{FF2B5EF4-FFF2-40B4-BE49-F238E27FC236}">
                <a16:creationId xmlns:a16="http://schemas.microsoft.com/office/drawing/2014/main" id="{9125AC1E-32B1-4973-AD7B-AA183B350707}"/>
              </a:ext>
            </a:extLst>
          </p:cNvPr>
          <p:cNvSpPr txBox="1"/>
          <p:nvPr/>
        </p:nvSpPr>
        <p:spPr>
          <a:xfrm>
            <a:off x="7342898" y="8743883"/>
            <a:ext cx="4996151"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romantic   ilm </a:t>
            </a:r>
            <a:endParaRPr lang="en-US" sz="3200" b="1">
              <a:solidFill>
                <a:srgbClr val="FF0000"/>
              </a:solidFill>
            </a:endParaRPr>
          </a:p>
        </p:txBody>
      </p:sp>
      <p:sp>
        <p:nvSpPr>
          <p:cNvPr id="128" name="TextBox 127">
            <a:extLst>
              <a:ext uri="{FF2B5EF4-FFF2-40B4-BE49-F238E27FC236}">
                <a16:creationId xmlns:a16="http://schemas.microsoft.com/office/drawing/2014/main" id="{3142C4DF-8E7E-48EC-9404-8C87F4EF849A}"/>
              </a:ext>
            </a:extLst>
          </p:cNvPr>
          <p:cNvSpPr txBox="1"/>
          <p:nvPr/>
        </p:nvSpPr>
        <p:spPr>
          <a:xfrm>
            <a:off x="13784345" y="8743565"/>
            <a:ext cx="3432158" cy="830997"/>
          </a:xfrm>
          <a:prstGeom prst="rect">
            <a:avLst/>
          </a:prstGeom>
          <a:noFill/>
        </p:spPr>
        <p:txBody>
          <a:bodyPr wrap="square">
            <a:spAutoFit/>
          </a:bodyPr>
          <a:lstStyle/>
          <a:p>
            <a:r>
              <a:rPr lang="en-US" sz="4800" b="1">
                <a:solidFill>
                  <a:srgbClr val="FF0000"/>
                </a:solidFill>
                <a:ea typeface="Calibri" panose="020F0502020204030204" pitchFamily="34" charset="0"/>
                <a:cs typeface="Times New Roman" panose="02020603050405020304" pitchFamily="18" charset="0"/>
              </a:rPr>
              <a:t> omedy</a:t>
            </a:r>
            <a:endParaRPr lang="en-US"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122"/>
                                        </p:tgtEl>
                                        <p:attrNameLst>
                                          <p:attrName>style.visibility</p:attrName>
                                        </p:attrNameLst>
                                      </p:cBhvr>
                                      <p:to>
                                        <p:strVal val="visible"/>
                                      </p:to>
                                    </p:set>
                                    <p:anim calcmode="lin" valueType="num">
                                      <p:cBhvr>
                                        <p:cTn id="157" dur="500" fill="hold"/>
                                        <p:tgtEl>
                                          <p:spTgt spid="122"/>
                                        </p:tgtEl>
                                        <p:attrNameLst>
                                          <p:attrName>ppt_w</p:attrName>
                                        </p:attrNameLst>
                                      </p:cBhvr>
                                      <p:tavLst>
                                        <p:tav tm="0">
                                          <p:val>
                                            <p:fltVal val="0"/>
                                          </p:val>
                                        </p:tav>
                                        <p:tav tm="100000">
                                          <p:val>
                                            <p:strVal val="#ppt_w"/>
                                          </p:val>
                                        </p:tav>
                                      </p:tavLst>
                                    </p:anim>
                                    <p:anim calcmode="lin" valueType="num">
                                      <p:cBhvr>
                                        <p:cTn id="158" dur="500" fill="hold"/>
                                        <p:tgtEl>
                                          <p:spTgt spid="122"/>
                                        </p:tgtEl>
                                        <p:attrNameLst>
                                          <p:attrName>ppt_h</p:attrName>
                                        </p:attrNameLst>
                                      </p:cBhvr>
                                      <p:tavLst>
                                        <p:tav tm="0">
                                          <p:val>
                                            <p:fltVal val="0"/>
                                          </p:val>
                                        </p:tav>
                                        <p:tav tm="100000">
                                          <p:val>
                                            <p:strVal val="#ppt_h"/>
                                          </p:val>
                                        </p:tav>
                                      </p:tavLst>
                                    </p:anim>
                                    <p:animEffect transition="in" filter="fade">
                                      <p:cBhvr>
                                        <p:cTn id="159" dur="500"/>
                                        <p:tgtEl>
                                          <p:spTgt spid="122"/>
                                        </p:tgtEl>
                                      </p:cBhvr>
                                    </p:animEffect>
                                  </p:childTnLst>
                                </p:cTn>
                              </p:par>
                              <p:par>
                                <p:cTn id="160" presetID="53" presetClass="entr" presetSubtype="16" fill="hold" nodeType="withEffect">
                                  <p:stCondLst>
                                    <p:cond delay="0"/>
                                  </p:stCondLst>
                                  <p:childTnLst>
                                    <p:set>
                                      <p:cBhvr>
                                        <p:cTn id="161" dur="1" fill="hold">
                                          <p:stCondLst>
                                            <p:cond delay="0"/>
                                          </p:stCondLst>
                                        </p:cTn>
                                        <p:tgtEl>
                                          <p:spTgt spid="98"/>
                                        </p:tgtEl>
                                        <p:attrNameLst>
                                          <p:attrName>style.visibility</p:attrName>
                                        </p:attrNameLst>
                                      </p:cBhvr>
                                      <p:to>
                                        <p:strVal val="visible"/>
                                      </p:to>
                                    </p:set>
                                    <p:anim calcmode="lin" valueType="num">
                                      <p:cBhvr>
                                        <p:cTn id="162" dur="500" fill="hold"/>
                                        <p:tgtEl>
                                          <p:spTgt spid="98"/>
                                        </p:tgtEl>
                                        <p:attrNameLst>
                                          <p:attrName>ppt_w</p:attrName>
                                        </p:attrNameLst>
                                      </p:cBhvr>
                                      <p:tavLst>
                                        <p:tav tm="0">
                                          <p:val>
                                            <p:fltVal val="0"/>
                                          </p:val>
                                        </p:tav>
                                        <p:tav tm="100000">
                                          <p:val>
                                            <p:strVal val="#ppt_w"/>
                                          </p:val>
                                        </p:tav>
                                      </p:tavLst>
                                    </p:anim>
                                    <p:anim calcmode="lin" valueType="num">
                                      <p:cBhvr>
                                        <p:cTn id="163" dur="500" fill="hold"/>
                                        <p:tgtEl>
                                          <p:spTgt spid="98"/>
                                        </p:tgtEl>
                                        <p:attrNameLst>
                                          <p:attrName>ppt_h</p:attrName>
                                        </p:attrNameLst>
                                      </p:cBhvr>
                                      <p:tavLst>
                                        <p:tav tm="0">
                                          <p:val>
                                            <p:fltVal val="0"/>
                                          </p:val>
                                        </p:tav>
                                        <p:tav tm="100000">
                                          <p:val>
                                            <p:strVal val="#ppt_h"/>
                                          </p:val>
                                        </p:tav>
                                      </p:tavLst>
                                    </p:anim>
                                    <p:animEffect transition="in" filter="fade">
                                      <p:cBhvr>
                                        <p:cTn id="164" dur="500"/>
                                        <p:tgtEl>
                                          <p:spTgt spid="98"/>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20"/>
                                        </p:tgtEl>
                                        <p:attrNameLst>
                                          <p:attrName>style.visibility</p:attrName>
                                        </p:attrNameLst>
                                      </p:cBhvr>
                                      <p:to>
                                        <p:strVal val="visible"/>
                                      </p:to>
                                    </p:set>
                                    <p:anim calcmode="lin" valueType="num">
                                      <p:cBhvr>
                                        <p:cTn id="167" dur="500" fill="hold"/>
                                        <p:tgtEl>
                                          <p:spTgt spid="120"/>
                                        </p:tgtEl>
                                        <p:attrNameLst>
                                          <p:attrName>ppt_w</p:attrName>
                                        </p:attrNameLst>
                                      </p:cBhvr>
                                      <p:tavLst>
                                        <p:tav tm="0">
                                          <p:val>
                                            <p:fltVal val="0"/>
                                          </p:val>
                                        </p:tav>
                                        <p:tav tm="100000">
                                          <p:val>
                                            <p:strVal val="#ppt_w"/>
                                          </p:val>
                                        </p:tav>
                                      </p:tavLst>
                                    </p:anim>
                                    <p:anim calcmode="lin" valueType="num">
                                      <p:cBhvr>
                                        <p:cTn id="168" dur="500" fill="hold"/>
                                        <p:tgtEl>
                                          <p:spTgt spid="120"/>
                                        </p:tgtEl>
                                        <p:attrNameLst>
                                          <p:attrName>ppt_h</p:attrName>
                                        </p:attrNameLst>
                                      </p:cBhvr>
                                      <p:tavLst>
                                        <p:tav tm="0">
                                          <p:val>
                                            <p:fltVal val="0"/>
                                          </p:val>
                                        </p:tav>
                                        <p:tav tm="100000">
                                          <p:val>
                                            <p:strVal val="#ppt_h"/>
                                          </p:val>
                                        </p:tav>
                                      </p:tavLst>
                                    </p:anim>
                                    <p:animEffect transition="in" filter="fade">
                                      <p:cBhvr>
                                        <p:cTn id="169" dur="500"/>
                                        <p:tgtEl>
                                          <p:spTgt spid="120"/>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8"/>
                                        </p:tgtEl>
                                        <p:attrNameLst>
                                          <p:attrName>style.visibility</p:attrName>
                                        </p:attrNameLst>
                                      </p:cBhvr>
                                      <p:to>
                                        <p:strVal val="visible"/>
                                      </p:to>
                                    </p:set>
                                    <p:animEffect transition="in" filter="barn(inVertical)">
                                      <p:cBhvr>
                                        <p:cTn id="174" dur="500"/>
                                        <p:tgtEl>
                                          <p:spTgt spid="118"/>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19"/>
                                        </p:tgtEl>
                                        <p:attrNameLst>
                                          <p:attrName>style.visibility</p:attrName>
                                        </p:attrNameLst>
                                      </p:cBhvr>
                                      <p:to>
                                        <p:strVal val="visible"/>
                                      </p:to>
                                    </p:set>
                                    <p:animEffect transition="in" filter="barn(inVertical)">
                                      <p:cBhvr>
                                        <p:cTn id="179" dur="500"/>
                                        <p:tgtEl>
                                          <p:spTgt spid="119"/>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1"/>
                                        </p:tgtEl>
                                        <p:attrNameLst>
                                          <p:attrName>style.visibility</p:attrName>
                                        </p:attrNameLst>
                                      </p:cBhvr>
                                      <p:to>
                                        <p:strVal val="visible"/>
                                      </p:to>
                                    </p:set>
                                    <p:animEffect transition="in" filter="barn(inVertical)">
                                      <p:cBhvr>
                                        <p:cTn id="184" dur="500"/>
                                        <p:tgtEl>
                                          <p:spTgt spid="121"/>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3"/>
                                        </p:tgtEl>
                                        <p:attrNameLst>
                                          <p:attrName>style.visibility</p:attrName>
                                        </p:attrNameLst>
                                      </p:cBhvr>
                                      <p:to>
                                        <p:strVal val="visible"/>
                                      </p:to>
                                    </p:set>
                                    <p:animEffect transition="in" filter="barn(inVertical)">
                                      <p:cBhvr>
                                        <p:cTn id="189" dur="500"/>
                                        <p:tgtEl>
                                          <p:spTgt spid="123"/>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4"/>
                                        </p:tgtEl>
                                        <p:attrNameLst>
                                          <p:attrName>style.visibility</p:attrName>
                                        </p:attrNameLst>
                                      </p:cBhvr>
                                      <p:to>
                                        <p:strVal val="visible"/>
                                      </p:to>
                                    </p:set>
                                    <p:animEffect transition="in" filter="barn(inVertical)">
                                      <p:cBhvr>
                                        <p:cTn id="194" dur="500"/>
                                        <p:tgtEl>
                                          <p:spTgt spid="124"/>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5"/>
                                        </p:tgtEl>
                                        <p:attrNameLst>
                                          <p:attrName>style.visibility</p:attrName>
                                        </p:attrNameLst>
                                      </p:cBhvr>
                                      <p:to>
                                        <p:strVal val="visible"/>
                                      </p:to>
                                    </p:set>
                                    <p:animEffect transition="in" filter="barn(inVertical)">
                                      <p:cBhvr>
                                        <p:cTn id="199" dur="500"/>
                                        <p:tgtEl>
                                          <p:spTgt spid="125"/>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26"/>
                                        </p:tgtEl>
                                        <p:attrNameLst>
                                          <p:attrName>style.visibility</p:attrName>
                                        </p:attrNameLst>
                                      </p:cBhvr>
                                      <p:to>
                                        <p:strVal val="visible"/>
                                      </p:to>
                                    </p:set>
                                    <p:animEffect transition="in" filter="barn(inVertical)">
                                      <p:cBhvr>
                                        <p:cTn id="204" dur="500"/>
                                        <p:tgtEl>
                                          <p:spTgt spid="126"/>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127"/>
                                        </p:tgtEl>
                                        <p:attrNameLst>
                                          <p:attrName>style.visibility</p:attrName>
                                        </p:attrNameLst>
                                      </p:cBhvr>
                                      <p:to>
                                        <p:strVal val="visible"/>
                                      </p:to>
                                    </p:set>
                                    <p:animEffect transition="in" filter="barn(inVertical)">
                                      <p:cBhvr>
                                        <p:cTn id="209" dur="500"/>
                                        <p:tgtEl>
                                          <p:spTgt spid="127"/>
                                        </p:tgtEl>
                                      </p:cBhvr>
                                    </p:animEffect>
                                  </p:childTnLst>
                                </p:cTn>
                              </p:par>
                            </p:childTnLst>
                          </p:cTn>
                        </p:par>
                      </p:childTnLst>
                    </p:cTn>
                  </p:par>
                  <p:par>
                    <p:cTn id="210" fill="hold">
                      <p:stCondLst>
                        <p:cond delay="indefinite"/>
                      </p:stCondLst>
                      <p:childTnLst>
                        <p:par>
                          <p:cTn id="211" fill="hold">
                            <p:stCondLst>
                              <p:cond delay="0"/>
                            </p:stCondLst>
                            <p:childTnLst>
                              <p:par>
                                <p:cTn id="212" presetID="16" presetClass="entr" presetSubtype="21" fill="hold" grpId="0" nodeType="clickEffect">
                                  <p:stCondLst>
                                    <p:cond delay="0"/>
                                  </p:stCondLst>
                                  <p:childTnLst>
                                    <p:set>
                                      <p:cBhvr>
                                        <p:cTn id="213" dur="1" fill="hold">
                                          <p:stCondLst>
                                            <p:cond delay="0"/>
                                          </p:stCondLst>
                                        </p:cTn>
                                        <p:tgtEl>
                                          <p:spTgt spid="128"/>
                                        </p:tgtEl>
                                        <p:attrNameLst>
                                          <p:attrName>style.visibility</p:attrName>
                                        </p:attrNameLst>
                                      </p:cBhvr>
                                      <p:to>
                                        <p:strVal val="visible"/>
                                      </p:to>
                                    </p:set>
                                    <p:animEffect transition="in" filter="barn(inVertical)">
                                      <p:cBhvr>
                                        <p:cTn id="21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8" grpId="0"/>
      <p:bldP spid="119" grpId="0"/>
      <p:bldP spid="121" grpId="0"/>
      <p:bldP spid="123" grpId="0"/>
      <p:bldP spid="124" grpId="0"/>
      <p:bldP spid="125" grpId="0"/>
      <p:bldP spid="126" grpId="0"/>
      <p:bldP spid="127" grpId="0"/>
      <p:bldP spid="12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66073"/>
            <a:ext cx="17553944" cy="10032674"/>
            <a:chOff x="0" y="-28575"/>
            <a:chExt cx="4112280" cy="2346407"/>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342900"/>
            <a:ext cx="16958230" cy="96012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2979982" y="91905"/>
            <a:ext cx="16323090" cy="751488"/>
          </a:xfrm>
          <a:prstGeom prst="rect">
            <a:avLst/>
          </a:prstGeom>
          <a:noFill/>
        </p:spPr>
        <p:txBody>
          <a:bodyPr wrap="square">
            <a:spAutoFit/>
          </a:bodyPr>
          <a:lstStyle/>
          <a:p>
            <a:pPr algn="just">
              <a:lnSpc>
                <a:spcPct val="150000"/>
              </a:lnSpc>
            </a:pPr>
            <a:r>
              <a:rPr lang="en-US" sz="32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2. Choose the word from the box for each description below.</a:t>
            </a:r>
            <a:endParaRPr lang="en-US" sz="32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1E8DADDF-FD63-48BF-8D32-34629B37EC3C}"/>
              </a:ext>
            </a:extLst>
          </p:cNvPr>
          <p:cNvSpPr txBox="1"/>
          <p:nvPr/>
        </p:nvSpPr>
        <p:spPr>
          <a:xfrm>
            <a:off x="155840" y="648487"/>
            <a:ext cx="3166664"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documentary</a:t>
            </a:r>
          </a:p>
        </p:txBody>
      </p:sp>
      <p:sp>
        <p:nvSpPr>
          <p:cNvPr id="118" name="TextBox 117">
            <a:extLst>
              <a:ext uri="{FF2B5EF4-FFF2-40B4-BE49-F238E27FC236}">
                <a16:creationId xmlns:a16="http://schemas.microsoft.com/office/drawing/2014/main" id="{4A114C89-3E0E-4931-A40B-27A18EFB1312}"/>
              </a:ext>
            </a:extLst>
          </p:cNvPr>
          <p:cNvSpPr txBox="1"/>
          <p:nvPr/>
        </p:nvSpPr>
        <p:spPr>
          <a:xfrm>
            <a:off x="2620172" y="637161"/>
            <a:ext cx="3166664"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cartoon</a:t>
            </a:r>
          </a:p>
        </p:txBody>
      </p:sp>
      <p:sp>
        <p:nvSpPr>
          <p:cNvPr id="119" name="TextBox 118">
            <a:extLst>
              <a:ext uri="{FF2B5EF4-FFF2-40B4-BE49-F238E27FC236}">
                <a16:creationId xmlns:a16="http://schemas.microsoft.com/office/drawing/2014/main" id="{80E22E56-B567-420D-8DD6-6064F700C111}"/>
              </a:ext>
            </a:extLst>
          </p:cNvPr>
          <p:cNvSpPr txBox="1"/>
          <p:nvPr/>
        </p:nvSpPr>
        <p:spPr>
          <a:xfrm>
            <a:off x="4660677" y="615894"/>
            <a:ext cx="3166664"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quiz show</a:t>
            </a:r>
          </a:p>
        </p:txBody>
      </p:sp>
      <p:sp>
        <p:nvSpPr>
          <p:cNvPr id="121" name="TextBox 120">
            <a:extLst>
              <a:ext uri="{FF2B5EF4-FFF2-40B4-BE49-F238E27FC236}">
                <a16:creationId xmlns:a16="http://schemas.microsoft.com/office/drawing/2014/main" id="{704E5494-9F04-4DD5-A140-D5F6306241C2}"/>
              </a:ext>
            </a:extLst>
          </p:cNvPr>
          <p:cNvSpPr txBox="1"/>
          <p:nvPr/>
        </p:nvSpPr>
        <p:spPr>
          <a:xfrm>
            <a:off x="7445184" y="601799"/>
            <a:ext cx="4342262"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educational </a:t>
            </a:r>
            <a:r>
              <a:rPr lang="en-US" sz="3000" dirty="0" err="1">
                <a:solidFill>
                  <a:srgbClr val="FF0000"/>
                </a:solidFill>
                <a:latin typeface="Comic Sans MS" panose="030F0702030302020204" pitchFamily="66" charset="0"/>
                <a:ea typeface="Cambria" panose="02040503050406030204" pitchFamily="18" charset="0"/>
                <a:cs typeface="Calibri" panose="020F0502020204030204" pitchFamily="34" charset="0"/>
              </a:rPr>
              <a:t>programme</a:t>
            </a:r>
            <a:endPar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endParaRPr>
          </a:p>
        </p:txBody>
      </p:sp>
      <p:sp>
        <p:nvSpPr>
          <p:cNvPr id="122" name="TextBox 121">
            <a:extLst>
              <a:ext uri="{FF2B5EF4-FFF2-40B4-BE49-F238E27FC236}">
                <a16:creationId xmlns:a16="http://schemas.microsoft.com/office/drawing/2014/main" id="{84EF4186-7ACC-4452-BC6A-02D1F57173AB}"/>
              </a:ext>
            </a:extLst>
          </p:cNvPr>
          <p:cNvSpPr txBox="1"/>
          <p:nvPr/>
        </p:nvSpPr>
        <p:spPr>
          <a:xfrm>
            <a:off x="11493291" y="637161"/>
            <a:ext cx="3166664"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sitcom</a:t>
            </a:r>
          </a:p>
        </p:txBody>
      </p:sp>
      <p:sp>
        <p:nvSpPr>
          <p:cNvPr id="123" name="TextBox 122">
            <a:extLst>
              <a:ext uri="{FF2B5EF4-FFF2-40B4-BE49-F238E27FC236}">
                <a16:creationId xmlns:a16="http://schemas.microsoft.com/office/drawing/2014/main" id="{DAC63237-7C43-4191-91E6-1F2DA082A74C}"/>
              </a:ext>
            </a:extLst>
          </p:cNvPr>
          <p:cNvSpPr txBox="1"/>
          <p:nvPr/>
        </p:nvSpPr>
        <p:spPr>
          <a:xfrm>
            <a:off x="1472315" y="1144243"/>
            <a:ext cx="3166664"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news headlines</a:t>
            </a:r>
          </a:p>
        </p:txBody>
      </p:sp>
      <p:sp>
        <p:nvSpPr>
          <p:cNvPr id="124" name="TextBox 123">
            <a:extLst>
              <a:ext uri="{FF2B5EF4-FFF2-40B4-BE49-F238E27FC236}">
                <a16:creationId xmlns:a16="http://schemas.microsoft.com/office/drawing/2014/main" id="{BDBCFF55-F2D0-465E-9954-5BEC680D2B85}"/>
              </a:ext>
            </a:extLst>
          </p:cNvPr>
          <p:cNvSpPr txBox="1"/>
          <p:nvPr/>
        </p:nvSpPr>
        <p:spPr>
          <a:xfrm>
            <a:off x="7709756" y="1096607"/>
            <a:ext cx="3166664"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drama</a:t>
            </a:r>
          </a:p>
        </p:txBody>
      </p:sp>
      <p:sp>
        <p:nvSpPr>
          <p:cNvPr id="125" name="TextBox 124">
            <a:extLst>
              <a:ext uri="{FF2B5EF4-FFF2-40B4-BE49-F238E27FC236}">
                <a16:creationId xmlns:a16="http://schemas.microsoft.com/office/drawing/2014/main" id="{34F86DE0-4D0C-4AC7-AB93-C20092DFE0A3}"/>
              </a:ext>
            </a:extLst>
          </p:cNvPr>
          <p:cNvSpPr txBox="1"/>
          <p:nvPr/>
        </p:nvSpPr>
        <p:spPr>
          <a:xfrm>
            <a:off x="9753124" y="1102322"/>
            <a:ext cx="3166664"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comedy</a:t>
            </a:r>
          </a:p>
        </p:txBody>
      </p:sp>
      <p:sp>
        <p:nvSpPr>
          <p:cNvPr id="126" name="TextBox 125">
            <a:extLst>
              <a:ext uri="{FF2B5EF4-FFF2-40B4-BE49-F238E27FC236}">
                <a16:creationId xmlns:a16="http://schemas.microsoft.com/office/drawing/2014/main" id="{44DCB6BE-98F5-4A14-A390-58806F23BD4A}"/>
              </a:ext>
            </a:extLst>
          </p:cNvPr>
          <p:cNvSpPr txBox="1"/>
          <p:nvPr/>
        </p:nvSpPr>
        <p:spPr>
          <a:xfrm>
            <a:off x="12081847" y="1111327"/>
            <a:ext cx="4466302"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animal </a:t>
            </a:r>
            <a:r>
              <a:rPr lang="en-US" sz="3000" dirty="0" err="1">
                <a:solidFill>
                  <a:srgbClr val="FF0000"/>
                </a:solidFill>
                <a:latin typeface="Comic Sans MS" panose="030F0702030302020204" pitchFamily="66" charset="0"/>
                <a:ea typeface="Cambria" panose="02040503050406030204" pitchFamily="18" charset="0"/>
                <a:cs typeface="Calibri" panose="020F0502020204030204" pitchFamily="34" charset="0"/>
              </a:rPr>
              <a:t>programme</a:t>
            </a:r>
            <a:endPar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endParaRPr>
          </a:p>
        </p:txBody>
      </p:sp>
      <p:sp>
        <p:nvSpPr>
          <p:cNvPr id="128" name="TextBox 127">
            <a:extLst>
              <a:ext uri="{FF2B5EF4-FFF2-40B4-BE49-F238E27FC236}">
                <a16:creationId xmlns:a16="http://schemas.microsoft.com/office/drawing/2014/main" id="{8D291DEA-3F1D-4997-B0E4-B9CF8E5811AF}"/>
              </a:ext>
            </a:extLst>
          </p:cNvPr>
          <p:cNvSpPr txBox="1"/>
          <p:nvPr/>
        </p:nvSpPr>
        <p:spPr>
          <a:xfrm>
            <a:off x="1171132" y="1886258"/>
            <a:ext cx="15995533" cy="7940635"/>
          </a:xfrm>
          <a:prstGeom prst="rect">
            <a:avLst/>
          </a:prstGeom>
          <a:noFill/>
        </p:spPr>
        <p:txBody>
          <a:bodyPr wrap="square">
            <a:spAutoFit/>
          </a:bodyPr>
          <a:lstStyle/>
          <a:p>
            <a:pPr marL="0" marR="0" algn="just">
              <a:spcBef>
                <a:spcPts val="0"/>
              </a:spcBef>
              <a:spcAft>
                <a:spcPts val="0"/>
              </a:spcAft>
            </a:pPr>
            <a:r>
              <a:rPr lang="en-US" sz="3000" b="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 an amusing play or film with a happy ending.</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553845" algn="l"/>
              </a:tabLst>
            </a:pPr>
            <a:r>
              <a:rPr lang="en-US" sz="3000" b="1" dirty="0">
                <a:effectLst/>
                <a:latin typeface="Calibri" panose="020F0502020204030204" pitchFamily="34" charset="0"/>
                <a:ea typeface="Cambria" panose="02040503050406030204" pitchFamily="18" charset="0"/>
                <a:cs typeface="Cambria" panose="02040503050406030204" pitchFamily="18" charset="0"/>
              </a:rPr>
              <a:t>2.</a:t>
            </a:r>
            <a:r>
              <a:rPr lang="en-US" sz="3000" dirty="0">
                <a:effectLst/>
                <a:latin typeface="Calibri" panose="020F0502020204030204" pitchFamily="34" charset="0"/>
                <a:ea typeface="Cambria" panose="02040503050406030204" pitchFamily="18" charset="0"/>
                <a:cs typeface="Cambria" panose="02040503050406030204" pitchFamily="18" charset="0"/>
              </a:rPr>
              <a:t>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 a regular comedy </a:t>
            </a:r>
            <a:r>
              <a:rPr lang="en-US" sz="3000" dirty="0" err="1">
                <a:solidFill>
                  <a:srgbClr val="000000"/>
                </a:solidFill>
                <a:effectLst/>
                <a:latin typeface="Calibri" panose="020F0502020204030204" pitchFamily="34" charset="0"/>
                <a:ea typeface="Cambria" panose="02040503050406030204" pitchFamily="18" charset="0"/>
                <a:cs typeface="Cambria" panose="02040503050406030204" pitchFamily="18" charset="0"/>
              </a:rPr>
              <a:t>programme</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on television that shows the same characters in different funny situations.</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553845" algn="l"/>
              </a:tabLst>
            </a:pPr>
            <a:r>
              <a:rPr lang="en-US" sz="3000" b="1" dirty="0">
                <a:effectLst/>
                <a:latin typeface="Calibri" panose="020F0502020204030204" pitchFamily="34" charset="0"/>
                <a:ea typeface="Cambria" panose="02040503050406030204" pitchFamily="18" charset="0"/>
                <a:cs typeface="Cambria" panose="02040503050406030204" pitchFamily="18" charset="0"/>
              </a:rPr>
              <a:t>3.</a:t>
            </a:r>
            <a:r>
              <a:rPr lang="en-US" sz="3000" dirty="0">
                <a:effectLst/>
                <a:latin typeface="Calibri" panose="020F0502020204030204" pitchFamily="34" charset="0"/>
                <a:ea typeface="Cambria" panose="02040503050406030204" pitchFamily="18" charset="0"/>
                <a:cs typeface="Cambria" panose="02040503050406030204" pitchFamily="18" charset="0"/>
              </a:rPr>
              <a:t>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 a television </a:t>
            </a:r>
            <a:r>
              <a:rPr lang="en-US" sz="3000" dirty="0" err="1">
                <a:solidFill>
                  <a:srgbClr val="000000"/>
                </a:solidFill>
                <a:effectLst/>
                <a:latin typeface="Calibri" panose="020F0502020204030204" pitchFamily="34" charset="0"/>
                <a:ea typeface="Cambria" panose="02040503050406030204" pitchFamily="18" charset="0"/>
                <a:cs typeface="Cambria" panose="02040503050406030204" pitchFamily="18" charset="0"/>
              </a:rPr>
              <a:t>programme</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where people get points by answering questions or doing things.</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553845" algn="l"/>
              </a:tabLst>
            </a:pPr>
            <a:r>
              <a:rPr lang="en-US" sz="3000" b="1" dirty="0">
                <a:effectLst/>
                <a:latin typeface="Calibri" panose="020F0502020204030204" pitchFamily="34" charset="0"/>
                <a:ea typeface="Cambria" panose="02040503050406030204" pitchFamily="18" charset="0"/>
                <a:cs typeface="Cambria" panose="02040503050406030204" pitchFamily="18" charset="0"/>
              </a:rPr>
              <a:t>4.</a:t>
            </a:r>
            <a:r>
              <a:rPr lang="en-US" sz="3000" dirty="0">
                <a:effectLst/>
                <a:latin typeface="Calibri" panose="020F0502020204030204" pitchFamily="34" charset="0"/>
                <a:ea typeface="Cambria" panose="02040503050406030204" pitchFamily="18" charset="0"/>
                <a:cs typeface="Cambria" panose="02040503050406030204" pitchFamily="18" charset="0"/>
              </a:rPr>
              <a:t>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 a film or a radio or television </a:t>
            </a:r>
            <a:r>
              <a:rPr lang="en-US" sz="3000" dirty="0" err="1">
                <a:solidFill>
                  <a:srgbClr val="000000"/>
                </a:solidFill>
                <a:effectLst/>
                <a:latin typeface="Calibri" panose="020F0502020204030204" pitchFamily="34" charset="0"/>
                <a:ea typeface="Cambria" panose="02040503050406030204" pitchFamily="18" charset="0"/>
                <a:cs typeface="Cambria" panose="02040503050406030204" pitchFamily="18" charset="0"/>
              </a:rPr>
              <a:t>programme</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giving facts about something.</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548765" algn="l"/>
              </a:tabLst>
            </a:pPr>
            <a:r>
              <a:rPr lang="en-US" sz="3000" b="1" dirty="0">
                <a:effectLst/>
                <a:latin typeface="Calibri" panose="020F0502020204030204" pitchFamily="34" charset="0"/>
                <a:ea typeface="Cambria" panose="02040503050406030204" pitchFamily="18" charset="0"/>
                <a:cs typeface="Cambria" panose="02040503050406030204" pitchFamily="18" charset="0"/>
              </a:rPr>
              <a:t>5.</a:t>
            </a:r>
            <a:r>
              <a:rPr lang="en-US" sz="3000" dirty="0">
                <a:effectLst/>
                <a:latin typeface="Calibri" panose="020F0502020204030204" pitchFamily="34" charset="0"/>
                <a:ea typeface="Cambria" panose="02040503050406030204" pitchFamily="18" charset="0"/>
                <a:cs typeface="Cambria" panose="02040503050406030204" pitchFamily="18" charset="0"/>
              </a:rPr>
              <a:t>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 a play for the theatre, television or radio.</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548765" algn="l"/>
              </a:tabLst>
            </a:pPr>
            <a:r>
              <a:rPr lang="en-US" sz="3000" b="1" dirty="0">
                <a:effectLst/>
                <a:latin typeface="Calibri" panose="020F0502020204030204" pitchFamily="34" charset="0"/>
                <a:ea typeface="Cambria" panose="02040503050406030204" pitchFamily="18" charset="0"/>
                <a:cs typeface="Cambria" panose="02040503050406030204" pitchFamily="18" charset="0"/>
              </a:rPr>
              <a:t>6</a:t>
            </a:r>
            <a:r>
              <a:rPr lang="en-US" sz="3000" b="1">
                <a:effectLst/>
                <a:latin typeface="Calibri" panose="020F0502020204030204" pitchFamily="34" charset="0"/>
                <a:ea typeface="Cambria" panose="02040503050406030204" pitchFamily="18" charset="0"/>
                <a:cs typeface="Cambria" panose="02040503050406030204" pitchFamily="18" charset="0"/>
              </a:rPr>
              <a:t>.</a:t>
            </a:r>
            <a:r>
              <a:rPr lang="en-US" sz="3000">
                <a:effectLst/>
                <a:latin typeface="Calibri" panose="020F0502020204030204" pitchFamily="34" charset="0"/>
                <a:ea typeface="Cambria" panose="02040503050406030204" pitchFamily="18" charset="0"/>
                <a:cs typeface="Cambria" panose="02040503050406030204" pitchFamily="18" charset="0"/>
              </a:rPr>
              <a:t> </a:t>
            </a:r>
            <a:r>
              <a:rPr lang="en-US" sz="3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 television </a:t>
            </a:r>
            <a:r>
              <a:rPr lang="en-US" sz="3000" dirty="0" err="1">
                <a:solidFill>
                  <a:srgbClr val="000000"/>
                </a:solidFill>
                <a:effectLst/>
                <a:latin typeface="Calibri" panose="020F0502020204030204" pitchFamily="34" charset="0"/>
                <a:ea typeface="Cambria" panose="02040503050406030204" pitchFamily="18" charset="0"/>
                <a:cs typeface="Cambria" panose="02040503050406030204" pitchFamily="18" charset="0"/>
              </a:rPr>
              <a:t>programme</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to give the description of the weather for the next few days.</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548765" algn="l"/>
              </a:tabLst>
            </a:pPr>
            <a:r>
              <a:rPr lang="en-US" sz="3000" b="1" dirty="0">
                <a:effectLst/>
                <a:latin typeface="Calibri" panose="020F0502020204030204" pitchFamily="34" charset="0"/>
                <a:ea typeface="Cambria" panose="02040503050406030204" pitchFamily="18" charset="0"/>
                <a:cs typeface="Cambria" panose="02040503050406030204" pitchFamily="18" charset="0"/>
              </a:rPr>
              <a:t>7.</a:t>
            </a:r>
            <a:r>
              <a:rPr lang="en-US" sz="3000" dirty="0">
                <a:effectLst/>
                <a:latin typeface="Calibri" panose="020F0502020204030204" pitchFamily="34" charset="0"/>
                <a:ea typeface="Cambria" panose="02040503050406030204" pitchFamily="18" charset="0"/>
                <a:cs typeface="Cambria" panose="02040503050406030204" pitchFamily="18" charset="0"/>
              </a:rPr>
              <a:t>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 a competition on TV in which people try to answer questions to test their knowledge.</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548765" algn="l"/>
              </a:tabLst>
            </a:pPr>
            <a:r>
              <a:rPr lang="en-US" sz="3000" b="1" dirty="0">
                <a:effectLst/>
                <a:latin typeface="Calibri" panose="020F0502020204030204" pitchFamily="34" charset="0"/>
                <a:ea typeface="Cambria" panose="02040503050406030204" pitchFamily="18" charset="0"/>
                <a:cs typeface="Cambria" panose="02040503050406030204" pitchFamily="18" charset="0"/>
              </a:rPr>
              <a:t>8</a:t>
            </a:r>
            <a:r>
              <a:rPr lang="en-US" sz="3000" b="1">
                <a:effectLst/>
                <a:latin typeface="Calibri" panose="020F0502020204030204" pitchFamily="34" charset="0"/>
                <a:ea typeface="Cambria" panose="02040503050406030204" pitchFamily="18" charset="0"/>
                <a:cs typeface="Cambria" panose="02040503050406030204" pitchFamily="18" charset="0"/>
              </a:rPr>
              <a:t>.</a:t>
            </a:r>
            <a:r>
              <a:rPr lang="en-US" sz="3000">
                <a:effectLst/>
                <a:latin typeface="Calibri" panose="020F0502020204030204" pitchFamily="34" charset="0"/>
                <a:ea typeface="Cambria" panose="02040503050406030204" pitchFamily="18" charset="0"/>
                <a:cs typeface="Cambria" panose="02040503050406030204" pitchFamily="18" charset="0"/>
              </a:rPr>
              <a:t> </a:t>
            </a:r>
            <a:r>
              <a:rPr lang="en-US" sz="3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 television </a:t>
            </a:r>
            <a:r>
              <a:rPr lang="en-US" sz="3000" dirty="0" err="1">
                <a:solidFill>
                  <a:srgbClr val="000000"/>
                </a:solidFill>
                <a:effectLst/>
                <a:latin typeface="Calibri" panose="020F0502020204030204" pitchFamily="34" charset="0"/>
                <a:ea typeface="Cambria" panose="02040503050406030204" pitchFamily="18" charset="0"/>
                <a:cs typeface="Cambria" panose="02040503050406030204" pitchFamily="18" charset="0"/>
              </a:rPr>
              <a:t>programme</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telling us about the life of birds, elephants, tigers, lions, and so on.</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548765" algn="l"/>
              </a:tabLst>
            </a:pPr>
            <a:r>
              <a:rPr lang="en-US" sz="3000" b="1" dirty="0">
                <a:effectLst/>
                <a:latin typeface="Calibri" panose="020F0502020204030204" pitchFamily="34" charset="0"/>
                <a:ea typeface="Cambria" panose="02040503050406030204" pitchFamily="18" charset="0"/>
                <a:cs typeface="Cambria" panose="02040503050406030204" pitchFamily="18" charset="0"/>
              </a:rPr>
              <a:t>9</a:t>
            </a:r>
            <a:r>
              <a:rPr lang="en-US" sz="3000" b="1">
                <a:effectLst/>
                <a:latin typeface="Calibri" panose="020F0502020204030204" pitchFamily="34" charset="0"/>
                <a:ea typeface="Cambria" panose="02040503050406030204" pitchFamily="18" charset="0"/>
                <a:cs typeface="Cambria" panose="02040503050406030204" pitchFamily="18" charset="0"/>
              </a:rPr>
              <a:t>.</a:t>
            </a:r>
            <a:r>
              <a:rPr lang="en-US" sz="3000">
                <a:effectLst/>
                <a:latin typeface="Calibri" panose="020F0502020204030204" pitchFamily="34" charset="0"/>
                <a:ea typeface="Cambria" panose="02040503050406030204" pitchFamily="18" charset="0"/>
                <a:cs typeface="Cambria" panose="02040503050406030204" pitchFamily="18" charset="0"/>
              </a:rPr>
              <a:t> </a:t>
            </a:r>
            <a:r>
              <a:rPr lang="en-US" sz="3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 television </a:t>
            </a:r>
            <a:r>
              <a:rPr lang="en-US" sz="3000" dirty="0" err="1">
                <a:solidFill>
                  <a:srgbClr val="000000"/>
                </a:solidFill>
                <a:effectLst/>
                <a:latin typeface="Calibri" panose="020F0502020204030204" pitchFamily="34" charset="0"/>
                <a:ea typeface="Cambria" panose="02040503050406030204" pitchFamily="18" charset="0"/>
                <a:cs typeface="Cambria" panose="02040503050406030204" pitchFamily="18" charset="0"/>
              </a:rPr>
              <a:t>programme</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for schools, and students.</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pPr>
            <a:r>
              <a:rPr lang="en-US" sz="3000" b="1" dirty="0">
                <a:effectLst/>
                <a:latin typeface="Calibri" panose="020F0502020204030204" pitchFamily="34" charset="0"/>
                <a:ea typeface="Cambria" panose="02040503050406030204" pitchFamily="18" charset="0"/>
                <a:cs typeface="Cambria" panose="02040503050406030204" pitchFamily="18" charset="0"/>
              </a:rPr>
              <a:t>10.</a:t>
            </a:r>
            <a:r>
              <a:rPr lang="en-US" sz="3000" dirty="0">
                <a:effectLst/>
                <a:latin typeface="Calibri" panose="020F0502020204030204" pitchFamily="34" charset="0"/>
                <a:ea typeface="Cambria" panose="02040503050406030204" pitchFamily="18" charset="0"/>
                <a:cs typeface="Cambria" panose="02040503050406030204" pitchFamily="18" charset="0"/>
              </a:rPr>
              <a:t>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 the important items of news read on television.</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pPr>
            <a:r>
              <a:rPr lang="en-US" sz="3000" b="1" dirty="0">
                <a:effectLst/>
                <a:latin typeface="Calibri" panose="020F0502020204030204" pitchFamily="34" charset="0"/>
                <a:ea typeface="Cambria" panose="02040503050406030204" pitchFamily="18" charset="0"/>
                <a:cs typeface="Cambria" panose="02040503050406030204" pitchFamily="18" charset="0"/>
              </a:rPr>
              <a:t>11.</a:t>
            </a:r>
            <a:r>
              <a:rPr lang="en-US" sz="3000" dirty="0">
                <a:effectLst/>
                <a:latin typeface="Calibri" panose="020F0502020204030204" pitchFamily="34" charset="0"/>
                <a:ea typeface="Cambria" panose="02040503050406030204" pitchFamily="18" charset="0"/>
                <a:cs typeface="Cambria" panose="02040503050406030204" pitchFamily="18" charset="0"/>
              </a:rPr>
              <a:t>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 a person who introduces guests at the right time at an important event.</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a:p>
            <a:pPr marL="0" marR="0" indent="0" algn="just">
              <a:spcBef>
                <a:spcPts val="0"/>
              </a:spcBef>
              <a:spcAft>
                <a:spcPts val="0"/>
              </a:spcAft>
            </a:pPr>
            <a:r>
              <a:rPr lang="en-US" sz="3000" b="1" dirty="0">
                <a:effectLst/>
                <a:latin typeface="Calibri" panose="020F0502020204030204" pitchFamily="34" charset="0"/>
                <a:ea typeface="Cambria" panose="02040503050406030204" pitchFamily="18" charset="0"/>
                <a:cs typeface="Cambria" panose="02040503050406030204" pitchFamily="18" charset="0"/>
              </a:rPr>
              <a:t>12.</a:t>
            </a:r>
            <a:r>
              <a:rPr lang="en-US" sz="3000" dirty="0">
                <a:effectLst/>
                <a:latin typeface="Calibri" panose="020F0502020204030204" pitchFamily="34" charset="0"/>
                <a:ea typeface="Cambria" panose="02040503050406030204" pitchFamily="18" charset="0"/>
                <a:cs typeface="Cambria" panose="02040503050406030204" pitchFamily="18" charset="0"/>
              </a:rPr>
              <a:t> </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 a </a:t>
            </a:r>
            <a:r>
              <a:rPr lang="en-US" sz="3000" dirty="0" err="1">
                <a:solidFill>
                  <a:srgbClr val="000000"/>
                </a:solidFill>
                <a:effectLst/>
                <a:latin typeface="Calibri" panose="020F0502020204030204" pitchFamily="34" charset="0"/>
                <a:ea typeface="Cambria" panose="02040503050406030204" pitchFamily="18" charset="0"/>
                <a:cs typeface="Cambria" panose="02040503050406030204" pitchFamily="18" charset="0"/>
              </a:rPr>
              <a:t>programme</a:t>
            </a:r>
            <a:r>
              <a:rPr lang="en-US" sz="3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that tells a story by using moving pictures.</a:t>
            </a:r>
            <a:endParaRPr lang="en-US" sz="30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129" name="TextBox 128">
            <a:extLst>
              <a:ext uri="{FF2B5EF4-FFF2-40B4-BE49-F238E27FC236}">
                <a16:creationId xmlns:a16="http://schemas.microsoft.com/office/drawing/2014/main" id="{DDC2E923-2F3A-4C8F-A9C2-73608E0B3988}"/>
              </a:ext>
            </a:extLst>
          </p:cNvPr>
          <p:cNvSpPr txBox="1"/>
          <p:nvPr/>
        </p:nvSpPr>
        <p:spPr>
          <a:xfrm>
            <a:off x="12967835" y="641091"/>
            <a:ext cx="3166664"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MC</a:t>
            </a:r>
          </a:p>
        </p:txBody>
      </p:sp>
      <p:sp>
        <p:nvSpPr>
          <p:cNvPr id="132" name="TextBox 131">
            <a:extLst>
              <a:ext uri="{FF2B5EF4-FFF2-40B4-BE49-F238E27FC236}">
                <a16:creationId xmlns:a16="http://schemas.microsoft.com/office/drawing/2014/main" id="{CCAAC056-37F6-48B2-9B82-CFDF8B80B8F4}"/>
              </a:ext>
            </a:extLst>
          </p:cNvPr>
          <p:cNvSpPr txBox="1"/>
          <p:nvPr/>
        </p:nvSpPr>
        <p:spPr>
          <a:xfrm>
            <a:off x="14624103" y="624341"/>
            <a:ext cx="3166664" cy="708271"/>
          </a:xfrm>
          <a:prstGeom prst="rect">
            <a:avLst/>
          </a:prstGeom>
          <a:noFill/>
        </p:spPr>
        <p:txBody>
          <a:bodyPr wrap="square">
            <a:spAutoFit/>
          </a:bodyPr>
          <a:lstStyle/>
          <a:p>
            <a:pPr lvl="0" algn="ctr">
              <a:lnSpc>
                <a:spcPct val="150000"/>
              </a:lnSpc>
              <a:defRPr/>
            </a:pPr>
            <a:r>
              <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rPr>
              <a:t>game show</a:t>
            </a:r>
          </a:p>
        </p:txBody>
      </p:sp>
      <p:sp>
        <p:nvSpPr>
          <p:cNvPr id="127" name="TextBox 126">
            <a:extLst>
              <a:ext uri="{FF2B5EF4-FFF2-40B4-BE49-F238E27FC236}">
                <a16:creationId xmlns:a16="http://schemas.microsoft.com/office/drawing/2014/main" id="{942BC209-FF19-4BBA-ABA5-119FDD134153}"/>
              </a:ext>
            </a:extLst>
          </p:cNvPr>
          <p:cNvSpPr txBox="1"/>
          <p:nvPr/>
        </p:nvSpPr>
        <p:spPr>
          <a:xfrm>
            <a:off x="4880396" y="1090892"/>
            <a:ext cx="3448672" cy="708271"/>
          </a:xfrm>
          <a:prstGeom prst="rect">
            <a:avLst/>
          </a:prstGeom>
          <a:noFill/>
        </p:spPr>
        <p:txBody>
          <a:bodyPr wrap="square">
            <a:spAutoFit/>
          </a:bodyPr>
          <a:lstStyle/>
          <a:p>
            <a:pPr lvl="0" algn="ctr">
              <a:lnSpc>
                <a:spcPct val="150000"/>
              </a:lnSpc>
              <a:defRPr/>
            </a:pPr>
            <a:r>
              <a:rPr lang="en-US" sz="3000">
                <a:solidFill>
                  <a:srgbClr val="FF0000"/>
                </a:solidFill>
                <a:latin typeface="Comic Sans MS" panose="030F0702030302020204" pitchFamily="66" charset="0"/>
                <a:ea typeface="Cambria" panose="02040503050406030204" pitchFamily="18" charset="0"/>
                <a:cs typeface="Calibri" panose="020F0502020204030204" pitchFamily="34" charset="0"/>
              </a:rPr>
              <a:t>weather forecast</a:t>
            </a:r>
            <a:endParaRPr lang="en-US" sz="3000" dirty="0">
              <a:solidFill>
                <a:srgbClr val="FF0000"/>
              </a:solidFill>
              <a:latin typeface="Comic Sans MS" panose="030F0702030302020204" pitchFamily="66"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1769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18"/>
                                        </p:tgtEl>
                                        <p:attrNameLst>
                                          <p:attrName>style.visibility</p:attrName>
                                        </p:attrNameLst>
                                      </p:cBhvr>
                                      <p:to>
                                        <p:strVal val="visible"/>
                                      </p:to>
                                    </p:set>
                                    <p:anim calcmode="lin" valueType="num">
                                      <p:cBhvr>
                                        <p:cTn id="172" dur="500" fill="hold"/>
                                        <p:tgtEl>
                                          <p:spTgt spid="118"/>
                                        </p:tgtEl>
                                        <p:attrNameLst>
                                          <p:attrName>ppt_w</p:attrName>
                                        </p:attrNameLst>
                                      </p:cBhvr>
                                      <p:tavLst>
                                        <p:tav tm="0">
                                          <p:val>
                                            <p:fltVal val="0"/>
                                          </p:val>
                                        </p:tav>
                                        <p:tav tm="100000">
                                          <p:val>
                                            <p:strVal val="#ppt_w"/>
                                          </p:val>
                                        </p:tav>
                                      </p:tavLst>
                                    </p:anim>
                                    <p:anim calcmode="lin" valueType="num">
                                      <p:cBhvr>
                                        <p:cTn id="173" dur="500" fill="hold"/>
                                        <p:tgtEl>
                                          <p:spTgt spid="118"/>
                                        </p:tgtEl>
                                        <p:attrNameLst>
                                          <p:attrName>ppt_h</p:attrName>
                                        </p:attrNameLst>
                                      </p:cBhvr>
                                      <p:tavLst>
                                        <p:tav tm="0">
                                          <p:val>
                                            <p:fltVal val="0"/>
                                          </p:val>
                                        </p:tav>
                                        <p:tav tm="100000">
                                          <p:val>
                                            <p:strVal val="#ppt_h"/>
                                          </p:val>
                                        </p:tav>
                                      </p:tavLst>
                                    </p:anim>
                                    <p:animEffect transition="in" filter="fade">
                                      <p:cBhvr>
                                        <p:cTn id="174" dur="500"/>
                                        <p:tgtEl>
                                          <p:spTgt spid="118"/>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19"/>
                                        </p:tgtEl>
                                        <p:attrNameLst>
                                          <p:attrName>style.visibility</p:attrName>
                                        </p:attrNameLst>
                                      </p:cBhvr>
                                      <p:to>
                                        <p:strVal val="visible"/>
                                      </p:to>
                                    </p:set>
                                    <p:anim calcmode="lin" valueType="num">
                                      <p:cBhvr>
                                        <p:cTn id="177" dur="500" fill="hold"/>
                                        <p:tgtEl>
                                          <p:spTgt spid="119"/>
                                        </p:tgtEl>
                                        <p:attrNameLst>
                                          <p:attrName>ppt_w</p:attrName>
                                        </p:attrNameLst>
                                      </p:cBhvr>
                                      <p:tavLst>
                                        <p:tav tm="0">
                                          <p:val>
                                            <p:fltVal val="0"/>
                                          </p:val>
                                        </p:tav>
                                        <p:tav tm="100000">
                                          <p:val>
                                            <p:strVal val="#ppt_w"/>
                                          </p:val>
                                        </p:tav>
                                      </p:tavLst>
                                    </p:anim>
                                    <p:anim calcmode="lin" valueType="num">
                                      <p:cBhvr>
                                        <p:cTn id="178" dur="500" fill="hold"/>
                                        <p:tgtEl>
                                          <p:spTgt spid="119"/>
                                        </p:tgtEl>
                                        <p:attrNameLst>
                                          <p:attrName>ppt_h</p:attrName>
                                        </p:attrNameLst>
                                      </p:cBhvr>
                                      <p:tavLst>
                                        <p:tav tm="0">
                                          <p:val>
                                            <p:fltVal val="0"/>
                                          </p:val>
                                        </p:tav>
                                        <p:tav tm="100000">
                                          <p:val>
                                            <p:strVal val="#ppt_h"/>
                                          </p:val>
                                        </p:tav>
                                      </p:tavLst>
                                    </p:anim>
                                    <p:animEffect transition="in" filter="fade">
                                      <p:cBhvr>
                                        <p:cTn id="179" dur="500"/>
                                        <p:tgtEl>
                                          <p:spTgt spid="119"/>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21"/>
                                        </p:tgtEl>
                                        <p:attrNameLst>
                                          <p:attrName>style.visibility</p:attrName>
                                        </p:attrNameLst>
                                      </p:cBhvr>
                                      <p:to>
                                        <p:strVal val="visible"/>
                                      </p:to>
                                    </p:set>
                                    <p:anim calcmode="lin" valueType="num">
                                      <p:cBhvr>
                                        <p:cTn id="182" dur="500" fill="hold"/>
                                        <p:tgtEl>
                                          <p:spTgt spid="121"/>
                                        </p:tgtEl>
                                        <p:attrNameLst>
                                          <p:attrName>ppt_w</p:attrName>
                                        </p:attrNameLst>
                                      </p:cBhvr>
                                      <p:tavLst>
                                        <p:tav tm="0">
                                          <p:val>
                                            <p:fltVal val="0"/>
                                          </p:val>
                                        </p:tav>
                                        <p:tav tm="100000">
                                          <p:val>
                                            <p:strVal val="#ppt_w"/>
                                          </p:val>
                                        </p:tav>
                                      </p:tavLst>
                                    </p:anim>
                                    <p:anim calcmode="lin" valueType="num">
                                      <p:cBhvr>
                                        <p:cTn id="183" dur="500" fill="hold"/>
                                        <p:tgtEl>
                                          <p:spTgt spid="121"/>
                                        </p:tgtEl>
                                        <p:attrNameLst>
                                          <p:attrName>ppt_h</p:attrName>
                                        </p:attrNameLst>
                                      </p:cBhvr>
                                      <p:tavLst>
                                        <p:tav tm="0">
                                          <p:val>
                                            <p:fltVal val="0"/>
                                          </p:val>
                                        </p:tav>
                                        <p:tav tm="100000">
                                          <p:val>
                                            <p:strVal val="#ppt_h"/>
                                          </p:val>
                                        </p:tav>
                                      </p:tavLst>
                                    </p:anim>
                                    <p:animEffect transition="in" filter="fade">
                                      <p:cBhvr>
                                        <p:cTn id="184" dur="500"/>
                                        <p:tgtEl>
                                          <p:spTgt spid="121"/>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122"/>
                                        </p:tgtEl>
                                        <p:attrNameLst>
                                          <p:attrName>style.visibility</p:attrName>
                                        </p:attrNameLst>
                                      </p:cBhvr>
                                      <p:to>
                                        <p:strVal val="visible"/>
                                      </p:to>
                                    </p:set>
                                    <p:anim calcmode="lin" valueType="num">
                                      <p:cBhvr>
                                        <p:cTn id="187" dur="500" fill="hold"/>
                                        <p:tgtEl>
                                          <p:spTgt spid="122"/>
                                        </p:tgtEl>
                                        <p:attrNameLst>
                                          <p:attrName>ppt_w</p:attrName>
                                        </p:attrNameLst>
                                      </p:cBhvr>
                                      <p:tavLst>
                                        <p:tav tm="0">
                                          <p:val>
                                            <p:fltVal val="0"/>
                                          </p:val>
                                        </p:tav>
                                        <p:tav tm="100000">
                                          <p:val>
                                            <p:strVal val="#ppt_w"/>
                                          </p:val>
                                        </p:tav>
                                      </p:tavLst>
                                    </p:anim>
                                    <p:anim calcmode="lin" valueType="num">
                                      <p:cBhvr>
                                        <p:cTn id="188" dur="500" fill="hold"/>
                                        <p:tgtEl>
                                          <p:spTgt spid="122"/>
                                        </p:tgtEl>
                                        <p:attrNameLst>
                                          <p:attrName>ppt_h</p:attrName>
                                        </p:attrNameLst>
                                      </p:cBhvr>
                                      <p:tavLst>
                                        <p:tav tm="0">
                                          <p:val>
                                            <p:fltVal val="0"/>
                                          </p:val>
                                        </p:tav>
                                        <p:tav tm="100000">
                                          <p:val>
                                            <p:strVal val="#ppt_h"/>
                                          </p:val>
                                        </p:tav>
                                      </p:tavLst>
                                    </p:anim>
                                    <p:animEffect transition="in" filter="fade">
                                      <p:cBhvr>
                                        <p:cTn id="189" dur="500"/>
                                        <p:tgtEl>
                                          <p:spTgt spid="122"/>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23"/>
                                        </p:tgtEl>
                                        <p:attrNameLst>
                                          <p:attrName>style.visibility</p:attrName>
                                        </p:attrNameLst>
                                      </p:cBhvr>
                                      <p:to>
                                        <p:strVal val="visible"/>
                                      </p:to>
                                    </p:set>
                                    <p:anim calcmode="lin" valueType="num">
                                      <p:cBhvr>
                                        <p:cTn id="192" dur="500" fill="hold"/>
                                        <p:tgtEl>
                                          <p:spTgt spid="123"/>
                                        </p:tgtEl>
                                        <p:attrNameLst>
                                          <p:attrName>ppt_w</p:attrName>
                                        </p:attrNameLst>
                                      </p:cBhvr>
                                      <p:tavLst>
                                        <p:tav tm="0">
                                          <p:val>
                                            <p:fltVal val="0"/>
                                          </p:val>
                                        </p:tav>
                                        <p:tav tm="100000">
                                          <p:val>
                                            <p:strVal val="#ppt_w"/>
                                          </p:val>
                                        </p:tav>
                                      </p:tavLst>
                                    </p:anim>
                                    <p:anim calcmode="lin" valueType="num">
                                      <p:cBhvr>
                                        <p:cTn id="193" dur="500" fill="hold"/>
                                        <p:tgtEl>
                                          <p:spTgt spid="123"/>
                                        </p:tgtEl>
                                        <p:attrNameLst>
                                          <p:attrName>ppt_h</p:attrName>
                                        </p:attrNameLst>
                                      </p:cBhvr>
                                      <p:tavLst>
                                        <p:tav tm="0">
                                          <p:val>
                                            <p:fltVal val="0"/>
                                          </p:val>
                                        </p:tav>
                                        <p:tav tm="100000">
                                          <p:val>
                                            <p:strVal val="#ppt_h"/>
                                          </p:val>
                                        </p:tav>
                                      </p:tavLst>
                                    </p:anim>
                                    <p:animEffect transition="in" filter="fade">
                                      <p:cBhvr>
                                        <p:cTn id="194" dur="500"/>
                                        <p:tgtEl>
                                          <p:spTgt spid="123"/>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24"/>
                                        </p:tgtEl>
                                        <p:attrNameLst>
                                          <p:attrName>style.visibility</p:attrName>
                                        </p:attrNameLst>
                                      </p:cBhvr>
                                      <p:to>
                                        <p:strVal val="visible"/>
                                      </p:to>
                                    </p:set>
                                    <p:anim calcmode="lin" valueType="num">
                                      <p:cBhvr>
                                        <p:cTn id="197" dur="500" fill="hold"/>
                                        <p:tgtEl>
                                          <p:spTgt spid="124"/>
                                        </p:tgtEl>
                                        <p:attrNameLst>
                                          <p:attrName>ppt_w</p:attrName>
                                        </p:attrNameLst>
                                      </p:cBhvr>
                                      <p:tavLst>
                                        <p:tav tm="0">
                                          <p:val>
                                            <p:fltVal val="0"/>
                                          </p:val>
                                        </p:tav>
                                        <p:tav tm="100000">
                                          <p:val>
                                            <p:strVal val="#ppt_w"/>
                                          </p:val>
                                        </p:tav>
                                      </p:tavLst>
                                    </p:anim>
                                    <p:anim calcmode="lin" valueType="num">
                                      <p:cBhvr>
                                        <p:cTn id="198" dur="500" fill="hold"/>
                                        <p:tgtEl>
                                          <p:spTgt spid="124"/>
                                        </p:tgtEl>
                                        <p:attrNameLst>
                                          <p:attrName>ppt_h</p:attrName>
                                        </p:attrNameLst>
                                      </p:cBhvr>
                                      <p:tavLst>
                                        <p:tav tm="0">
                                          <p:val>
                                            <p:fltVal val="0"/>
                                          </p:val>
                                        </p:tav>
                                        <p:tav tm="100000">
                                          <p:val>
                                            <p:strVal val="#ppt_h"/>
                                          </p:val>
                                        </p:tav>
                                      </p:tavLst>
                                    </p:anim>
                                    <p:animEffect transition="in" filter="fade">
                                      <p:cBhvr>
                                        <p:cTn id="199" dur="500"/>
                                        <p:tgtEl>
                                          <p:spTgt spid="124"/>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125"/>
                                        </p:tgtEl>
                                        <p:attrNameLst>
                                          <p:attrName>style.visibility</p:attrName>
                                        </p:attrNameLst>
                                      </p:cBhvr>
                                      <p:to>
                                        <p:strVal val="visible"/>
                                      </p:to>
                                    </p:set>
                                    <p:anim calcmode="lin" valueType="num">
                                      <p:cBhvr>
                                        <p:cTn id="202" dur="500" fill="hold"/>
                                        <p:tgtEl>
                                          <p:spTgt spid="125"/>
                                        </p:tgtEl>
                                        <p:attrNameLst>
                                          <p:attrName>ppt_w</p:attrName>
                                        </p:attrNameLst>
                                      </p:cBhvr>
                                      <p:tavLst>
                                        <p:tav tm="0">
                                          <p:val>
                                            <p:fltVal val="0"/>
                                          </p:val>
                                        </p:tav>
                                        <p:tav tm="100000">
                                          <p:val>
                                            <p:strVal val="#ppt_w"/>
                                          </p:val>
                                        </p:tav>
                                      </p:tavLst>
                                    </p:anim>
                                    <p:anim calcmode="lin" valueType="num">
                                      <p:cBhvr>
                                        <p:cTn id="203" dur="500" fill="hold"/>
                                        <p:tgtEl>
                                          <p:spTgt spid="125"/>
                                        </p:tgtEl>
                                        <p:attrNameLst>
                                          <p:attrName>ppt_h</p:attrName>
                                        </p:attrNameLst>
                                      </p:cBhvr>
                                      <p:tavLst>
                                        <p:tav tm="0">
                                          <p:val>
                                            <p:fltVal val="0"/>
                                          </p:val>
                                        </p:tav>
                                        <p:tav tm="100000">
                                          <p:val>
                                            <p:strVal val="#ppt_h"/>
                                          </p:val>
                                        </p:tav>
                                      </p:tavLst>
                                    </p:anim>
                                    <p:animEffect transition="in" filter="fade">
                                      <p:cBhvr>
                                        <p:cTn id="204" dur="500"/>
                                        <p:tgtEl>
                                          <p:spTgt spid="125"/>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126"/>
                                        </p:tgtEl>
                                        <p:attrNameLst>
                                          <p:attrName>style.visibility</p:attrName>
                                        </p:attrNameLst>
                                      </p:cBhvr>
                                      <p:to>
                                        <p:strVal val="visible"/>
                                      </p:to>
                                    </p:set>
                                    <p:anim calcmode="lin" valueType="num">
                                      <p:cBhvr>
                                        <p:cTn id="207" dur="500" fill="hold"/>
                                        <p:tgtEl>
                                          <p:spTgt spid="126"/>
                                        </p:tgtEl>
                                        <p:attrNameLst>
                                          <p:attrName>ppt_w</p:attrName>
                                        </p:attrNameLst>
                                      </p:cBhvr>
                                      <p:tavLst>
                                        <p:tav tm="0">
                                          <p:val>
                                            <p:fltVal val="0"/>
                                          </p:val>
                                        </p:tav>
                                        <p:tav tm="100000">
                                          <p:val>
                                            <p:strVal val="#ppt_w"/>
                                          </p:val>
                                        </p:tav>
                                      </p:tavLst>
                                    </p:anim>
                                    <p:anim calcmode="lin" valueType="num">
                                      <p:cBhvr>
                                        <p:cTn id="208" dur="500" fill="hold"/>
                                        <p:tgtEl>
                                          <p:spTgt spid="126"/>
                                        </p:tgtEl>
                                        <p:attrNameLst>
                                          <p:attrName>ppt_h</p:attrName>
                                        </p:attrNameLst>
                                      </p:cBhvr>
                                      <p:tavLst>
                                        <p:tav tm="0">
                                          <p:val>
                                            <p:fltVal val="0"/>
                                          </p:val>
                                        </p:tav>
                                        <p:tav tm="100000">
                                          <p:val>
                                            <p:strVal val="#ppt_h"/>
                                          </p:val>
                                        </p:tav>
                                      </p:tavLst>
                                    </p:anim>
                                    <p:animEffect transition="in" filter="fade">
                                      <p:cBhvr>
                                        <p:cTn id="209" dur="500"/>
                                        <p:tgtEl>
                                          <p:spTgt spid="126"/>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129"/>
                                        </p:tgtEl>
                                        <p:attrNameLst>
                                          <p:attrName>style.visibility</p:attrName>
                                        </p:attrNameLst>
                                      </p:cBhvr>
                                      <p:to>
                                        <p:strVal val="visible"/>
                                      </p:to>
                                    </p:set>
                                    <p:anim calcmode="lin" valueType="num">
                                      <p:cBhvr>
                                        <p:cTn id="212" dur="500" fill="hold"/>
                                        <p:tgtEl>
                                          <p:spTgt spid="129"/>
                                        </p:tgtEl>
                                        <p:attrNameLst>
                                          <p:attrName>ppt_w</p:attrName>
                                        </p:attrNameLst>
                                      </p:cBhvr>
                                      <p:tavLst>
                                        <p:tav tm="0">
                                          <p:val>
                                            <p:fltVal val="0"/>
                                          </p:val>
                                        </p:tav>
                                        <p:tav tm="100000">
                                          <p:val>
                                            <p:strVal val="#ppt_w"/>
                                          </p:val>
                                        </p:tav>
                                      </p:tavLst>
                                    </p:anim>
                                    <p:anim calcmode="lin" valueType="num">
                                      <p:cBhvr>
                                        <p:cTn id="213" dur="500" fill="hold"/>
                                        <p:tgtEl>
                                          <p:spTgt spid="129"/>
                                        </p:tgtEl>
                                        <p:attrNameLst>
                                          <p:attrName>ppt_h</p:attrName>
                                        </p:attrNameLst>
                                      </p:cBhvr>
                                      <p:tavLst>
                                        <p:tav tm="0">
                                          <p:val>
                                            <p:fltVal val="0"/>
                                          </p:val>
                                        </p:tav>
                                        <p:tav tm="100000">
                                          <p:val>
                                            <p:strVal val="#ppt_h"/>
                                          </p:val>
                                        </p:tav>
                                      </p:tavLst>
                                    </p:anim>
                                    <p:animEffect transition="in" filter="fade">
                                      <p:cBhvr>
                                        <p:cTn id="214" dur="500"/>
                                        <p:tgtEl>
                                          <p:spTgt spid="129"/>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132"/>
                                        </p:tgtEl>
                                        <p:attrNameLst>
                                          <p:attrName>style.visibility</p:attrName>
                                        </p:attrNameLst>
                                      </p:cBhvr>
                                      <p:to>
                                        <p:strVal val="visible"/>
                                      </p:to>
                                    </p:set>
                                    <p:anim calcmode="lin" valueType="num">
                                      <p:cBhvr>
                                        <p:cTn id="217" dur="500" fill="hold"/>
                                        <p:tgtEl>
                                          <p:spTgt spid="132"/>
                                        </p:tgtEl>
                                        <p:attrNameLst>
                                          <p:attrName>ppt_w</p:attrName>
                                        </p:attrNameLst>
                                      </p:cBhvr>
                                      <p:tavLst>
                                        <p:tav tm="0">
                                          <p:val>
                                            <p:fltVal val="0"/>
                                          </p:val>
                                        </p:tav>
                                        <p:tav tm="100000">
                                          <p:val>
                                            <p:strVal val="#ppt_w"/>
                                          </p:val>
                                        </p:tav>
                                      </p:tavLst>
                                    </p:anim>
                                    <p:anim calcmode="lin" valueType="num">
                                      <p:cBhvr>
                                        <p:cTn id="218" dur="500" fill="hold"/>
                                        <p:tgtEl>
                                          <p:spTgt spid="132"/>
                                        </p:tgtEl>
                                        <p:attrNameLst>
                                          <p:attrName>ppt_h</p:attrName>
                                        </p:attrNameLst>
                                      </p:cBhvr>
                                      <p:tavLst>
                                        <p:tav tm="0">
                                          <p:val>
                                            <p:fltVal val="0"/>
                                          </p:val>
                                        </p:tav>
                                        <p:tav tm="100000">
                                          <p:val>
                                            <p:strVal val="#ppt_h"/>
                                          </p:val>
                                        </p:tav>
                                      </p:tavLst>
                                    </p:anim>
                                    <p:animEffect transition="in" filter="fade">
                                      <p:cBhvr>
                                        <p:cTn id="219" dur="500"/>
                                        <p:tgtEl>
                                          <p:spTgt spid="132"/>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128"/>
                                        </p:tgtEl>
                                        <p:attrNameLst>
                                          <p:attrName>style.visibility</p:attrName>
                                        </p:attrNameLst>
                                      </p:cBhvr>
                                      <p:to>
                                        <p:strVal val="visible"/>
                                      </p:to>
                                    </p:set>
                                    <p:anim calcmode="lin" valueType="num">
                                      <p:cBhvr>
                                        <p:cTn id="222" dur="500" fill="hold"/>
                                        <p:tgtEl>
                                          <p:spTgt spid="128"/>
                                        </p:tgtEl>
                                        <p:attrNameLst>
                                          <p:attrName>ppt_w</p:attrName>
                                        </p:attrNameLst>
                                      </p:cBhvr>
                                      <p:tavLst>
                                        <p:tav tm="0">
                                          <p:val>
                                            <p:fltVal val="0"/>
                                          </p:val>
                                        </p:tav>
                                        <p:tav tm="100000">
                                          <p:val>
                                            <p:strVal val="#ppt_w"/>
                                          </p:val>
                                        </p:tav>
                                      </p:tavLst>
                                    </p:anim>
                                    <p:anim calcmode="lin" valueType="num">
                                      <p:cBhvr>
                                        <p:cTn id="223" dur="500" fill="hold"/>
                                        <p:tgtEl>
                                          <p:spTgt spid="128"/>
                                        </p:tgtEl>
                                        <p:attrNameLst>
                                          <p:attrName>ppt_h</p:attrName>
                                        </p:attrNameLst>
                                      </p:cBhvr>
                                      <p:tavLst>
                                        <p:tav tm="0">
                                          <p:val>
                                            <p:fltVal val="0"/>
                                          </p:val>
                                        </p:tav>
                                        <p:tav tm="100000">
                                          <p:val>
                                            <p:strVal val="#ppt_h"/>
                                          </p:val>
                                        </p:tav>
                                      </p:tavLst>
                                    </p:anim>
                                    <p:animEffect transition="in" filter="fade">
                                      <p:cBhvr>
                                        <p:cTn id="224" dur="500"/>
                                        <p:tgtEl>
                                          <p:spTgt spid="128"/>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127"/>
                                        </p:tgtEl>
                                        <p:attrNameLst>
                                          <p:attrName>style.visibility</p:attrName>
                                        </p:attrNameLst>
                                      </p:cBhvr>
                                      <p:to>
                                        <p:strVal val="visible"/>
                                      </p:to>
                                    </p:set>
                                    <p:anim calcmode="lin" valueType="num">
                                      <p:cBhvr>
                                        <p:cTn id="227" dur="500" fill="hold"/>
                                        <p:tgtEl>
                                          <p:spTgt spid="127"/>
                                        </p:tgtEl>
                                        <p:attrNameLst>
                                          <p:attrName>ppt_w</p:attrName>
                                        </p:attrNameLst>
                                      </p:cBhvr>
                                      <p:tavLst>
                                        <p:tav tm="0">
                                          <p:val>
                                            <p:fltVal val="0"/>
                                          </p:val>
                                        </p:tav>
                                        <p:tav tm="100000">
                                          <p:val>
                                            <p:strVal val="#ppt_w"/>
                                          </p:val>
                                        </p:tav>
                                      </p:tavLst>
                                    </p:anim>
                                    <p:anim calcmode="lin" valueType="num">
                                      <p:cBhvr>
                                        <p:cTn id="228" dur="500" fill="hold"/>
                                        <p:tgtEl>
                                          <p:spTgt spid="127"/>
                                        </p:tgtEl>
                                        <p:attrNameLst>
                                          <p:attrName>ppt_h</p:attrName>
                                        </p:attrNameLst>
                                      </p:cBhvr>
                                      <p:tavLst>
                                        <p:tav tm="0">
                                          <p:val>
                                            <p:fltVal val="0"/>
                                          </p:val>
                                        </p:tav>
                                        <p:tav tm="100000">
                                          <p:val>
                                            <p:strVal val="#ppt_h"/>
                                          </p:val>
                                        </p:tav>
                                      </p:tavLst>
                                    </p:anim>
                                    <p:animEffect transition="in" filter="fade">
                                      <p:cBhvr>
                                        <p:cTn id="229" dur="500"/>
                                        <p:tgtEl>
                                          <p:spTgt spid="127"/>
                                        </p:tgtEl>
                                      </p:cBhvr>
                                    </p:animEffect>
                                  </p:childTnLst>
                                </p:cTn>
                              </p:par>
                            </p:childTnLst>
                          </p:cTn>
                        </p:par>
                      </p:childTnLst>
                    </p:cTn>
                  </p:par>
                  <p:par>
                    <p:cTn id="230" fill="hold">
                      <p:stCondLst>
                        <p:cond delay="indefinite"/>
                      </p:stCondLst>
                      <p:childTnLst>
                        <p:par>
                          <p:cTn id="231" fill="hold">
                            <p:stCondLst>
                              <p:cond delay="0"/>
                            </p:stCondLst>
                            <p:childTnLst>
                              <p:par>
                                <p:cTn id="232" presetID="49" presetClass="path" presetSubtype="0" accel="50000" decel="50000" fill="hold" grpId="1" nodeType="clickEffect">
                                  <p:stCondLst>
                                    <p:cond delay="0"/>
                                  </p:stCondLst>
                                  <p:childTnLst>
                                    <p:animMotion origin="layout" path="M 1.52778E-6 -2.34568E-6 L -0.45695 0.06142 " pathEditMode="relative" rAng="0" ptsTypes="AA">
                                      <p:cBhvr>
                                        <p:cTn id="233" dur="500" fill="hold"/>
                                        <p:tgtEl>
                                          <p:spTgt spid="125"/>
                                        </p:tgtEl>
                                        <p:attrNameLst>
                                          <p:attrName>ppt_x</p:attrName>
                                          <p:attrName>ppt_y</p:attrName>
                                        </p:attrNameLst>
                                      </p:cBhvr>
                                      <p:rCtr x="-22847" y="3071"/>
                                    </p:animMotion>
                                  </p:childTnLst>
                                </p:cTn>
                              </p:par>
                            </p:childTnLst>
                          </p:cTn>
                        </p:par>
                      </p:childTnLst>
                    </p:cTn>
                  </p:par>
                  <p:par>
                    <p:cTn id="234" fill="hold">
                      <p:stCondLst>
                        <p:cond delay="indefinite"/>
                      </p:stCondLst>
                      <p:childTnLst>
                        <p:par>
                          <p:cTn id="235" fill="hold">
                            <p:stCondLst>
                              <p:cond delay="0"/>
                            </p:stCondLst>
                            <p:childTnLst>
                              <p:par>
                                <p:cTn id="236" presetID="49" presetClass="path" presetSubtype="0" accel="50000" decel="50000" fill="hold" grpId="1" nodeType="clickEffect">
                                  <p:stCondLst>
                                    <p:cond delay="0"/>
                                  </p:stCondLst>
                                  <p:childTnLst>
                                    <p:animMotion origin="layout" path="M 2.63889E-6 3.7037E-6 L -0.55209 0.15663 " pathEditMode="relative" rAng="0" ptsTypes="AA">
                                      <p:cBhvr>
                                        <p:cTn id="237" dur="500" fill="hold"/>
                                        <p:tgtEl>
                                          <p:spTgt spid="122"/>
                                        </p:tgtEl>
                                        <p:attrNameLst>
                                          <p:attrName>ppt_x</p:attrName>
                                          <p:attrName>ppt_y</p:attrName>
                                        </p:attrNameLst>
                                      </p:cBhvr>
                                      <p:rCtr x="-27604" y="7824"/>
                                    </p:animMotion>
                                  </p:childTnLst>
                                </p:cTn>
                              </p:par>
                            </p:childTnLst>
                          </p:cTn>
                        </p:par>
                      </p:childTnLst>
                    </p:cTn>
                  </p:par>
                  <p:par>
                    <p:cTn id="238" fill="hold">
                      <p:stCondLst>
                        <p:cond delay="indefinite"/>
                      </p:stCondLst>
                      <p:childTnLst>
                        <p:par>
                          <p:cTn id="239" fill="hold">
                            <p:stCondLst>
                              <p:cond delay="0"/>
                            </p:stCondLst>
                            <p:childTnLst>
                              <p:par>
                                <p:cTn id="240" presetID="49" presetClass="path" presetSubtype="0" accel="50000" decel="50000" fill="hold" grpId="1" nodeType="clickEffect">
                                  <p:stCondLst>
                                    <p:cond delay="0"/>
                                  </p:stCondLst>
                                  <p:childTnLst>
                                    <p:animMotion origin="layout" path="M 2.08333E-6 -1.7284E-6 L -0.72943 0.24722 " pathEditMode="relative" rAng="0" ptsTypes="AA">
                                      <p:cBhvr>
                                        <p:cTn id="241" dur="500" fill="hold"/>
                                        <p:tgtEl>
                                          <p:spTgt spid="132"/>
                                        </p:tgtEl>
                                        <p:attrNameLst>
                                          <p:attrName>ppt_x</p:attrName>
                                          <p:attrName>ppt_y</p:attrName>
                                        </p:attrNameLst>
                                      </p:cBhvr>
                                      <p:rCtr x="-36476" y="12361"/>
                                    </p:animMotion>
                                  </p:childTnLst>
                                </p:cTn>
                              </p:par>
                            </p:childTnLst>
                          </p:cTn>
                        </p:par>
                      </p:childTnLst>
                    </p:cTn>
                  </p:par>
                  <p:par>
                    <p:cTn id="242" fill="hold">
                      <p:stCondLst>
                        <p:cond delay="indefinite"/>
                      </p:stCondLst>
                      <p:childTnLst>
                        <p:par>
                          <p:cTn id="243" fill="hold">
                            <p:stCondLst>
                              <p:cond delay="0"/>
                            </p:stCondLst>
                            <p:childTnLst>
                              <p:par>
                                <p:cTn id="244" presetID="49" presetClass="path" presetSubtype="0" accel="50000" decel="50000" fill="hold" grpId="1" nodeType="clickEffect">
                                  <p:stCondLst>
                                    <p:cond delay="0"/>
                                  </p:stCondLst>
                                  <p:childTnLst>
                                    <p:animMotion origin="layout" path="M -2.08333E-6 3.45679E-6 L 0.0638 0.32793 " pathEditMode="relative" rAng="0" ptsTypes="AA">
                                      <p:cBhvr>
                                        <p:cTn id="245" dur="500" fill="hold"/>
                                        <p:tgtEl>
                                          <p:spTgt spid="117"/>
                                        </p:tgtEl>
                                        <p:attrNameLst>
                                          <p:attrName>ppt_x</p:attrName>
                                          <p:attrName>ppt_y</p:attrName>
                                        </p:attrNameLst>
                                      </p:cBhvr>
                                      <p:rCtr x="3186" y="16389"/>
                                    </p:animMotion>
                                  </p:childTnLst>
                                </p:cTn>
                              </p:par>
                            </p:childTnLst>
                          </p:cTn>
                        </p:par>
                      </p:childTnLst>
                    </p:cTn>
                  </p:par>
                  <p:par>
                    <p:cTn id="246" fill="hold">
                      <p:stCondLst>
                        <p:cond delay="indefinite"/>
                      </p:stCondLst>
                      <p:childTnLst>
                        <p:par>
                          <p:cTn id="247" fill="hold">
                            <p:stCondLst>
                              <p:cond delay="0"/>
                            </p:stCondLst>
                            <p:childTnLst>
                              <p:par>
                                <p:cTn id="248" presetID="49" presetClass="path" presetSubtype="0" accel="50000" decel="50000" fill="hold" grpId="1" nodeType="clickEffect">
                                  <p:stCondLst>
                                    <p:cond delay="0"/>
                                  </p:stCondLst>
                                  <p:childTnLst>
                                    <p:animMotion origin="layout" path="M 2.77778E-7 6.17284E-7 L -0.34774 0.32978 " pathEditMode="relative" rAng="0" ptsTypes="AA">
                                      <p:cBhvr>
                                        <p:cTn id="249" dur="500" fill="hold"/>
                                        <p:tgtEl>
                                          <p:spTgt spid="124"/>
                                        </p:tgtEl>
                                        <p:attrNameLst>
                                          <p:attrName>ppt_x</p:attrName>
                                          <p:attrName>ppt_y</p:attrName>
                                        </p:attrNameLst>
                                      </p:cBhvr>
                                      <p:rCtr x="-17387" y="16481"/>
                                    </p:animMotion>
                                  </p:childTnLst>
                                </p:cTn>
                              </p:par>
                            </p:childTnLst>
                          </p:cTn>
                        </p:par>
                      </p:childTnLst>
                    </p:cTn>
                  </p:par>
                  <p:par>
                    <p:cTn id="250" fill="hold">
                      <p:stCondLst>
                        <p:cond delay="indefinite"/>
                      </p:stCondLst>
                      <p:childTnLst>
                        <p:par>
                          <p:cTn id="251" fill="hold">
                            <p:stCondLst>
                              <p:cond delay="0"/>
                            </p:stCondLst>
                            <p:childTnLst>
                              <p:par>
                                <p:cTn id="252" presetID="49" presetClass="path" presetSubtype="0" accel="50000" decel="50000" fill="hold" grpId="1" nodeType="clickEffect">
                                  <p:stCondLst>
                                    <p:cond delay="0"/>
                                  </p:stCondLst>
                                  <p:childTnLst>
                                    <p:animMotion origin="layout" path="M -1.11111E-6 -2.09877E-6 L -0.1638 0.37253 " pathEditMode="relative" rAng="0" ptsTypes="AA">
                                      <p:cBhvr>
                                        <p:cTn id="253" dur="500" fill="hold"/>
                                        <p:tgtEl>
                                          <p:spTgt spid="127"/>
                                        </p:tgtEl>
                                        <p:attrNameLst>
                                          <p:attrName>ppt_x</p:attrName>
                                          <p:attrName>ppt_y</p:attrName>
                                        </p:attrNameLst>
                                      </p:cBhvr>
                                      <p:rCtr x="-8194" y="18627"/>
                                    </p:animMotion>
                                  </p:childTnLst>
                                </p:cTn>
                              </p:par>
                            </p:childTnLst>
                          </p:cTn>
                        </p:par>
                      </p:childTnLst>
                    </p:cTn>
                  </p:par>
                  <p:par>
                    <p:cTn id="254" fill="hold">
                      <p:stCondLst>
                        <p:cond delay="indefinite"/>
                      </p:stCondLst>
                      <p:childTnLst>
                        <p:par>
                          <p:cTn id="255" fill="hold">
                            <p:stCondLst>
                              <p:cond delay="0"/>
                            </p:stCondLst>
                            <p:childTnLst>
                              <p:par>
                                <p:cTn id="256" presetID="49" presetClass="path" presetSubtype="0" accel="50000" decel="50000" fill="hold" grpId="1" nodeType="clickEffect">
                                  <p:stCondLst>
                                    <p:cond delay="0"/>
                                  </p:stCondLst>
                                  <p:childTnLst>
                                    <p:animMotion origin="layout" path="M 3.75E-6 -1.23457E-7 L -0.17848 0.51219 " pathEditMode="relative" rAng="0" ptsTypes="AA">
                                      <p:cBhvr>
                                        <p:cTn id="257" dur="500" fill="hold"/>
                                        <p:tgtEl>
                                          <p:spTgt spid="119"/>
                                        </p:tgtEl>
                                        <p:attrNameLst>
                                          <p:attrName>ppt_x</p:attrName>
                                          <p:attrName>ppt_y</p:attrName>
                                        </p:attrNameLst>
                                      </p:cBhvr>
                                      <p:rCtr x="-8924" y="25602"/>
                                    </p:animMotion>
                                  </p:childTnLst>
                                </p:cTn>
                              </p:par>
                            </p:childTnLst>
                          </p:cTn>
                        </p:par>
                      </p:childTnLst>
                    </p:cTn>
                  </p:par>
                  <p:par>
                    <p:cTn id="258" fill="hold">
                      <p:stCondLst>
                        <p:cond delay="indefinite"/>
                      </p:stCondLst>
                      <p:childTnLst>
                        <p:par>
                          <p:cTn id="259" fill="hold">
                            <p:stCondLst>
                              <p:cond delay="0"/>
                            </p:stCondLst>
                            <p:childTnLst>
                              <p:par>
                                <p:cTn id="260" presetID="49" presetClass="path" presetSubtype="0" accel="50000" decel="50000" fill="hold" grpId="1" nodeType="clickEffect">
                                  <p:stCondLst>
                                    <p:cond delay="0"/>
                                  </p:stCondLst>
                                  <p:childTnLst>
                                    <p:animMotion origin="layout" path="M 4.30556E-6 1.7284E-6 L -0.58542 0.54645 " pathEditMode="relative" rAng="0" ptsTypes="AA">
                                      <p:cBhvr>
                                        <p:cTn id="261" dur="500" fill="hold"/>
                                        <p:tgtEl>
                                          <p:spTgt spid="126"/>
                                        </p:tgtEl>
                                        <p:attrNameLst>
                                          <p:attrName>ppt_x</p:attrName>
                                          <p:attrName>ppt_y</p:attrName>
                                        </p:attrNameLst>
                                      </p:cBhvr>
                                      <p:rCtr x="-29271" y="27315"/>
                                    </p:animMotion>
                                  </p:childTnLst>
                                </p:cTn>
                              </p:par>
                            </p:childTnLst>
                          </p:cTn>
                        </p:par>
                      </p:childTnLst>
                    </p:cTn>
                  </p:par>
                  <p:par>
                    <p:cTn id="262" fill="hold">
                      <p:stCondLst>
                        <p:cond delay="indefinite"/>
                      </p:stCondLst>
                      <p:childTnLst>
                        <p:par>
                          <p:cTn id="263" fill="hold">
                            <p:stCondLst>
                              <p:cond delay="0"/>
                            </p:stCondLst>
                            <p:childTnLst>
                              <p:par>
                                <p:cTn id="264" presetID="49" presetClass="path" presetSubtype="0" accel="50000" decel="50000" fill="hold" grpId="1" nodeType="clickEffect">
                                  <p:stCondLst>
                                    <p:cond delay="0"/>
                                  </p:stCondLst>
                                  <p:childTnLst>
                                    <p:animMotion origin="layout" path="M -1.25E-6 -1.23457E-6 L -0.31042 0.69198 " pathEditMode="relative" rAng="0" ptsTypes="AA">
                                      <p:cBhvr>
                                        <p:cTn id="265" dur="500" fill="hold"/>
                                        <p:tgtEl>
                                          <p:spTgt spid="121"/>
                                        </p:tgtEl>
                                        <p:attrNameLst>
                                          <p:attrName>ppt_x</p:attrName>
                                          <p:attrName>ppt_y</p:attrName>
                                        </p:attrNameLst>
                                      </p:cBhvr>
                                      <p:rCtr x="-15521" y="34599"/>
                                    </p:animMotion>
                                  </p:childTnLst>
                                </p:cTn>
                              </p:par>
                            </p:childTnLst>
                          </p:cTn>
                        </p:par>
                      </p:childTnLst>
                    </p:cTn>
                  </p:par>
                  <p:par>
                    <p:cTn id="266" fill="hold">
                      <p:stCondLst>
                        <p:cond delay="indefinite"/>
                      </p:stCondLst>
                      <p:childTnLst>
                        <p:par>
                          <p:cTn id="267" fill="hold">
                            <p:stCondLst>
                              <p:cond delay="0"/>
                            </p:stCondLst>
                            <p:childTnLst>
                              <p:par>
                                <p:cTn id="268" presetID="49" presetClass="path" presetSubtype="0" accel="50000" decel="50000" fill="hold" grpId="1" nodeType="clickEffect">
                                  <p:stCondLst>
                                    <p:cond delay="0"/>
                                  </p:stCondLst>
                                  <p:childTnLst>
                                    <p:animMotion origin="layout" path="M -3.88889E-6 0.00617 L 0.00382 0.67886 " pathEditMode="relative" rAng="0" ptsTypes="AA">
                                      <p:cBhvr>
                                        <p:cTn id="269" dur="500" fill="hold"/>
                                        <p:tgtEl>
                                          <p:spTgt spid="123"/>
                                        </p:tgtEl>
                                        <p:attrNameLst>
                                          <p:attrName>ppt_x</p:attrName>
                                          <p:attrName>ppt_y</p:attrName>
                                        </p:attrNameLst>
                                      </p:cBhvr>
                                      <p:rCtr x="191" y="33627"/>
                                    </p:animMotion>
                                  </p:childTnLst>
                                </p:cTn>
                              </p:par>
                            </p:childTnLst>
                          </p:cTn>
                        </p:par>
                      </p:childTnLst>
                    </p:cTn>
                  </p:par>
                  <p:par>
                    <p:cTn id="270" fill="hold">
                      <p:stCondLst>
                        <p:cond delay="indefinite"/>
                      </p:stCondLst>
                      <p:childTnLst>
                        <p:par>
                          <p:cTn id="271" fill="hold">
                            <p:stCondLst>
                              <p:cond delay="0"/>
                            </p:stCondLst>
                            <p:childTnLst>
                              <p:par>
                                <p:cTn id="272" presetID="49" presetClass="path" presetSubtype="0" accel="50000" decel="50000" fill="hold" grpId="1" nodeType="clickEffect">
                                  <p:stCondLst>
                                    <p:cond delay="0"/>
                                  </p:stCondLst>
                                  <p:childTnLst>
                                    <p:animMotion origin="layout" path="M 2.77778E-7 7.40741E-7 L -0.62899 0.77376 " pathEditMode="relative" rAng="0" ptsTypes="AA">
                                      <p:cBhvr>
                                        <p:cTn id="273" dur="500" fill="hold"/>
                                        <p:tgtEl>
                                          <p:spTgt spid="129"/>
                                        </p:tgtEl>
                                        <p:attrNameLst>
                                          <p:attrName>ppt_x</p:attrName>
                                          <p:attrName>ppt_y</p:attrName>
                                        </p:attrNameLst>
                                      </p:cBhvr>
                                      <p:rCtr x="-31450" y="38688"/>
                                    </p:animMotion>
                                  </p:childTnLst>
                                </p:cTn>
                              </p:par>
                            </p:childTnLst>
                          </p:cTn>
                        </p:par>
                      </p:childTnLst>
                    </p:cTn>
                  </p:par>
                  <p:par>
                    <p:cTn id="274" fill="hold">
                      <p:stCondLst>
                        <p:cond delay="indefinite"/>
                      </p:stCondLst>
                      <p:childTnLst>
                        <p:par>
                          <p:cTn id="275" fill="hold">
                            <p:stCondLst>
                              <p:cond delay="0"/>
                            </p:stCondLst>
                            <p:childTnLst>
                              <p:par>
                                <p:cTn id="276" presetID="49" presetClass="path" presetSubtype="0" accel="50000" decel="50000" fill="hold" grpId="1" nodeType="clickEffect">
                                  <p:stCondLst>
                                    <p:cond delay="0"/>
                                  </p:stCondLst>
                                  <p:childTnLst>
                                    <p:animMotion origin="layout" path="M -1.11111E-6 3.7037E-6 L -0.06458 0.82345 " pathEditMode="relative" rAng="0" ptsTypes="AA">
                                      <p:cBhvr>
                                        <p:cTn id="277" dur="500" fill="hold"/>
                                        <p:tgtEl>
                                          <p:spTgt spid="118"/>
                                        </p:tgtEl>
                                        <p:attrNameLst>
                                          <p:attrName>ppt_x</p:attrName>
                                          <p:attrName>ppt_y</p:attrName>
                                        </p:attrNameLst>
                                      </p:cBhvr>
                                      <p:rCtr x="-3229" y="411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7" grpId="1"/>
      <p:bldP spid="118" grpId="0"/>
      <p:bldP spid="118" grpId="1"/>
      <p:bldP spid="119" grpId="0"/>
      <p:bldP spid="119" grpId="1"/>
      <p:bldP spid="121" grpId="0"/>
      <p:bldP spid="121" grpId="1"/>
      <p:bldP spid="122" grpId="0"/>
      <p:bldP spid="122" grpId="1"/>
      <p:bldP spid="123" grpId="0"/>
      <p:bldP spid="123" grpId="1"/>
      <p:bldP spid="124" grpId="0"/>
      <p:bldP spid="124" grpId="1"/>
      <p:bldP spid="125" grpId="0"/>
      <p:bldP spid="125" grpId="1"/>
      <p:bldP spid="126" grpId="0"/>
      <p:bldP spid="126" grpId="1"/>
      <p:bldP spid="128" grpId="0"/>
      <p:bldP spid="129" grpId="0"/>
      <p:bldP spid="129" grpId="1"/>
      <p:bldP spid="132" grpId="0"/>
      <p:bldP spid="132" grpId="1"/>
      <p:bldP spid="127" grpId="0"/>
      <p:bldP spid="127"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790791" y="-111075"/>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3095799" y="337194"/>
            <a:ext cx="12278694" cy="916213"/>
          </a:xfrm>
          <a:prstGeom prst="rect">
            <a:avLst/>
          </a:prstGeom>
          <a:noFill/>
        </p:spPr>
        <p:txBody>
          <a:bodyPr wrap="square">
            <a:spAutoFit/>
          </a:bodyPr>
          <a:lstStyle/>
          <a:p>
            <a:pPr algn="just">
              <a:lnSpc>
                <a:spcPct val="150000"/>
              </a:lnSpc>
            </a:pPr>
            <a:r>
              <a:rPr lang="en-US" sz="40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3. Give the correct form of the word in brackets.</a:t>
            </a:r>
            <a:endParaRPr lang="en-US" sz="40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5E1186B7-CF5A-4108-8CB2-F627944B71C3}"/>
              </a:ext>
            </a:extLst>
          </p:cNvPr>
          <p:cNvSpPr txBox="1"/>
          <p:nvPr/>
        </p:nvSpPr>
        <p:spPr>
          <a:xfrm>
            <a:off x="1328849" y="1216226"/>
            <a:ext cx="15514670" cy="8312853"/>
          </a:xfrm>
          <a:prstGeom prst="rect">
            <a:avLst/>
          </a:prstGeom>
          <a:noFill/>
        </p:spPr>
        <p:txBody>
          <a:bodyPr wrap="square">
            <a:spAutoFit/>
          </a:bodyPr>
          <a:lstStyle/>
          <a:p>
            <a:pPr marL="0" marR="0" algn="just">
              <a:lnSpc>
                <a:spcPct val="150000"/>
              </a:lnSpc>
              <a:spcBef>
                <a:spcPts val="0"/>
              </a:spcBef>
              <a:spcAft>
                <a:spcPts val="0"/>
              </a:spcAft>
              <a:tabLst>
                <a:tab pos="59880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1.</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For the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more __________________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tourists, there are trips into the mountains</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with a local guide. </a:t>
            </a:r>
            <a:r>
              <a:rPr lang="en-US" sz="3600" b="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(ADVENTURE)</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50000"/>
              </a:lnSpc>
              <a:spcBef>
                <a:spcPts val="0"/>
              </a:spcBef>
              <a:spcAft>
                <a:spcPts val="0"/>
              </a:spcAft>
              <a:tabLst>
                <a:tab pos="59880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2.</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She completed her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formal __________________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in 1995. </a:t>
            </a:r>
            <a:r>
              <a:rPr lang="en-US" sz="3600" b="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(EDUCATE)</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50000"/>
              </a:lnSpc>
              <a:spcBef>
                <a:spcPts val="0"/>
              </a:spcBef>
              <a:spcAft>
                <a:spcPts val="0"/>
              </a:spcAft>
              <a:tabLst>
                <a:tab pos="59880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3.</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She is an experienced English teacher. I always find her talks so informative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and __________________.</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b="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(ENTERTAIN)</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50000"/>
              </a:lnSpc>
              <a:spcBef>
                <a:spcPts val="0"/>
              </a:spcBef>
              <a:spcAft>
                <a:spcPts val="0"/>
              </a:spcAft>
              <a:tabLst>
                <a:tab pos="59880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4.</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 was really embarrassed, but then I saw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______________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side of it. </a:t>
            </a:r>
            <a:r>
              <a:rPr lang="en-US" sz="3600" b="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(FUN)</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50000"/>
              </a:lnSpc>
              <a:spcBef>
                <a:spcPts val="0"/>
              </a:spcBef>
              <a:spcAft>
                <a:spcPts val="0"/>
              </a:spcAft>
              <a:tabLst>
                <a:tab pos="173291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5</a:t>
            </a:r>
            <a:r>
              <a:rPr lang="en-US" sz="3600" b="1">
                <a:effectLst/>
                <a:latin typeface="Calibri" panose="020F0502020204030204" pitchFamily="34" charset="0"/>
                <a:ea typeface="Cambria" panose="02040503050406030204" pitchFamily="18" charset="0"/>
                <a:cs typeface="Cambria" panose="02040503050406030204" pitchFamily="18" charset="0"/>
              </a:rPr>
              <a:t>.</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they organize youth clubs and support for the unemployed. </a:t>
            </a:r>
            <a:r>
              <a:rPr lang="en-US" sz="3600" b="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(LOCAL)</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50000"/>
              </a:lnSpc>
              <a:spcBef>
                <a:spcPts val="0"/>
              </a:spcBef>
              <a:spcAft>
                <a:spcPts val="0"/>
              </a:spcAft>
              <a:tabLst>
                <a:tab pos="59880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6.</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 government announced plans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to ___________________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 public transport</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system. </a:t>
            </a:r>
            <a:r>
              <a:rPr lang="en-US" sz="3600" b="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(NATION)</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119" name="TextBox 118">
            <a:extLst>
              <a:ext uri="{FF2B5EF4-FFF2-40B4-BE49-F238E27FC236}">
                <a16:creationId xmlns:a16="http://schemas.microsoft.com/office/drawing/2014/main" id="{70EAF3A9-FDB4-4ABD-8715-B8D268987BB5}"/>
              </a:ext>
            </a:extLst>
          </p:cNvPr>
          <p:cNvSpPr txBox="1"/>
          <p:nvPr/>
        </p:nvSpPr>
        <p:spPr>
          <a:xfrm>
            <a:off x="4551590" y="1194898"/>
            <a:ext cx="4086855"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adventurous</a:t>
            </a:r>
            <a:endParaRPr lang="en-US" sz="2400" b="1">
              <a:solidFill>
                <a:srgbClr val="FF0000"/>
              </a:solidFill>
            </a:endParaRPr>
          </a:p>
        </p:txBody>
      </p:sp>
      <p:sp>
        <p:nvSpPr>
          <p:cNvPr id="121" name="TextBox 120">
            <a:extLst>
              <a:ext uri="{FF2B5EF4-FFF2-40B4-BE49-F238E27FC236}">
                <a16:creationId xmlns:a16="http://schemas.microsoft.com/office/drawing/2014/main" id="{2D14992C-BBE8-4A9E-9A47-FDCBB87FA08F}"/>
              </a:ext>
            </a:extLst>
          </p:cNvPr>
          <p:cNvSpPr txBox="1"/>
          <p:nvPr/>
        </p:nvSpPr>
        <p:spPr>
          <a:xfrm>
            <a:off x="7515949" y="2884134"/>
            <a:ext cx="3481013"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education</a:t>
            </a:r>
            <a:endParaRPr lang="en-US" sz="2400" b="1">
              <a:solidFill>
                <a:srgbClr val="FF0000"/>
              </a:solidFill>
            </a:endParaRPr>
          </a:p>
        </p:txBody>
      </p:sp>
      <p:sp>
        <p:nvSpPr>
          <p:cNvPr id="122" name="TextBox 121">
            <a:extLst>
              <a:ext uri="{FF2B5EF4-FFF2-40B4-BE49-F238E27FC236}">
                <a16:creationId xmlns:a16="http://schemas.microsoft.com/office/drawing/2014/main" id="{1004BB70-B06F-4BEE-8ABC-C3AAEDB58325}"/>
              </a:ext>
            </a:extLst>
          </p:cNvPr>
          <p:cNvSpPr txBox="1"/>
          <p:nvPr/>
        </p:nvSpPr>
        <p:spPr>
          <a:xfrm>
            <a:off x="1670796" y="4491164"/>
            <a:ext cx="4086855"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entertaining</a:t>
            </a:r>
            <a:endParaRPr lang="en-US" sz="2400" b="1">
              <a:solidFill>
                <a:srgbClr val="FF0000"/>
              </a:solidFill>
            </a:endParaRPr>
          </a:p>
        </p:txBody>
      </p:sp>
      <p:sp>
        <p:nvSpPr>
          <p:cNvPr id="123" name="TextBox 122">
            <a:extLst>
              <a:ext uri="{FF2B5EF4-FFF2-40B4-BE49-F238E27FC236}">
                <a16:creationId xmlns:a16="http://schemas.microsoft.com/office/drawing/2014/main" id="{0C5A3971-7537-4B31-9613-BE0D5B39BCEE}"/>
              </a:ext>
            </a:extLst>
          </p:cNvPr>
          <p:cNvSpPr txBox="1"/>
          <p:nvPr/>
        </p:nvSpPr>
        <p:spPr>
          <a:xfrm>
            <a:off x="10767238" y="5378215"/>
            <a:ext cx="3220193"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funny</a:t>
            </a:r>
            <a:endParaRPr lang="en-US" sz="2400" b="1">
              <a:solidFill>
                <a:srgbClr val="FF0000"/>
              </a:solidFill>
            </a:endParaRPr>
          </a:p>
        </p:txBody>
      </p:sp>
      <p:sp>
        <p:nvSpPr>
          <p:cNvPr id="124" name="TextBox 123">
            <a:extLst>
              <a:ext uri="{FF2B5EF4-FFF2-40B4-BE49-F238E27FC236}">
                <a16:creationId xmlns:a16="http://schemas.microsoft.com/office/drawing/2014/main" id="{B9BE376A-3F7F-4AF7-B4F0-BE6813739DA1}"/>
              </a:ext>
            </a:extLst>
          </p:cNvPr>
          <p:cNvSpPr txBox="1"/>
          <p:nvPr/>
        </p:nvSpPr>
        <p:spPr>
          <a:xfrm>
            <a:off x="2250685" y="6154682"/>
            <a:ext cx="2547907"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Locally</a:t>
            </a:r>
            <a:endParaRPr lang="en-US" sz="2400" b="1">
              <a:solidFill>
                <a:srgbClr val="FF0000"/>
              </a:solidFill>
            </a:endParaRPr>
          </a:p>
        </p:txBody>
      </p:sp>
      <p:sp>
        <p:nvSpPr>
          <p:cNvPr id="125" name="TextBox 124">
            <a:extLst>
              <a:ext uri="{FF2B5EF4-FFF2-40B4-BE49-F238E27FC236}">
                <a16:creationId xmlns:a16="http://schemas.microsoft.com/office/drawing/2014/main" id="{6D16E763-5751-4FAD-A29F-7FF2D707DA0A}"/>
              </a:ext>
            </a:extLst>
          </p:cNvPr>
          <p:cNvSpPr txBox="1"/>
          <p:nvPr/>
        </p:nvSpPr>
        <p:spPr>
          <a:xfrm>
            <a:off x="10595879" y="7817242"/>
            <a:ext cx="3697713"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nationalize</a:t>
            </a:r>
            <a:endParaRPr lang="en-US" sz="2400" b="1">
              <a:solidFill>
                <a:srgbClr val="FF0000"/>
              </a:solidFill>
            </a:endParaRPr>
          </a:p>
        </p:txBody>
      </p:sp>
    </p:spTree>
    <p:extLst>
      <p:ext uri="{BB962C8B-B14F-4D97-AF65-F5344CB8AC3E}">
        <p14:creationId xmlns:p14="http://schemas.microsoft.com/office/powerpoint/2010/main" val="6733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9"/>
                                        </p:tgtEl>
                                        <p:attrNameLst>
                                          <p:attrName>style.visibility</p:attrName>
                                        </p:attrNameLst>
                                      </p:cBhvr>
                                      <p:to>
                                        <p:strVal val="visible"/>
                                      </p:to>
                                    </p:set>
                                    <p:animEffect transition="in" filter="barn(inVertical)">
                                      <p:cBhvr>
                                        <p:cTn id="174" dur="500"/>
                                        <p:tgtEl>
                                          <p:spTgt spid="119"/>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21"/>
                                        </p:tgtEl>
                                        <p:attrNameLst>
                                          <p:attrName>style.visibility</p:attrName>
                                        </p:attrNameLst>
                                      </p:cBhvr>
                                      <p:to>
                                        <p:strVal val="visible"/>
                                      </p:to>
                                    </p:set>
                                    <p:animEffect transition="in" filter="barn(inVertical)">
                                      <p:cBhvr>
                                        <p:cTn id="179" dur="500"/>
                                        <p:tgtEl>
                                          <p:spTgt spid="121"/>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2"/>
                                        </p:tgtEl>
                                        <p:attrNameLst>
                                          <p:attrName>style.visibility</p:attrName>
                                        </p:attrNameLst>
                                      </p:cBhvr>
                                      <p:to>
                                        <p:strVal val="visible"/>
                                      </p:to>
                                    </p:set>
                                    <p:animEffect transition="in" filter="barn(inVertical)">
                                      <p:cBhvr>
                                        <p:cTn id="184" dur="500"/>
                                        <p:tgtEl>
                                          <p:spTgt spid="122"/>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3"/>
                                        </p:tgtEl>
                                        <p:attrNameLst>
                                          <p:attrName>style.visibility</p:attrName>
                                        </p:attrNameLst>
                                      </p:cBhvr>
                                      <p:to>
                                        <p:strVal val="visible"/>
                                      </p:to>
                                    </p:set>
                                    <p:animEffect transition="in" filter="barn(inVertical)">
                                      <p:cBhvr>
                                        <p:cTn id="189" dur="500"/>
                                        <p:tgtEl>
                                          <p:spTgt spid="123"/>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4"/>
                                        </p:tgtEl>
                                        <p:attrNameLst>
                                          <p:attrName>style.visibility</p:attrName>
                                        </p:attrNameLst>
                                      </p:cBhvr>
                                      <p:to>
                                        <p:strVal val="visible"/>
                                      </p:to>
                                    </p:set>
                                    <p:animEffect transition="in" filter="barn(inVertical)">
                                      <p:cBhvr>
                                        <p:cTn id="194" dur="500"/>
                                        <p:tgtEl>
                                          <p:spTgt spid="124"/>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5"/>
                                        </p:tgtEl>
                                        <p:attrNameLst>
                                          <p:attrName>style.visibility</p:attrName>
                                        </p:attrNameLst>
                                      </p:cBhvr>
                                      <p:to>
                                        <p:strVal val="visible"/>
                                      </p:to>
                                    </p:set>
                                    <p:animEffect transition="in" filter="barn(inVertical)">
                                      <p:cBhvr>
                                        <p:cTn id="19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9" grpId="0"/>
      <p:bldP spid="121" grpId="0"/>
      <p:bldP spid="122" grpId="0"/>
      <p:bldP spid="123" grpId="0"/>
      <p:bldP spid="124" grpId="0"/>
      <p:bldP spid="1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66073"/>
            <a:ext cx="17553944" cy="10032674"/>
            <a:chOff x="0" y="-28575"/>
            <a:chExt cx="4112280" cy="2346407"/>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342900"/>
            <a:ext cx="16958230" cy="96012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989950" y="178126"/>
            <a:ext cx="16323090" cy="833883"/>
          </a:xfrm>
          <a:prstGeom prst="rect">
            <a:avLst/>
          </a:prstGeom>
          <a:noFill/>
        </p:spPr>
        <p:txBody>
          <a:bodyPr wrap="square">
            <a:spAutoFit/>
          </a:bodyPr>
          <a:lstStyle/>
          <a:p>
            <a:pPr algn="just">
              <a:lnSpc>
                <a:spcPct val="150000"/>
              </a:lnSpc>
            </a:pPr>
            <a:r>
              <a:rPr lang="en-US" sz="36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4. Complete the sentences with suitable adjectives from the box.</a:t>
            </a:r>
            <a:endParaRPr lang="en-US" sz="36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8" name="TextBox 117">
            <a:extLst>
              <a:ext uri="{FF2B5EF4-FFF2-40B4-BE49-F238E27FC236}">
                <a16:creationId xmlns:a16="http://schemas.microsoft.com/office/drawing/2014/main" id="{4A114C89-3E0E-4931-A40B-27A18EFB1312}"/>
              </a:ext>
            </a:extLst>
          </p:cNvPr>
          <p:cNvSpPr txBox="1"/>
          <p:nvPr/>
        </p:nvSpPr>
        <p:spPr>
          <a:xfrm>
            <a:off x="677" y="866099"/>
            <a:ext cx="4203329"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entertaining</a:t>
            </a:r>
          </a:p>
        </p:txBody>
      </p:sp>
      <p:sp>
        <p:nvSpPr>
          <p:cNvPr id="119" name="TextBox 118">
            <a:extLst>
              <a:ext uri="{FF2B5EF4-FFF2-40B4-BE49-F238E27FC236}">
                <a16:creationId xmlns:a16="http://schemas.microsoft.com/office/drawing/2014/main" id="{80E22E56-B567-420D-8DD6-6064F700C111}"/>
              </a:ext>
            </a:extLst>
          </p:cNvPr>
          <p:cNvSpPr txBox="1"/>
          <p:nvPr/>
        </p:nvSpPr>
        <p:spPr>
          <a:xfrm>
            <a:off x="2349594" y="866099"/>
            <a:ext cx="4203329"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boring</a:t>
            </a:r>
          </a:p>
        </p:txBody>
      </p:sp>
      <p:sp>
        <p:nvSpPr>
          <p:cNvPr id="121" name="TextBox 120">
            <a:extLst>
              <a:ext uri="{FF2B5EF4-FFF2-40B4-BE49-F238E27FC236}">
                <a16:creationId xmlns:a16="http://schemas.microsoft.com/office/drawing/2014/main" id="{704E5494-9F04-4DD5-A140-D5F6306241C2}"/>
              </a:ext>
            </a:extLst>
          </p:cNvPr>
          <p:cNvSpPr txBox="1"/>
          <p:nvPr/>
        </p:nvSpPr>
        <p:spPr>
          <a:xfrm>
            <a:off x="5269989" y="847911"/>
            <a:ext cx="2328954"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popular</a:t>
            </a:r>
          </a:p>
        </p:txBody>
      </p:sp>
      <p:sp>
        <p:nvSpPr>
          <p:cNvPr id="123" name="TextBox 122">
            <a:extLst>
              <a:ext uri="{FF2B5EF4-FFF2-40B4-BE49-F238E27FC236}">
                <a16:creationId xmlns:a16="http://schemas.microsoft.com/office/drawing/2014/main" id="{DAC63237-7C43-4191-91E6-1F2DA082A74C}"/>
              </a:ext>
            </a:extLst>
          </p:cNvPr>
          <p:cNvSpPr txBox="1"/>
          <p:nvPr/>
        </p:nvSpPr>
        <p:spPr>
          <a:xfrm>
            <a:off x="8916166" y="847911"/>
            <a:ext cx="2011026"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funny</a:t>
            </a:r>
          </a:p>
        </p:txBody>
      </p:sp>
      <p:sp>
        <p:nvSpPr>
          <p:cNvPr id="124" name="TextBox 123">
            <a:extLst>
              <a:ext uri="{FF2B5EF4-FFF2-40B4-BE49-F238E27FC236}">
                <a16:creationId xmlns:a16="http://schemas.microsoft.com/office/drawing/2014/main" id="{BDBCFF55-F2D0-465E-9954-5BEC680D2B85}"/>
              </a:ext>
            </a:extLst>
          </p:cNvPr>
          <p:cNvSpPr txBox="1"/>
          <p:nvPr/>
        </p:nvSpPr>
        <p:spPr>
          <a:xfrm>
            <a:off x="10390988" y="881753"/>
            <a:ext cx="2589879"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clumsy</a:t>
            </a:r>
          </a:p>
        </p:txBody>
      </p:sp>
      <p:sp>
        <p:nvSpPr>
          <p:cNvPr id="125" name="TextBox 124">
            <a:extLst>
              <a:ext uri="{FF2B5EF4-FFF2-40B4-BE49-F238E27FC236}">
                <a16:creationId xmlns:a16="http://schemas.microsoft.com/office/drawing/2014/main" id="{34F86DE0-4D0C-4AC7-AB93-C20092DFE0A3}"/>
              </a:ext>
            </a:extLst>
          </p:cNvPr>
          <p:cNvSpPr txBox="1"/>
          <p:nvPr/>
        </p:nvSpPr>
        <p:spPr>
          <a:xfrm>
            <a:off x="12474501" y="882711"/>
            <a:ext cx="2410036"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national</a:t>
            </a:r>
          </a:p>
        </p:txBody>
      </p:sp>
      <p:sp>
        <p:nvSpPr>
          <p:cNvPr id="126" name="TextBox 125">
            <a:extLst>
              <a:ext uri="{FF2B5EF4-FFF2-40B4-BE49-F238E27FC236}">
                <a16:creationId xmlns:a16="http://schemas.microsoft.com/office/drawing/2014/main" id="{44DCB6BE-98F5-4A14-A390-58806F23BD4A}"/>
              </a:ext>
            </a:extLst>
          </p:cNvPr>
          <p:cNvSpPr txBox="1"/>
          <p:nvPr/>
        </p:nvSpPr>
        <p:spPr>
          <a:xfrm>
            <a:off x="14834673" y="892272"/>
            <a:ext cx="2736796"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educational</a:t>
            </a:r>
          </a:p>
        </p:txBody>
      </p:sp>
      <p:sp>
        <p:nvSpPr>
          <p:cNvPr id="128" name="TextBox 127">
            <a:extLst>
              <a:ext uri="{FF2B5EF4-FFF2-40B4-BE49-F238E27FC236}">
                <a16:creationId xmlns:a16="http://schemas.microsoft.com/office/drawing/2014/main" id="{8D291DEA-3F1D-4997-B0E4-B9CF8E5811AF}"/>
              </a:ext>
            </a:extLst>
          </p:cNvPr>
          <p:cNvSpPr txBox="1"/>
          <p:nvPr/>
        </p:nvSpPr>
        <p:spPr>
          <a:xfrm>
            <a:off x="1215074" y="1642380"/>
            <a:ext cx="15995533" cy="8025851"/>
          </a:xfrm>
          <a:prstGeom prst="rect">
            <a:avLst/>
          </a:prstGeom>
          <a:noFill/>
        </p:spPr>
        <p:txBody>
          <a:bodyPr wrap="square">
            <a:spAutoFit/>
          </a:bodyPr>
          <a:lstStyle/>
          <a:p>
            <a:pPr algn="just">
              <a:lnSpc>
                <a:spcPct val="130000"/>
              </a:lnSpc>
            </a:pPr>
            <a:r>
              <a:rPr lang="en-US" sz="4000" b="1" dirty="0">
                <a:latin typeface="Calibri" panose="020F0502020204030204" pitchFamily="34" charset="0"/>
                <a:ea typeface="Cambria" panose="02040503050406030204" pitchFamily="18" charset="0"/>
                <a:cs typeface="Cambria" panose="02040503050406030204" pitchFamily="18" charset="0"/>
              </a:rPr>
              <a:t>1.</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This is a very</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_____________ television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programme</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Millions of people watch</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it every week.</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4000" b="1" dirty="0">
                <a:latin typeface="Calibri" panose="020F0502020204030204" pitchFamily="34" charset="0"/>
                <a:ea typeface="Cambria" panose="02040503050406030204" pitchFamily="18" charset="0"/>
                <a:cs typeface="Cambria" panose="02040503050406030204" pitchFamily="18" charset="0"/>
              </a:rPr>
              <a:t>2.</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It was a really _____________ film. It made US laugh all the time!</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4000" b="1" dirty="0">
                <a:latin typeface="Calibri" panose="020F0502020204030204" pitchFamily="34" charset="0"/>
                <a:ea typeface="Cambria" panose="02040503050406030204" pitchFamily="18" charset="0"/>
                <a:cs typeface="Cambria" panose="02040503050406030204" pitchFamily="18" charset="0"/>
              </a:rPr>
              <a:t>3.</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Donald Duck is so _____________! I really love him.</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4000" b="1" dirty="0">
                <a:latin typeface="Calibri" panose="020F0502020204030204" pitchFamily="34" charset="0"/>
                <a:ea typeface="Cambria" panose="02040503050406030204" pitchFamily="18" charset="0"/>
                <a:cs typeface="Cambria" panose="02040503050406030204" pitchFamily="18" charset="0"/>
              </a:rPr>
              <a:t>4.</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VTV is the _____________ television broadcaster of Vietnam.</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4000" b="1" dirty="0">
                <a:latin typeface="Calibri" panose="020F0502020204030204" pitchFamily="34" charset="0"/>
                <a:ea typeface="Cambria" panose="02040503050406030204" pitchFamily="18" charset="0"/>
                <a:cs typeface="Cambria" panose="02040503050406030204" pitchFamily="18" charset="0"/>
              </a:rPr>
              <a:t>5.</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Channels like Discovery offer _____________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programmes</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that can increase</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our knowledge.</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4000" b="1" dirty="0">
                <a:latin typeface="Calibri" panose="020F0502020204030204" pitchFamily="34" charset="0"/>
                <a:ea typeface="Cambria" panose="02040503050406030204" pitchFamily="18" charset="0"/>
                <a:cs typeface="Cambria" panose="02040503050406030204" pitchFamily="18" charset="0"/>
              </a:rPr>
              <a:t>6.</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That’s the third glass you’ve broken this week - you’re so _____________!</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4000" b="1" dirty="0">
                <a:latin typeface="Calibri" panose="020F0502020204030204" pitchFamily="34" charset="0"/>
                <a:ea typeface="Cambria" panose="02040503050406030204" pitchFamily="18" charset="0"/>
                <a:cs typeface="Cambria" panose="02040503050406030204" pitchFamily="18" charset="0"/>
              </a:rPr>
              <a:t>7.</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This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programme</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is _____________ - shall I turn over to BBC?</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753745" algn="l"/>
                <a:tab pos="3658870" algn="l"/>
              </a:tabLst>
            </a:pPr>
            <a:r>
              <a:rPr lang="en-US" sz="4000" b="1" dirty="0">
                <a:latin typeface="Calibri" panose="020F0502020204030204" pitchFamily="34" charset="0"/>
                <a:ea typeface="Cambria" panose="02040503050406030204" pitchFamily="18" charset="0"/>
                <a:cs typeface="Cambria" panose="02040503050406030204" pitchFamily="18" charset="0"/>
              </a:rPr>
              <a:t>8.</a:t>
            </a:r>
            <a:r>
              <a:rPr lang="en-US" sz="4000" dirty="0">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 found this </a:t>
            </a:r>
            <a:r>
              <a:rPr lang="en-US" sz="4000" dirty="0" err="1">
                <a:solidFill>
                  <a:srgbClr val="000000"/>
                </a:solidFill>
                <a:latin typeface="Calibri" panose="020F0502020204030204" pitchFamily="34" charset="0"/>
                <a:ea typeface="Cambria" panose="02040503050406030204" pitchFamily="18" charset="0"/>
                <a:cs typeface="Cambria" panose="02040503050406030204" pitchFamily="18" charset="0"/>
              </a:rPr>
              <a:t>youtube</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 channel both informative and _____________.</a:t>
            </a:r>
            <a:endParaRPr lang="en-US" sz="4000" dirty="0">
              <a:latin typeface="Cambria" panose="02040503050406030204" pitchFamily="18" charset="0"/>
              <a:ea typeface="Cambria" panose="02040503050406030204" pitchFamily="18" charset="0"/>
              <a:cs typeface="Cambria" panose="02040503050406030204" pitchFamily="18" charset="0"/>
            </a:endParaRPr>
          </a:p>
        </p:txBody>
      </p:sp>
      <p:sp>
        <p:nvSpPr>
          <p:cNvPr id="129" name="TextBox 128">
            <a:extLst>
              <a:ext uri="{FF2B5EF4-FFF2-40B4-BE49-F238E27FC236}">
                <a16:creationId xmlns:a16="http://schemas.microsoft.com/office/drawing/2014/main" id="{DDC2E923-2F3A-4C8F-A9C2-73608E0B3988}"/>
              </a:ext>
            </a:extLst>
          </p:cNvPr>
          <p:cNvSpPr txBox="1"/>
          <p:nvPr/>
        </p:nvSpPr>
        <p:spPr>
          <a:xfrm>
            <a:off x="7072347" y="853346"/>
            <a:ext cx="2186870"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cute</a:t>
            </a:r>
          </a:p>
        </p:txBody>
      </p:sp>
    </p:spTree>
    <p:extLst>
      <p:ext uri="{BB962C8B-B14F-4D97-AF65-F5344CB8AC3E}">
        <p14:creationId xmlns:p14="http://schemas.microsoft.com/office/powerpoint/2010/main" val="283740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8"/>
                                        </p:tgtEl>
                                        <p:attrNameLst>
                                          <p:attrName>style.visibility</p:attrName>
                                        </p:attrNameLst>
                                      </p:cBhvr>
                                      <p:to>
                                        <p:strVal val="visible"/>
                                      </p:to>
                                    </p:set>
                                    <p:anim calcmode="lin" valueType="num">
                                      <p:cBhvr>
                                        <p:cTn id="167" dur="500" fill="hold"/>
                                        <p:tgtEl>
                                          <p:spTgt spid="118"/>
                                        </p:tgtEl>
                                        <p:attrNameLst>
                                          <p:attrName>ppt_w</p:attrName>
                                        </p:attrNameLst>
                                      </p:cBhvr>
                                      <p:tavLst>
                                        <p:tav tm="0">
                                          <p:val>
                                            <p:fltVal val="0"/>
                                          </p:val>
                                        </p:tav>
                                        <p:tav tm="100000">
                                          <p:val>
                                            <p:strVal val="#ppt_w"/>
                                          </p:val>
                                        </p:tav>
                                      </p:tavLst>
                                    </p:anim>
                                    <p:anim calcmode="lin" valueType="num">
                                      <p:cBhvr>
                                        <p:cTn id="168" dur="500" fill="hold"/>
                                        <p:tgtEl>
                                          <p:spTgt spid="118"/>
                                        </p:tgtEl>
                                        <p:attrNameLst>
                                          <p:attrName>ppt_h</p:attrName>
                                        </p:attrNameLst>
                                      </p:cBhvr>
                                      <p:tavLst>
                                        <p:tav tm="0">
                                          <p:val>
                                            <p:fltVal val="0"/>
                                          </p:val>
                                        </p:tav>
                                        <p:tav tm="100000">
                                          <p:val>
                                            <p:strVal val="#ppt_h"/>
                                          </p:val>
                                        </p:tav>
                                      </p:tavLst>
                                    </p:anim>
                                    <p:animEffect transition="in" filter="fade">
                                      <p:cBhvr>
                                        <p:cTn id="169" dur="500"/>
                                        <p:tgtEl>
                                          <p:spTgt spid="118"/>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19"/>
                                        </p:tgtEl>
                                        <p:attrNameLst>
                                          <p:attrName>style.visibility</p:attrName>
                                        </p:attrNameLst>
                                      </p:cBhvr>
                                      <p:to>
                                        <p:strVal val="visible"/>
                                      </p:to>
                                    </p:set>
                                    <p:anim calcmode="lin" valueType="num">
                                      <p:cBhvr>
                                        <p:cTn id="172" dur="500" fill="hold"/>
                                        <p:tgtEl>
                                          <p:spTgt spid="119"/>
                                        </p:tgtEl>
                                        <p:attrNameLst>
                                          <p:attrName>ppt_w</p:attrName>
                                        </p:attrNameLst>
                                      </p:cBhvr>
                                      <p:tavLst>
                                        <p:tav tm="0">
                                          <p:val>
                                            <p:fltVal val="0"/>
                                          </p:val>
                                        </p:tav>
                                        <p:tav tm="100000">
                                          <p:val>
                                            <p:strVal val="#ppt_w"/>
                                          </p:val>
                                        </p:tav>
                                      </p:tavLst>
                                    </p:anim>
                                    <p:anim calcmode="lin" valueType="num">
                                      <p:cBhvr>
                                        <p:cTn id="173" dur="500" fill="hold"/>
                                        <p:tgtEl>
                                          <p:spTgt spid="119"/>
                                        </p:tgtEl>
                                        <p:attrNameLst>
                                          <p:attrName>ppt_h</p:attrName>
                                        </p:attrNameLst>
                                      </p:cBhvr>
                                      <p:tavLst>
                                        <p:tav tm="0">
                                          <p:val>
                                            <p:fltVal val="0"/>
                                          </p:val>
                                        </p:tav>
                                        <p:tav tm="100000">
                                          <p:val>
                                            <p:strVal val="#ppt_h"/>
                                          </p:val>
                                        </p:tav>
                                      </p:tavLst>
                                    </p:anim>
                                    <p:animEffect transition="in" filter="fade">
                                      <p:cBhvr>
                                        <p:cTn id="174" dur="500"/>
                                        <p:tgtEl>
                                          <p:spTgt spid="119"/>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21"/>
                                        </p:tgtEl>
                                        <p:attrNameLst>
                                          <p:attrName>style.visibility</p:attrName>
                                        </p:attrNameLst>
                                      </p:cBhvr>
                                      <p:to>
                                        <p:strVal val="visible"/>
                                      </p:to>
                                    </p:set>
                                    <p:anim calcmode="lin" valueType="num">
                                      <p:cBhvr>
                                        <p:cTn id="177" dur="500" fill="hold"/>
                                        <p:tgtEl>
                                          <p:spTgt spid="121"/>
                                        </p:tgtEl>
                                        <p:attrNameLst>
                                          <p:attrName>ppt_w</p:attrName>
                                        </p:attrNameLst>
                                      </p:cBhvr>
                                      <p:tavLst>
                                        <p:tav tm="0">
                                          <p:val>
                                            <p:fltVal val="0"/>
                                          </p:val>
                                        </p:tav>
                                        <p:tav tm="100000">
                                          <p:val>
                                            <p:strVal val="#ppt_w"/>
                                          </p:val>
                                        </p:tav>
                                      </p:tavLst>
                                    </p:anim>
                                    <p:anim calcmode="lin" valueType="num">
                                      <p:cBhvr>
                                        <p:cTn id="178" dur="500" fill="hold"/>
                                        <p:tgtEl>
                                          <p:spTgt spid="121"/>
                                        </p:tgtEl>
                                        <p:attrNameLst>
                                          <p:attrName>ppt_h</p:attrName>
                                        </p:attrNameLst>
                                      </p:cBhvr>
                                      <p:tavLst>
                                        <p:tav tm="0">
                                          <p:val>
                                            <p:fltVal val="0"/>
                                          </p:val>
                                        </p:tav>
                                        <p:tav tm="100000">
                                          <p:val>
                                            <p:strVal val="#ppt_h"/>
                                          </p:val>
                                        </p:tav>
                                      </p:tavLst>
                                    </p:anim>
                                    <p:animEffect transition="in" filter="fade">
                                      <p:cBhvr>
                                        <p:cTn id="179" dur="500"/>
                                        <p:tgtEl>
                                          <p:spTgt spid="121"/>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23"/>
                                        </p:tgtEl>
                                        <p:attrNameLst>
                                          <p:attrName>style.visibility</p:attrName>
                                        </p:attrNameLst>
                                      </p:cBhvr>
                                      <p:to>
                                        <p:strVal val="visible"/>
                                      </p:to>
                                    </p:set>
                                    <p:anim calcmode="lin" valueType="num">
                                      <p:cBhvr>
                                        <p:cTn id="182" dur="500" fill="hold"/>
                                        <p:tgtEl>
                                          <p:spTgt spid="123"/>
                                        </p:tgtEl>
                                        <p:attrNameLst>
                                          <p:attrName>ppt_w</p:attrName>
                                        </p:attrNameLst>
                                      </p:cBhvr>
                                      <p:tavLst>
                                        <p:tav tm="0">
                                          <p:val>
                                            <p:fltVal val="0"/>
                                          </p:val>
                                        </p:tav>
                                        <p:tav tm="100000">
                                          <p:val>
                                            <p:strVal val="#ppt_w"/>
                                          </p:val>
                                        </p:tav>
                                      </p:tavLst>
                                    </p:anim>
                                    <p:anim calcmode="lin" valueType="num">
                                      <p:cBhvr>
                                        <p:cTn id="183" dur="500" fill="hold"/>
                                        <p:tgtEl>
                                          <p:spTgt spid="123"/>
                                        </p:tgtEl>
                                        <p:attrNameLst>
                                          <p:attrName>ppt_h</p:attrName>
                                        </p:attrNameLst>
                                      </p:cBhvr>
                                      <p:tavLst>
                                        <p:tav tm="0">
                                          <p:val>
                                            <p:fltVal val="0"/>
                                          </p:val>
                                        </p:tav>
                                        <p:tav tm="100000">
                                          <p:val>
                                            <p:strVal val="#ppt_h"/>
                                          </p:val>
                                        </p:tav>
                                      </p:tavLst>
                                    </p:anim>
                                    <p:animEffect transition="in" filter="fade">
                                      <p:cBhvr>
                                        <p:cTn id="184" dur="500"/>
                                        <p:tgtEl>
                                          <p:spTgt spid="123"/>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124"/>
                                        </p:tgtEl>
                                        <p:attrNameLst>
                                          <p:attrName>style.visibility</p:attrName>
                                        </p:attrNameLst>
                                      </p:cBhvr>
                                      <p:to>
                                        <p:strVal val="visible"/>
                                      </p:to>
                                    </p:set>
                                    <p:anim calcmode="lin" valueType="num">
                                      <p:cBhvr>
                                        <p:cTn id="187" dur="500" fill="hold"/>
                                        <p:tgtEl>
                                          <p:spTgt spid="124"/>
                                        </p:tgtEl>
                                        <p:attrNameLst>
                                          <p:attrName>ppt_w</p:attrName>
                                        </p:attrNameLst>
                                      </p:cBhvr>
                                      <p:tavLst>
                                        <p:tav tm="0">
                                          <p:val>
                                            <p:fltVal val="0"/>
                                          </p:val>
                                        </p:tav>
                                        <p:tav tm="100000">
                                          <p:val>
                                            <p:strVal val="#ppt_w"/>
                                          </p:val>
                                        </p:tav>
                                      </p:tavLst>
                                    </p:anim>
                                    <p:anim calcmode="lin" valueType="num">
                                      <p:cBhvr>
                                        <p:cTn id="188" dur="500" fill="hold"/>
                                        <p:tgtEl>
                                          <p:spTgt spid="124"/>
                                        </p:tgtEl>
                                        <p:attrNameLst>
                                          <p:attrName>ppt_h</p:attrName>
                                        </p:attrNameLst>
                                      </p:cBhvr>
                                      <p:tavLst>
                                        <p:tav tm="0">
                                          <p:val>
                                            <p:fltVal val="0"/>
                                          </p:val>
                                        </p:tav>
                                        <p:tav tm="100000">
                                          <p:val>
                                            <p:strVal val="#ppt_h"/>
                                          </p:val>
                                        </p:tav>
                                      </p:tavLst>
                                    </p:anim>
                                    <p:animEffect transition="in" filter="fade">
                                      <p:cBhvr>
                                        <p:cTn id="189" dur="500"/>
                                        <p:tgtEl>
                                          <p:spTgt spid="124"/>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25"/>
                                        </p:tgtEl>
                                        <p:attrNameLst>
                                          <p:attrName>style.visibility</p:attrName>
                                        </p:attrNameLst>
                                      </p:cBhvr>
                                      <p:to>
                                        <p:strVal val="visible"/>
                                      </p:to>
                                    </p:set>
                                    <p:anim calcmode="lin" valueType="num">
                                      <p:cBhvr>
                                        <p:cTn id="192" dur="500" fill="hold"/>
                                        <p:tgtEl>
                                          <p:spTgt spid="125"/>
                                        </p:tgtEl>
                                        <p:attrNameLst>
                                          <p:attrName>ppt_w</p:attrName>
                                        </p:attrNameLst>
                                      </p:cBhvr>
                                      <p:tavLst>
                                        <p:tav tm="0">
                                          <p:val>
                                            <p:fltVal val="0"/>
                                          </p:val>
                                        </p:tav>
                                        <p:tav tm="100000">
                                          <p:val>
                                            <p:strVal val="#ppt_w"/>
                                          </p:val>
                                        </p:tav>
                                      </p:tavLst>
                                    </p:anim>
                                    <p:anim calcmode="lin" valueType="num">
                                      <p:cBhvr>
                                        <p:cTn id="193" dur="500" fill="hold"/>
                                        <p:tgtEl>
                                          <p:spTgt spid="125"/>
                                        </p:tgtEl>
                                        <p:attrNameLst>
                                          <p:attrName>ppt_h</p:attrName>
                                        </p:attrNameLst>
                                      </p:cBhvr>
                                      <p:tavLst>
                                        <p:tav tm="0">
                                          <p:val>
                                            <p:fltVal val="0"/>
                                          </p:val>
                                        </p:tav>
                                        <p:tav tm="100000">
                                          <p:val>
                                            <p:strVal val="#ppt_h"/>
                                          </p:val>
                                        </p:tav>
                                      </p:tavLst>
                                    </p:anim>
                                    <p:animEffect transition="in" filter="fade">
                                      <p:cBhvr>
                                        <p:cTn id="194" dur="500"/>
                                        <p:tgtEl>
                                          <p:spTgt spid="125"/>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26"/>
                                        </p:tgtEl>
                                        <p:attrNameLst>
                                          <p:attrName>style.visibility</p:attrName>
                                        </p:attrNameLst>
                                      </p:cBhvr>
                                      <p:to>
                                        <p:strVal val="visible"/>
                                      </p:to>
                                    </p:set>
                                    <p:anim calcmode="lin" valueType="num">
                                      <p:cBhvr>
                                        <p:cTn id="197" dur="500" fill="hold"/>
                                        <p:tgtEl>
                                          <p:spTgt spid="126"/>
                                        </p:tgtEl>
                                        <p:attrNameLst>
                                          <p:attrName>ppt_w</p:attrName>
                                        </p:attrNameLst>
                                      </p:cBhvr>
                                      <p:tavLst>
                                        <p:tav tm="0">
                                          <p:val>
                                            <p:fltVal val="0"/>
                                          </p:val>
                                        </p:tav>
                                        <p:tav tm="100000">
                                          <p:val>
                                            <p:strVal val="#ppt_w"/>
                                          </p:val>
                                        </p:tav>
                                      </p:tavLst>
                                    </p:anim>
                                    <p:anim calcmode="lin" valueType="num">
                                      <p:cBhvr>
                                        <p:cTn id="198" dur="500" fill="hold"/>
                                        <p:tgtEl>
                                          <p:spTgt spid="126"/>
                                        </p:tgtEl>
                                        <p:attrNameLst>
                                          <p:attrName>ppt_h</p:attrName>
                                        </p:attrNameLst>
                                      </p:cBhvr>
                                      <p:tavLst>
                                        <p:tav tm="0">
                                          <p:val>
                                            <p:fltVal val="0"/>
                                          </p:val>
                                        </p:tav>
                                        <p:tav tm="100000">
                                          <p:val>
                                            <p:strVal val="#ppt_h"/>
                                          </p:val>
                                        </p:tav>
                                      </p:tavLst>
                                    </p:anim>
                                    <p:animEffect transition="in" filter="fade">
                                      <p:cBhvr>
                                        <p:cTn id="199" dur="500"/>
                                        <p:tgtEl>
                                          <p:spTgt spid="126"/>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129"/>
                                        </p:tgtEl>
                                        <p:attrNameLst>
                                          <p:attrName>style.visibility</p:attrName>
                                        </p:attrNameLst>
                                      </p:cBhvr>
                                      <p:to>
                                        <p:strVal val="visible"/>
                                      </p:to>
                                    </p:set>
                                    <p:anim calcmode="lin" valueType="num">
                                      <p:cBhvr>
                                        <p:cTn id="202" dur="500" fill="hold"/>
                                        <p:tgtEl>
                                          <p:spTgt spid="129"/>
                                        </p:tgtEl>
                                        <p:attrNameLst>
                                          <p:attrName>ppt_w</p:attrName>
                                        </p:attrNameLst>
                                      </p:cBhvr>
                                      <p:tavLst>
                                        <p:tav tm="0">
                                          <p:val>
                                            <p:fltVal val="0"/>
                                          </p:val>
                                        </p:tav>
                                        <p:tav tm="100000">
                                          <p:val>
                                            <p:strVal val="#ppt_w"/>
                                          </p:val>
                                        </p:tav>
                                      </p:tavLst>
                                    </p:anim>
                                    <p:anim calcmode="lin" valueType="num">
                                      <p:cBhvr>
                                        <p:cTn id="203" dur="500" fill="hold"/>
                                        <p:tgtEl>
                                          <p:spTgt spid="129"/>
                                        </p:tgtEl>
                                        <p:attrNameLst>
                                          <p:attrName>ppt_h</p:attrName>
                                        </p:attrNameLst>
                                      </p:cBhvr>
                                      <p:tavLst>
                                        <p:tav tm="0">
                                          <p:val>
                                            <p:fltVal val="0"/>
                                          </p:val>
                                        </p:tav>
                                        <p:tav tm="100000">
                                          <p:val>
                                            <p:strVal val="#ppt_h"/>
                                          </p:val>
                                        </p:tav>
                                      </p:tavLst>
                                    </p:anim>
                                    <p:animEffect transition="in" filter="fade">
                                      <p:cBhvr>
                                        <p:cTn id="204" dur="500"/>
                                        <p:tgtEl>
                                          <p:spTgt spid="129"/>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128"/>
                                        </p:tgtEl>
                                        <p:attrNameLst>
                                          <p:attrName>style.visibility</p:attrName>
                                        </p:attrNameLst>
                                      </p:cBhvr>
                                      <p:to>
                                        <p:strVal val="visible"/>
                                      </p:to>
                                    </p:set>
                                    <p:anim calcmode="lin" valueType="num">
                                      <p:cBhvr>
                                        <p:cTn id="207" dur="500" fill="hold"/>
                                        <p:tgtEl>
                                          <p:spTgt spid="128"/>
                                        </p:tgtEl>
                                        <p:attrNameLst>
                                          <p:attrName>ppt_w</p:attrName>
                                        </p:attrNameLst>
                                      </p:cBhvr>
                                      <p:tavLst>
                                        <p:tav tm="0">
                                          <p:val>
                                            <p:fltVal val="0"/>
                                          </p:val>
                                        </p:tav>
                                        <p:tav tm="100000">
                                          <p:val>
                                            <p:strVal val="#ppt_w"/>
                                          </p:val>
                                        </p:tav>
                                      </p:tavLst>
                                    </p:anim>
                                    <p:anim calcmode="lin" valueType="num">
                                      <p:cBhvr>
                                        <p:cTn id="208" dur="500" fill="hold"/>
                                        <p:tgtEl>
                                          <p:spTgt spid="128"/>
                                        </p:tgtEl>
                                        <p:attrNameLst>
                                          <p:attrName>ppt_h</p:attrName>
                                        </p:attrNameLst>
                                      </p:cBhvr>
                                      <p:tavLst>
                                        <p:tav tm="0">
                                          <p:val>
                                            <p:fltVal val="0"/>
                                          </p:val>
                                        </p:tav>
                                        <p:tav tm="100000">
                                          <p:val>
                                            <p:strVal val="#ppt_h"/>
                                          </p:val>
                                        </p:tav>
                                      </p:tavLst>
                                    </p:anim>
                                    <p:animEffect transition="in" filter="fade">
                                      <p:cBhvr>
                                        <p:cTn id="209" dur="500"/>
                                        <p:tgtEl>
                                          <p:spTgt spid="128"/>
                                        </p:tgtEl>
                                      </p:cBhvr>
                                    </p:animEffect>
                                  </p:childTnLst>
                                </p:cTn>
                              </p:par>
                            </p:childTnLst>
                          </p:cTn>
                        </p:par>
                      </p:childTnLst>
                    </p:cTn>
                  </p:par>
                  <p:par>
                    <p:cTn id="210" fill="hold">
                      <p:stCondLst>
                        <p:cond delay="indefinite"/>
                      </p:stCondLst>
                      <p:childTnLst>
                        <p:par>
                          <p:cTn id="211" fill="hold">
                            <p:stCondLst>
                              <p:cond delay="0"/>
                            </p:stCondLst>
                            <p:childTnLst>
                              <p:par>
                                <p:cTn id="212" presetID="42" presetClass="path" presetSubtype="0" accel="50000" decel="50000" fill="hold" grpId="1" nodeType="clickEffect">
                                  <p:stCondLst>
                                    <p:cond delay="0"/>
                                  </p:stCondLst>
                                  <p:childTnLst>
                                    <p:animMotion origin="layout" path="M -2.91667E-6 -0.01543 L -0.00251 0.07392 " pathEditMode="relative" rAng="0" ptsTypes="AA">
                                      <p:cBhvr>
                                        <p:cTn id="213" dur="500" fill="hold"/>
                                        <p:tgtEl>
                                          <p:spTgt spid="121"/>
                                        </p:tgtEl>
                                        <p:attrNameLst>
                                          <p:attrName>ppt_x</p:attrName>
                                          <p:attrName>ppt_y</p:attrName>
                                        </p:attrNameLst>
                                      </p:cBhvr>
                                      <p:rCtr x="-130" y="4460"/>
                                    </p:animMotion>
                                  </p:childTnLst>
                                </p:cTn>
                              </p:par>
                            </p:childTnLst>
                          </p:cTn>
                        </p:par>
                      </p:childTnLst>
                    </p:cTn>
                  </p:par>
                  <p:par>
                    <p:cTn id="214" fill="hold">
                      <p:stCondLst>
                        <p:cond delay="indefinite"/>
                      </p:stCondLst>
                      <p:childTnLst>
                        <p:par>
                          <p:cTn id="215" fill="hold">
                            <p:stCondLst>
                              <p:cond delay="0"/>
                            </p:stCondLst>
                            <p:childTnLst>
                              <p:par>
                                <p:cTn id="216" presetID="49" presetClass="path" presetSubtype="0" accel="50000" decel="50000" fill="hold" grpId="1" nodeType="clickEffect">
                                  <p:stCondLst>
                                    <p:cond delay="0"/>
                                  </p:stCondLst>
                                  <p:childTnLst>
                                    <p:animMotion origin="layout" path="M 2.08333E-6 4.93827E-7 L -0.19514 0.23333 " pathEditMode="relative" rAng="0" ptsTypes="AA">
                                      <p:cBhvr>
                                        <p:cTn id="217" dur="500" fill="hold"/>
                                        <p:tgtEl>
                                          <p:spTgt spid="123"/>
                                        </p:tgtEl>
                                        <p:attrNameLst>
                                          <p:attrName>ppt_x</p:attrName>
                                          <p:attrName>ppt_y</p:attrName>
                                        </p:attrNameLst>
                                      </p:cBhvr>
                                      <p:rCtr x="-9757" y="11667"/>
                                    </p:animMotion>
                                  </p:childTnLst>
                                </p:cTn>
                              </p:par>
                            </p:childTnLst>
                          </p:cTn>
                        </p:par>
                      </p:childTnLst>
                    </p:cTn>
                  </p:par>
                  <p:par>
                    <p:cTn id="218" fill="hold">
                      <p:stCondLst>
                        <p:cond delay="indefinite"/>
                      </p:stCondLst>
                      <p:childTnLst>
                        <p:par>
                          <p:cTn id="219" fill="hold">
                            <p:stCondLst>
                              <p:cond delay="0"/>
                            </p:stCondLst>
                            <p:childTnLst>
                              <p:par>
                                <p:cTn id="220" presetID="49" presetClass="path" presetSubtype="0" accel="50000" decel="50000" fill="hold" grpId="1" nodeType="clickEffect">
                                  <p:stCondLst>
                                    <p:cond delay="0"/>
                                  </p:stCondLst>
                                  <p:childTnLst>
                                    <p:animMotion origin="layout" path="M 2.22222E-6 -2.46914E-6 L -0.04679 0.30726 " pathEditMode="relative" rAng="0" ptsTypes="AA">
                                      <p:cBhvr>
                                        <p:cTn id="221" dur="500" fill="hold"/>
                                        <p:tgtEl>
                                          <p:spTgt spid="129"/>
                                        </p:tgtEl>
                                        <p:attrNameLst>
                                          <p:attrName>ppt_x</p:attrName>
                                          <p:attrName>ppt_y</p:attrName>
                                        </p:attrNameLst>
                                      </p:cBhvr>
                                      <p:rCtr x="-2344" y="15355"/>
                                    </p:animMotion>
                                  </p:childTnLst>
                                </p:cTn>
                              </p:par>
                            </p:childTnLst>
                          </p:cTn>
                        </p:par>
                      </p:childTnLst>
                    </p:cTn>
                  </p:par>
                  <p:par>
                    <p:cTn id="222" fill="hold">
                      <p:stCondLst>
                        <p:cond delay="indefinite"/>
                      </p:stCondLst>
                      <p:childTnLst>
                        <p:par>
                          <p:cTn id="223" fill="hold">
                            <p:stCondLst>
                              <p:cond delay="0"/>
                            </p:stCondLst>
                            <p:childTnLst>
                              <p:par>
                                <p:cTn id="224" presetID="49" presetClass="path" presetSubtype="0" accel="50000" decel="50000" fill="hold" grpId="1" nodeType="clickEffect">
                                  <p:stCondLst>
                                    <p:cond delay="0"/>
                                  </p:stCondLst>
                                  <p:childTnLst>
                                    <p:animMotion origin="layout" path="M -3.47222E-6 -4.5679E-6 L -0.4493 0.38426 " pathEditMode="relative" rAng="0" ptsTypes="AA">
                                      <p:cBhvr>
                                        <p:cTn id="225" dur="500" fill="hold"/>
                                        <p:tgtEl>
                                          <p:spTgt spid="125"/>
                                        </p:tgtEl>
                                        <p:attrNameLst>
                                          <p:attrName>ppt_x</p:attrName>
                                          <p:attrName>ppt_y</p:attrName>
                                        </p:attrNameLst>
                                      </p:cBhvr>
                                      <p:rCtr x="-22465" y="19213"/>
                                    </p:animMotion>
                                  </p:childTnLst>
                                </p:cTn>
                              </p:par>
                            </p:childTnLst>
                          </p:cTn>
                        </p:par>
                      </p:childTnLst>
                    </p:cTn>
                  </p:par>
                  <p:par>
                    <p:cTn id="226" fill="hold">
                      <p:stCondLst>
                        <p:cond delay="indefinite"/>
                      </p:stCondLst>
                      <p:childTnLst>
                        <p:par>
                          <p:cTn id="227" fill="hold">
                            <p:stCondLst>
                              <p:cond delay="0"/>
                            </p:stCondLst>
                            <p:childTnLst>
                              <p:par>
                                <p:cTn id="228" presetID="49" presetClass="path" presetSubtype="0" accel="50000" decel="50000" fill="hold" grpId="1" nodeType="clickEffect">
                                  <p:stCondLst>
                                    <p:cond delay="0"/>
                                  </p:stCondLst>
                                  <p:childTnLst>
                                    <p:animMotion origin="layout" path="M -4.30556E-6 -4.93827E-7 L -0.31961 0.45864 " pathEditMode="relative" rAng="0" ptsTypes="AA">
                                      <p:cBhvr>
                                        <p:cTn id="229" dur="500" fill="hold"/>
                                        <p:tgtEl>
                                          <p:spTgt spid="126"/>
                                        </p:tgtEl>
                                        <p:attrNameLst>
                                          <p:attrName>ppt_x</p:attrName>
                                          <p:attrName>ppt_y</p:attrName>
                                        </p:attrNameLst>
                                      </p:cBhvr>
                                      <p:rCtr x="-15981" y="22932"/>
                                    </p:animMotion>
                                  </p:childTnLst>
                                </p:cTn>
                              </p:par>
                            </p:childTnLst>
                          </p:cTn>
                        </p:par>
                      </p:childTnLst>
                    </p:cTn>
                  </p:par>
                  <p:par>
                    <p:cTn id="230" fill="hold">
                      <p:stCondLst>
                        <p:cond delay="indefinite"/>
                      </p:stCondLst>
                      <p:childTnLst>
                        <p:par>
                          <p:cTn id="231" fill="hold">
                            <p:stCondLst>
                              <p:cond delay="0"/>
                            </p:stCondLst>
                            <p:childTnLst>
                              <p:par>
                                <p:cTn id="232" presetID="49" presetClass="path" presetSubtype="0" accel="50000" decel="50000" fill="hold" grpId="1" nodeType="clickEffect">
                                  <p:stCondLst>
                                    <p:cond delay="0"/>
                                  </p:stCondLst>
                                  <p:childTnLst>
                                    <p:animMotion origin="layout" path="M 4.30556E-6 -2.46914E-7 L 0.18194 0.61157 " pathEditMode="relative" rAng="0" ptsTypes="AA">
                                      <p:cBhvr>
                                        <p:cTn id="233" dur="500" fill="hold"/>
                                        <p:tgtEl>
                                          <p:spTgt spid="124"/>
                                        </p:tgtEl>
                                        <p:attrNameLst>
                                          <p:attrName>ppt_x</p:attrName>
                                          <p:attrName>ppt_y</p:attrName>
                                        </p:attrNameLst>
                                      </p:cBhvr>
                                      <p:rCtr x="9097" y="30571"/>
                                    </p:animMotion>
                                  </p:childTnLst>
                                </p:cTn>
                              </p:par>
                            </p:childTnLst>
                          </p:cTn>
                        </p:par>
                      </p:childTnLst>
                    </p:cTn>
                  </p:par>
                  <p:par>
                    <p:cTn id="234" fill="hold">
                      <p:stCondLst>
                        <p:cond delay="indefinite"/>
                      </p:stCondLst>
                      <p:childTnLst>
                        <p:par>
                          <p:cTn id="235" fill="hold">
                            <p:stCondLst>
                              <p:cond delay="0"/>
                            </p:stCondLst>
                            <p:childTnLst>
                              <p:par>
                                <p:cTn id="236" presetID="49" presetClass="path" presetSubtype="0" accel="50000" decel="50000" fill="hold" grpId="1" nodeType="clickEffect">
                                  <p:stCondLst>
                                    <p:cond delay="0"/>
                                  </p:stCondLst>
                                  <p:childTnLst>
                                    <p:animMotion origin="layout" path="M -2.77778E-6 2.96296E-6 L 0.15955 0.69244 " pathEditMode="relative" rAng="0" ptsTypes="AA">
                                      <p:cBhvr>
                                        <p:cTn id="237" dur="500" fill="hold"/>
                                        <p:tgtEl>
                                          <p:spTgt spid="119"/>
                                        </p:tgtEl>
                                        <p:attrNameLst>
                                          <p:attrName>ppt_x</p:attrName>
                                          <p:attrName>ppt_y</p:attrName>
                                        </p:attrNameLst>
                                      </p:cBhvr>
                                      <p:rCtr x="7977" y="34614"/>
                                    </p:animMotion>
                                  </p:childTnLst>
                                </p:cTn>
                              </p:par>
                            </p:childTnLst>
                          </p:cTn>
                        </p:par>
                      </p:childTnLst>
                    </p:cTn>
                  </p:par>
                  <p:par>
                    <p:cTn id="238" fill="hold">
                      <p:stCondLst>
                        <p:cond delay="indefinite"/>
                      </p:stCondLst>
                      <p:childTnLst>
                        <p:par>
                          <p:cTn id="239" fill="hold">
                            <p:stCondLst>
                              <p:cond delay="0"/>
                            </p:stCondLst>
                            <p:childTnLst>
                              <p:par>
                                <p:cTn id="240" presetID="49" presetClass="path" presetSubtype="0" accel="50000" decel="50000" fill="hold" grpId="1" nodeType="clickEffect">
                                  <p:stCondLst>
                                    <p:cond delay="0"/>
                                  </p:stCondLst>
                                  <p:childTnLst>
                                    <p:animMotion origin="layout" path="M -5.55556E-7 2.96296E-6 L 0.64427 0.77114 " pathEditMode="relative" rAng="0" ptsTypes="AA">
                                      <p:cBhvr>
                                        <p:cTn id="241" dur="500" fill="hold"/>
                                        <p:tgtEl>
                                          <p:spTgt spid="118"/>
                                        </p:tgtEl>
                                        <p:attrNameLst>
                                          <p:attrName>ppt_x</p:attrName>
                                          <p:attrName>ppt_y</p:attrName>
                                        </p:attrNameLst>
                                      </p:cBhvr>
                                      <p:rCtr x="32214" y="385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8" grpId="0"/>
      <p:bldP spid="118" grpId="1"/>
      <p:bldP spid="119" grpId="0"/>
      <p:bldP spid="119" grpId="1"/>
      <p:bldP spid="121" grpId="0"/>
      <p:bldP spid="121" grpId="1"/>
      <p:bldP spid="123" grpId="0"/>
      <p:bldP spid="123" grpId="1"/>
      <p:bldP spid="124" grpId="0"/>
      <p:bldP spid="124" grpId="1"/>
      <p:bldP spid="125" grpId="0"/>
      <p:bldP spid="125" grpId="1"/>
      <p:bldP spid="126" grpId="0"/>
      <p:bldP spid="126" grpId="1"/>
      <p:bldP spid="128" grpId="0"/>
      <p:bldP spid="129" grpId="0"/>
      <p:bldP spid="12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6C8FD45C-4E45-4440-8653-E87D55B81C42}"/>
              </a:ext>
            </a:extLst>
          </p:cNvPr>
          <p:cNvGrpSpPr/>
          <p:nvPr/>
        </p:nvGrpSpPr>
        <p:grpSpPr>
          <a:xfrm>
            <a:off x="15923207" y="1328338"/>
            <a:ext cx="2587211" cy="7623658"/>
            <a:chOff x="15164201" y="1331670"/>
            <a:chExt cx="2587211" cy="7623658"/>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sp>
          <p:nvSpPr>
            <p:cNvPr id="44" name="Freeform 44"/>
            <p:cNvSpPr/>
            <p:nvPr/>
          </p:nvSpPr>
          <p:spPr>
            <a:xfrm rot="5400000">
              <a:off x="12692514" y="4512959"/>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9"/>
              <a:stretch>
                <a:fillRect/>
              </a:stretch>
            </a:blipFill>
          </p:spPr>
        </p:sp>
      </p:grpSp>
      <p:grpSp>
        <p:nvGrpSpPr>
          <p:cNvPr id="45" name="Group 45"/>
          <p:cNvGrpSpPr/>
          <p:nvPr/>
        </p:nvGrpSpPr>
        <p:grpSpPr>
          <a:xfrm>
            <a:off x="163371" y="1470992"/>
            <a:ext cx="1382238" cy="7134325"/>
            <a:chOff x="-175872" y="0"/>
            <a:chExt cx="1842984" cy="9512433"/>
          </a:xfrm>
        </p:grpSpPr>
        <p:sp>
          <p:nvSpPr>
            <p:cNvPr id="46" name="TextBox 46"/>
            <p:cNvSpPr txBox="1"/>
            <p:nvPr/>
          </p:nvSpPr>
          <p:spPr>
            <a:xfrm rot="16200000">
              <a:off x="5080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7" name="TextBox 47"/>
            <p:cNvSpPr txBox="1"/>
            <p:nvPr/>
          </p:nvSpPr>
          <p:spPr>
            <a:xfrm rot="16200000">
              <a:off x="508044" y="-68391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8" name="TextBox 48"/>
            <p:cNvSpPr txBox="1"/>
            <p:nvPr/>
          </p:nvSpPr>
          <p:spPr>
            <a:xfrm rot="16200000">
              <a:off x="5080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9" name="TextBox 49"/>
            <p:cNvSpPr txBox="1"/>
            <p:nvPr/>
          </p:nvSpPr>
          <p:spPr>
            <a:xfrm rot="16200000">
              <a:off x="5080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0" name="TextBox 50"/>
            <p:cNvSpPr txBox="1"/>
            <p:nvPr/>
          </p:nvSpPr>
          <p:spPr>
            <a:xfrm rot="16200000">
              <a:off x="508044" y="270506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1" name="TextBox 51"/>
            <p:cNvSpPr txBox="1"/>
            <p:nvPr/>
          </p:nvSpPr>
          <p:spPr>
            <a:xfrm rot="16200000">
              <a:off x="5080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2" name="TextBox 52"/>
            <p:cNvSpPr txBox="1"/>
            <p:nvPr/>
          </p:nvSpPr>
          <p:spPr>
            <a:xfrm rot="16200000">
              <a:off x="5080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3" name="TextBox 53"/>
            <p:cNvSpPr txBox="1"/>
            <p:nvPr/>
          </p:nvSpPr>
          <p:spPr>
            <a:xfrm rot="16200000">
              <a:off x="5080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4" name="TextBox 54"/>
            <p:cNvSpPr txBox="1"/>
            <p:nvPr/>
          </p:nvSpPr>
          <p:spPr>
            <a:xfrm rot="16200000">
              <a:off x="5080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55" name="Freeform 55"/>
          <p:cNvSpPr/>
          <p:nvPr/>
        </p:nvSpPr>
        <p:spPr>
          <a:xfrm>
            <a:off x="662434"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10"/>
            <a:stretch>
              <a:fillRect/>
            </a:stretch>
          </a:blipFill>
        </p:spPr>
      </p:sp>
      <p:grpSp>
        <p:nvGrpSpPr>
          <p:cNvPr id="56" name="Group 56"/>
          <p:cNvGrpSpPr/>
          <p:nvPr/>
        </p:nvGrpSpPr>
        <p:grpSpPr>
          <a:xfrm>
            <a:off x="282681" y="342899"/>
            <a:ext cx="17185764" cy="9635941"/>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59" name="Group 59"/>
          <p:cNvGrpSpPr/>
          <p:nvPr/>
        </p:nvGrpSpPr>
        <p:grpSpPr>
          <a:xfrm>
            <a:off x="970828" y="1028700"/>
            <a:ext cx="16197702"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62" name="Group 62"/>
          <p:cNvGrpSpPr/>
          <p:nvPr/>
        </p:nvGrpSpPr>
        <p:grpSpPr>
          <a:xfrm>
            <a:off x="1174024"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5" name="Group 65"/>
          <p:cNvGrpSpPr/>
          <p:nvPr/>
        </p:nvGrpSpPr>
        <p:grpSpPr>
          <a:xfrm>
            <a:off x="1174024"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8" name="Group 68"/>
          <p:cNvGrpSpPr/>
          <p:nvPr/>
        </p:nvGrpSpPr>
        <p:grpSpPr>
          <a:xfrm>
            <a:off x="1174024"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1" name="Group 71"/>
          <p:cNvGrpSpPr/>
          <p:nvPr/>
        </p:nvGrpSpPr>
        <p:grpSpPr>
          <a:xfrm>
            <a:off x="1174024"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4" name="Group 74"/>
          <p:cNvGrpSpPr/>
          <p:nvPr/>
        </p:nvGrpSpPr>
        <p:grpSpPr>
          <a:xfrm>
            <a:off x="1174024"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7" name="Group 77"/>
          <p:cNvGrpSpPr/>
          <p:nvPr/>
        </p:nvGrpSpPr>
        <p:grpSpPr>
          <a:xfrm>
            <a:off x="1174024"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0" name="Group 80"/>
          <p:cNvGrpSpPr/>
          <p:nvPr/>
        </p:nvGrpSpPr>
        <p:grpSpPr>
          <a:xfrm>
            <a:off x="1174024"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3" name="Group 83"/>
          <p:cNvGrpSpPr/>
          <p:nvPr/>
        </p:nvGrpSpPr>
        <p:grpSpPr>
          <a:xfrm>
            <a:off x="1174024"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6" name="Group 86"/>
          <p:cNvGrpSpPr/>
          <p:nvPr/>
        </p:nvGrpSpPr>
        <p:grpSpPr>
          <a:xfrm>
            <a:off x="1174024"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sp>
        <p:nvSpPr>
          <p:cNvPr id="113" name="Freeform 113"/>
          <p:cNvSpPr/>
          <p:nvPr/>
        </p:nvSpPr>
        <p:spPr>
          <a:xfrm>
            <a:off x="15713718" y="943253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11">
              <a:extLst>
                <a:ext uri="{96DAC541-7B7A-43D3-8B79-37D633B846F1}">
                  <asvg:svgBlip xmlns:asvg="http://schemas.microsoft.com/office/drawing/2016/SVG/main" r:embed="rId12"/>
                </a:ext>
              </a:extLst>
            </a:blip>
            <a:stretch>
              <a:fillRect t="-112263"/>
            </a:stretch>
          </a:blipFill>
        </p:spPr>
      </p:sp>
      <p:sp>
        <p:nvSpPr>
          <p:cNvPr id="114" name="Freeform 114"/>
          <p:cNvSpPr/>
          <p:nvPr/>
        </p:nvSpPr>
        <p:spPr>
          <a:xfrm rot="-807976">
            <a:off x="262286" y="-102983"/>
            <a:ext cx="1417084" cy="1702203"/>
          </a:xfrm>
          <a:custGeom>
            <a:avLst/>
            <a:gdLst/>
            <a:ahLst/>
            <a:cxnLst/>
            <a:rect l="l" t="t" r="r" b="b"/>
            <a:pathLst>
              <a:path w="1417084" h="1702203">
                <a:moveTo>
                  <a:pt x="0" y="0"/>
                </a:moveTo>
                <a:lnTo>
                  <a:pt x="1417084" y="0"/>
                </a:lnTo>
                <a:lnTo>
                  <a:pt x="1417084" y="1702203"/>
                </a:lnTo>
                <a:lnTo>
                  <a:pt x="0" y="1702203"/>
                </a:lnTo>
                <a:lnTo>
                  <a:pt x="0" y="0"/>
                </a:lnTo>
                <a:close/>
              </a:path>
            </a:pathLst>
          </a:custGeom>
          <a:blipFill>
            <a:blip r:embed="rId13"/>
            <a:stretch>
              <a:fillRect/>
            </a:stretch>
          </a:blipFill>
        </p:spPr>
      </p:sp>
      <p:sp>
        <p:nvSpPr>
          <p:cNvPr id="115" name="Freeform 115"/>
          <p:cNvSpPr/>
          <p:nvPr/>
        </p:nvSpPr>
        <p:spPr>
          <a:xfrm rot="1743030">
            <a:off x="317964" y="9412559"/>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14">
              <a:extLst>
                <a:ext uri="{96DAC541-7B7A-43D3-8B79-37D633B846F1}">
                  <asvg:svgBlip xmlns:asvg="http://schemas.microsoft.com/office/drawing/2016/SVG/main" r:embed="rId15"/>
                </a:ext>
              </a:extLst>
            </a:blip>
            <a:stretch>
              <a:fillRect r="-58022" b="-75336"/>
            </a:stretch>
          </a:blipFill>
        </p:spPr>
      </p:sp>
      <p:sp>
        <p:nvSpPr>
          <p:cNvPr id="119" name="Freeform 119"/>
          <p:cNvSpPr/>
          <p:nvPr/>
        </p:nvSpPr>
        <p:spPr>
          <a:xfrm rot="-2375794" flipH="1">
            <a:off x="340407" y="9141806"/>
            <a:ext cx="1362848" cy="1077063"/>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14">
              <a:extLst>
                <a:ext uri="{96DAC541-7B7A-43D3-8B79-37D633B846F1}">
                  <asvg:svgBlip xmlns:asvg="http://schemas.microsoft.com/office/drawing/2016/SVG/main" r:embed="rId15"/>
                </a:ext>
              </a:extLst>
            </a:blip>
            <a:stretch>
              <a:fillRect r="-58022" b="-75336"/>
            </a:stretch>
          </a:blipFill>
        </p:spPr>
      </p:sp>
      <p:sp>
        <p:nvSpPr>
          <p:cNvPr id="120" name="Freeform 120"/>
          <p:cNvSpPr/>
          <p:nvPr/>
        </p:nvSpPr>
        <p:spPr>
          <a:xfrm rot="-6877315" flipH="1">
            <a:off x="16802273" y="211625"/>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16"/>
            <a:stretch>
              <a:fillRect t="-62571" r="-193516" b="-197067"/>
            </a:stretch>
          </a:blipFill>
        </p:spPr>
      </p:sp>
      <p:grpSp>
        <p:nvGrpSpPr>
          <p:cNvPr id="126" name="Group 126"/>
          <p:cNvGrpSpPr/>
          <p:nvPr/>
        </p:nvGrpSpPr>
        <p:grpSpPr>
          <a:xfrm>
            <a:off x="195321" y="1720657"/>
            <a:ext cx="1382238" cy="7134325"/>
            <a:chOff x="-23472" y="0"/>
            <a:chExt cx="1842984" cy="9512433"/>
          </a:xfrm>
        </p:grpSpPr>
        <p:sp>
          <p:nvSpPr>
            <p:cNvPr id="127" name="TextBox 127"/>
            <p:cNvSpPr txBox="1"/>
            <p:nvPr/>
          </p:nvSpPr>
          <p:spPr>
            <a:xfrm rot="5400000">
              <a:off x="660444" y="-683916"/>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28" name="TextBox 128"/>
            <p:cNvSpPr txBox="1"/>
            <p:nvPr/>
          </p:nvSpPr>
          <p:spPr>
            <a:xfrm rot="5400000">
              <a:off x="6604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29" name="TextBox 129"/>
            <p:cNvSpPr txBox="1"/>
            <p:nvPr/>
          </p:nvSpPr>
          <p:spPr>
            <a:xfrm rot="5400000">
              <a:off x="6604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0" name="TextBox 130"/>
            <p:cNvSpPr txBox="1"/>
            <p:nvPr/>
          </p:nvSpPr>
          <p:spPr>
            <a:xfrm rot="5400000">
              <a:off x="660444" y="2705065"/>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31" name="TextBox 131"/>
            <p:cNvSpPr txBox="1"/>
            <p:nvPr/>
          </p:nvSpPr>
          <p:spPr>
            <a:xfrm rot="5400000">
              <a:off x="6604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2" name="TextBox 132"/>
            <p:cNvSpPr txBox="1"/>
            <p:nvPr/>
          </p:nvSpPr>
          <p:spPr>
            <a:xfrm rot="5400000">
              <a:off x="6604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3" name="TextBox 133"/>
            <p:cNvSpPr txBox="1"/>
            <p:nvPr/>
          </p:nvSpPr>
          <p:spPr>
            <a:xfrm rot="5400000">
              <a:off x="6604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4" name="TextBox 134"/>
            <p:cNvSpPr txBox="1"/>
            <p:nvPr/>
          </p:nvSpPr>
          <p:spPr>
            <a:xfrm rot="5400000">
              <a:off x="6604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5" name="TextBox 135"/>
            <p:cNvSpPr txBox="1"/>
            <p:nvPr/>
          </p:nvSpPr>
          <p:spPr>
            <a:xfrm rot="5400000">
              <a:off x="6604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149" name="TextBox 8">
            <a:extLst>
              <a:ext uri="{FF2B5EF4-FFF2-40B4-BE49-F238E27FC236}">
                <a16:creationId xmlns:a16="http://schemas.microsoft.com/office/drawing/2014/main" id="{CB43D5EF-168E-49D9-B92A-F373CBDB3C9A}"/>
              </a:ext>
            </a:extLst>
          </p:cNvPr>
          <p:cNvSpPr txBox="1"/>
          <p:nvPr/>
        </p:nvSpPr>
        <p:spPr>
          <a:xfrm>
            <a:off x="-186278" y="1171143"/>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 action film (n): </a:t>
            </a:r>
          </a:p>
        </p:txBody>
      </p:sp>
      <p:sp>
        <p:nvSpPr>
          <p:cNvPr id="150" name="Rectangle 149">
            <a:extLst>
              <a:ext uri="{FF2B5EF4-FFF2-40B4-BE49-F238E27FC236}">
                <a16:creationId xmlns:a16="http://schemas.microsoft.com/office/drawing/2014/main" id="{A4F2FF43-13D0-48AF-AB1F-D973BF2E62ED}"/>
              </a:ext>
            </a:extLst>
          </p:cNvPr>
          <p:cNvSpPr/>
          <p:nvPr/>
        </p:nvSpPr>
        <p:spPr>
          <a:xfrm>
            <a:off x="5460660" y="1241083"/>
            <a:ext cx="9144000" cy="1323439"/>
          </a:xfrm>
          <a:prstGeom prst="rect">
            <a:avLst/>
          </a:prstGeom>
        </p:spPr>
        <p:txBody>
          <a:bodyPr>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ækʃn</a:t>
            </a:r>
            <a:r>
              <a:rPr lang="en-US" sz="4000" b="1" dirty="0">
                <a:solidFill>
                  <a:schemeClr val="tx1">
                    <a:lumMod val="95000"/>
                    <a:lumOff val="5000"/>
                  </a:schemeClr>
                </a:solidFill>
              </a:rPr>
              <a:t> </a:t>
            </a:r>
            <a:r>
              <a:rPr lang="en-US" sz="4000" b="1" dirty="0" err="1">
                <a:solidFill>
                  <a:schemeClr val="tx1">
                    <a:lumMod val="95000"/>
                    <a:lumOff val="5000"/>
                  </a:schemeClr>
                </a:solidFill>
              </a:rPr>
              <a:t>fɪlm</a:t>
            </a:r>
            <a:r>
              <a:rPr lang="en-US" sz="4000" b="1" dirty="0">
                <a:solidFill>
                  <a:schemeClr val="tx1">
                    <a:lumMod val="95000"/>
                    <a:lumOff val="5000"/>
                  </a:schemeClr>
                </a:solidFill>
              </a:rPr>
              <a:t>/</a:t>
            </a:r>
          </a:p>
          <a:p>
            <a:r>
              <a:rPr lang="en-US" sz="4000" b="1" dirty="0" err="1">
                <a:solidFill>
                  <a:schemeClr val="tx1">
                    <a:lumMod val="95000"/>
                    <a:lumOff val="5000"/>
                  </a:schemeClr>
                </a:solidFill>
              </a:rPr>
              <a:t>phim</a:t>
            </a:r>
            <a:r>
              <a:rPr lang="en-US" sz="4000" b="1" dirty="0">
                <a:solidFill>
                  <a:schemeClr val="tx1">
                    <a:lumMod val="95000"/>
                    <a:lumOff val="5000"/>
                  </a:schemeClr>
                </a:solidFill>
              </a:rPr>
              <a:t> </a:t>
            </a:r>
            <a:r>
              <a:rPr lang="en-US" sz="4000" b="1" dirty="0" err="1">
                <a:solidFill>
                  <a:schemeClr val="tx1">
                    <a:lumMod val="95000"/>
                    <a:lumOff val="5000"/>
                  </a:schemeClr>
                </a:solidFill>
              </a:rPr>
              <a:t>hành</a:t>
            </a:r>
            <a:r>
              <a:rPr lang="en-US" sz="4000" b="1" dirty="0">
                <a:solidFill>
                  <a:schemeClr val="tx1">
                    <a:lumMod val="95000"/>
                    <a:lumOff val="5000"/>
                  </a:schemeClr>
                </a:solidFill>
              </a:rPr>
              <a:t> </a:t>
            </a:r>
            <a:r>
              <a:rPr lang="en-US" sz="4000" b="1" dirty="0" err="1">
                <a:solidFill>
                  <a:schemeClr val="tx1">
                    <a:lumMod val="95000"/>
                    <a:lumOff val="5000"/>
                  </a:schemeClr>
                </a:solidFill>
              </a:rPr>
              <a:t>động</a:t>
            </a:r>
            <a:endParaRPr lang="en-US" sz="4000" b="1" dirty="0">
              <a:solidFill>
                <a:schemeClr val="tx1">
                  <a:lumMod val="95000"/>
                  <a:lumOff val="5000"/>
                </a:schemeClr>
              </a:solidFill>
            </a:endParaRPr>
          </a:p>
        </p:txBody>
      </p:sp>
      <p:sp>
        <p:nvSpPr>
          <p:cNvPr id="151" name="TextBox 8">
            <a:extLst>
              <a:ext uri="{FF2B5EF4-FFF2-40B4-BE49-F238E27FC236}">
                <a16:creationId xmlns:a16="http://schemas.microsoft.com/office/drawing/2014/main" id="{F8C4FC25-3A85-4B6A-8508-7E603A8BA2B2}"/>
              </a:ext>
            </a:extLst>
          </p:cNvPr>
          <p:cNvSpPr txBox="1"/>
          <p:nvPr/>
        </p:nvSpPr>
        <p:spPr>
          <a:xfrm>
            <a:off x="1981081" y="5257855"/>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3. animals </a:t>
            </a:r>
            <a:r>
              <a:rPr lang="en-US" sz="4000" b="1" dirty="0" err="1">
                <a:solidFill>
                  <a:srgbClr val="FF0000"/>
                </a:solidFill>
              </a:rPr>
              <a:t>programme</a:t>
            </a:r>
            <a:r>
              <a:rPr lang="en-US" sz="4000" b="1" dirty="0">
                <a:solidFill>
                  <a:srgbClr val="FF0000"/>
                </a:solidFill>
              </a:rPr>
              <a:t> (n) :</a:t>
            </a:r>
          </a:p>
        </p:txBody>
      </p:sp>
      <p:sp>
        <p:nvSpPr>
          <p:cNvPr id="152" name="Rectangle 151">
            <a:extLst>
              <a:ext uri="{FF2B5EF4-FFF2-40B4-BE49-F238E27FC236}">
                <a16:creationId xmlns:a16="http://schemas.microsoft.com/office/drawing/2014/main" id="{E63422CB-2291-41B9-A330-D4220C9EFE87}"/>
              </a:ext>
            </a:extLst>
          </p:cNvPr>
          <p:cNvSpPr/>
          <p:nvPr/>
        </p:nvSpPr>
        <p:spPr>
          <a:xfrm>
            <a:off x="8597705" y="5385073"/>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/'ænɪmlz 'prəʊgræm/</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chương trình thế giới động vật</a:t>
            </a:r>
          </a:p>
        </p:txBody>
      </p:sp>
      <p:sp>
        <p:nvSpPr>
          <p:cNvPr id="155" name="TextBox 8">
            <a:extLst>
              <a:ext uri="{FF2B5EF4-FFF2-40B4-BE49-F238E27FC236}">
                <a16:creationId xmlns:a16="http://schemas.microsoft.com/office/drawing/2014/main" id="{83B78BB8-8648-4CE4-96FE-B3A20FDEF0AC}"/>
              </a:ext>
            </a:extLst>
          </p:cNvPr>
          <p:cNvSpPr txBox="1"/>
          <p:nvPr/>
        </p:nvSpPr>
        <p:spPr>
          <a:xfrm>
            <a:off x="8237359" y="1092141"/>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2. animal (n): </a:t>
            </a:r>
          </a:p>
        </p:txBody>
      </p:sp>
      <p:sp>
        <p:nvSpPr>
          <p:cNvPr id="156" name="Rectangle 155">
            <a:extLst>
              <a:ext uri="{FF2B5EF4-FFF2-40B4-BE49-F238E27FC236}">
                <a16:creationId xmlns:a16="http://schemas.microsoft.com/office/drawing/2014/main" id="{6082E2E0-89E1-4893-8C48-10753C3326E5}"/>
              </a:ext>
            </a:extLst>
          </p:cNvPr>
          <p:cNvSpPr/>
          <p:nvPr/>
        </p:nvSpPr>
        <p:spPr>
          <a:xfrm>
            <a:off x="13478191" y="1250241"/>
            <a:ext cx="9144000" cy="1323439"/>
          </a:xfrm>
          <a:prstGeom prst="rect">
            <a:avLst/>
          </a:prstGeom>
        </p:spPr>
        <p:txBody>
          <a:bodyPr>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ænɪml</a:t>
            </a:r>
            <a:r>
              <a:rPr lang="en-US" sz="4000" b="1" dirty="0">
                <a:solidFill>
                  <a:schemeClr val="tx1">
                    <a:lumMod val="95000"/>
                    <a:lumOff val="5000"/>
                  </a:schemeClr>
                </a:solidFill>
              </a:rPr>
              <a:t>/</a:t>
            </a:r>
          </a:p>
          <a:p>
            <a:r>
              <a:rPr lang="en-US" sz="4000" b="1" dirty="0" err="1">
                <a:solidFill>
                  <a:schemeClr val="tx1">
                    <a:lumMod val="95000"/>
                    <a:lumOff val="5000"/>
                  </a:schemeClr>
                </a:solidFill>
              </a:rPr>
              <a:t>động</a:t>
            </a:r>
            <a:r>
              <a:rPr lang="en-US" sz="4000" b="1" dirty="0">
                <a:solidFill>
                  <a:schemeClr val="tx1">
                    <a:lumMod val="95000"/>
                    <a:lumOff val="5000"/>
                  </a:schemeClr>
                </a:solidFill>
              </a:rPr>
              <a:t> </a:t>
            </a:r>
            <a:r>
              <a:rPr lang="en-US" sz="4000" b="1" dirty="0" err="1">
                <a:solidFill>
                  <a:schemeClr val="tx1">
                    <a:lumMod val="95000"/>
                    <a:lumOff val="5000"/>
                  </a:schemeClr>
                </a:solidFill>
              </a:rPr>
              <a:t>vật</a:t>
            </a:r>
            <a:endParaRPr lang="en-US" sz="4000" b="1" dirty="0">
              <a:solidFill>
                <a:schemeClr val="tx1">
                  <a:lumMod val="95000"/>
                  <a:lumOff val="5000"/>
                </a:schemeClr>
              </a:solidFill>
            </a:endParaRPr>
          </a:p>
        </p:txBody>
      </p:sp>
      <p:pic>
        <p:nvPicPr>
          <p:cNvPr id="89" name="Picture 88">
            <a:extLst>
              <a:ext uri="{FF2B5EF4-FFF2-40B4-BE49-F238E27FC236}">
                <a16:creationId xmlns:a16="http://schemas.microsoft.com/office/drawing/2014/main" id="{FC94F31F-85D5-434F-A15D-38A7801E74B4}"/>
              </a:ext>
            </a:extLst>
          </p:cNvPr>
          <p:cNvPicPr>
            <a:picLocks noChangeAspect="1"/>
          </p:cNvPicPr>
          <p:nvPr/>
        </p:nvPicPr>
        <p:blipFill>
          <a:blip r:embed="rId17"/>
          <a:stretch>
            <a:fillRect/>
          </a:stretch>
        </p:blipFill>
        <p:spPr>
          <a:xfrm>
            <a:off x="1695222" y="2158874"/>
            <a:ext cx="3608321" cy="3159477"/>
          </a:xfrm>
          <a:prstGeom prst="rect">
            <a:avLst/>
          </a:prstGeom>
        </p:spPr>
      </p:pic>
      <p:pic>
        <p:nvPicPr>
          <p:cNvPr id="90" name="Picture 89">
            <a:extLst>
              <a:ext uri="{FF2B5EF4-FFF2-40B4-BE49-F238E27FC236}">
                <a16:creationId xmlns:a16="http://schemas.microsoft.com/office/drawing/2014/main" id="{D039076B-1ABF-4E0D-9539-291DD905F80E}"/>
              </a:ext>
            </a:extLst>
          </p:cNvPr>
          <p:cNvPicPr>
            <a:picLocks noChangeAspect="1"/>
          </p:cNvPicPr>
          <p:nvPr/>
        </p:nvPicPr>
        <p:blipFill>
          <a:blip r:embed="rId18"/>
          <a:stretch>
            <a:fillRect/>
          </a:stretch>
        </p:blipFill>
        <p:spPr>
          <a:xfrm>
            <a:off x="9597225" y="2112445"/>
            <a:ext cx="3779184" cy="3075138"/>
          </a:xfrm>
          <a:prstGeom prst="rect">
            <a:avLst/>
          </a:prstGeom>
        </p:spPr>
      </p:pic>
      <p:pic>
        <p:nvPicPr>
          <p:cNvPr id="91" name="Picture 90">
            <a:extLst>
              <a:ext uri="{FF2B5EF4-FFF2-40B4-BE49-F238E27FC236}">
                <a16:creationId xmlns:a16="http://schemas.microsoft.com/office/drawing/2014/main" id="{2CB40B55-5581-4B2C-8199-A40F63D38F8F}"/>
              </a:ext>
            </a:extLst>
          </p:cNvPr>
          <p:cNvPicPr>
            <a:picLocks noChangeAspect="1"/>
          </p:cNvPicPr>
          <p:nvPr/>
        </p:nvPicPr>
        <p:blipFill>
          <a:blip r:embed="rId19"/>
          <a:stretch>
            <a:fillRect/>
          </a:stretch>
        </p:blipFill>
        <p:spPr>
          <a:xfrm>
            <a:off x="2251773" y="6196781"/>
            <a:ext cx="6102356" cy="2816732"/>
          </a:xfrm>
          <a:prstGeom prst="rect">
            <a:avLst/>
          </a:prstGeom>
        </p:spPr>
      </p:pic>
      <p:pic>
        <p:nvPicPr>
          <p:cNvPr id="92" name="action film">
            <a:hlinkClick r:id="" action="ppaction://media"/>
            <a:extLst>
              <a:ext uri="{FF2B5EF4-FFF2-40B4-BE49-F238E27FC236}">
                <a16:creationId xmlns:a16="http://schemas.microsoft.com/office/drawing/2014/main" id="{A174A93E-2D0A-44DC-A3B6-8E92928AF16E}"/>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631664" y="2962623"/>
            <a:ext cx="609600" cy="609600"/>
          </a:xfrm>
          <a:prstGeom prst="rect">
            <a:avLst/>
          </a:prstGeom>
        </p:spPr>
      </p:pic>
      <p:pic>
        <p:nvPicPr>
          <p:cNvPr id="93" name="animal">
            <a:hlinkClick r:id="" action="ppaction://media"/>
            <a:extLst>
              <a:ext uri="{FF2B5EF4-FFF2-40B4-BE49-F238E27FC236}">
                <a16:creationId xmlns:a16="http://schemas.microsoft.com/office/drawing/2014/main" id="{1150650B-6ED2-44E4-86F6-66CF218ECEF1}"/>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4145074" y="2805547"/>
            <a:ext cx="609600" cy="609600"/>
          </a:xfrm>
          <a:prstGeom prst="rect">
            <a:avLst/>
          </a:prstGeom>
        </p:spPr>
      </p:pic>
      <p:pic>
        <p:nvPicPr>
          <p:cNvPr id="94" name="animals programme">
            <a:hlinkClick r:id="" action="ppaction://media"/>
            <a:extLst>
              <a:ext uri="{FF2B5EF4-FFF2-40B4-BE49-F238E27FC236}">
                <a16:creationId xmlns:a16="http://schemas.microsoft.com/office/drawing/2014/main" id="{0CD386C7-92C4-4008-BC7B-DEB6037BBEEB}"/>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8999030" y="6961914"/>
            <a:ext cx="609600" cy="609600"/>
          </a:xfrm>
          <a:prstGeom prst="rect">
            <a:avLst/>
          </a:prstGeom>
        </p:spPr>
      </p:pic>
    </p:spTree>
    <p:extLst>
      <p:ext uri="{BB962C8B-B14F-4D97-AF65-F5344CB8AC3E}">
        <p14:creationId xmlns:p14="http://schemas.microsoft.com/office/powerpoint/2010/main" val="10764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500" fill="hold"/>
                                        <p:tgtEl>
                                          <p:spTgt spid="140"/>
                                        </p:tgtEl>
                                        <p:attrNameLst>
                                          <p:attrName>ppt_w</p:attrName>
                                        </p:attrNameLst>
                                      </p:cBhvr>
                                      <p:tavLst>
                                        <p:tav tm="0">
                                          <p:val>
                                            <p:fltVal val="0"/>
                                          </p:val>
                                        </p:tav>
                                        <p:tav tm="100000">
                                          <p:val>
                                            <p:strVal val="#ppt_w"/>
                                          </p:val>
                                        </p:tav>
                                      </p:tavLst>
                                    </p:anim>
                                    <p:anim calcmode="lin" valueType="num">
                                      <p:cBhvr>
                                        <p:cTn id="8" dur="500" fill="hold"/>
                                        <p:tgtEl>
                                          <p:spTgt spid="140"/>
                                        </p:tgtEl>
                                        <p:attrNameLst>
                                          <p:attrName>ppt_h</p:attrName>
                                        </p:attrNameLst>
                                      </p:cBhvr>
                                      <p:tavLst>
                                        <p:tav tm="0">
                                          <p:val>
                                            <p:fltVal val="0"/>
                                          </p:val>
                                        </p:tav>
                                        <p:tav tm="100000">
                                          <p:val>
                                            <p:strVal val="#ppt_h"/>
                                          </p:val>
                                        </p:tav>
                                      </p:tavLst>
                                    </p:anim>
                                    <p:animEffect transition="in" filter="fade">
                                      <p:cBhvr>
                                        <p:cTn id="9" dur="500"/>
                                        <p:tgtEl>
                                          <p:spTgt spid="140"/>
                                        </p:tgtEl>
                                      </p:cBhvr>
                                    </p:animEffec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500" fill="hold"/>
                                        <p:tgtEl>
                                          <p:spTgt spid="62"/>
                                        </p:tgtEl>
                                        <p:attrNameLst>
                                          <p:attrName>ppt_w</p:attrName>
                                        </p:attrNameLst>
                                      </p:cBhvr>
                                      <p:tavLst>
                                        <p:tav tm="0">
                                          <p:val>
                                            <p:fltVal val="0"/>
                                          </p:val>
                                        </p:tav>
                                        <p:tav tm="100000">
                                          <p:val>
                                            <p:strVal val="#ppt_w"/>
                                          </p:val>
                                        </p:tav>
                                      </p:tavLst>
                                    </p:anim>
                                    <p:anim calcmode="lin" valueType="num">
                                      <p:cBhvr>
                                        <p:cTn id="23" dur="500" fill="hold"/>
                                        <p:tgtEl>
                                          <p:spTgt spid="62"/>
                                        </p:tgtEl>
                                        <p:attrNameLst>
                                          <p:attrName>ppt_h</p:attrName>
                                        </p:attrNameLst>
                                      </p:cBhvr>
                                      <p:tavLst>
                                        <p:tav tm="0">
                                          <p:val>
                                            <p:fltVal val="0"/>
                                          </p:val>
                                        </p:tav>
                                        <p:tav tm="100000">
                                          <p:val>
                                            <p:strVal val="#ppt_h"/>
                                          </p:val>
                                        </p:tav>
                                      </p:tavLst>
                                    </p:anim>
                                    <p:animEffect transition="in" filter="fade">
                                      <p:cBhvr>
                                        <p:cTn id="24" dur="500"/>
                                        <p:tgtEl>
                                          <p:spTgt spid="62"/>
                                        </p:tgtEl>
                                      </p:cBhvr>
                                    </p:animEffect>
                                  </p:childTnLst>
                                </p:cTn>
                              </p:par>
                              <p:par>
                                <p:cTn id="25" presetID="53" presetClass="entr" presetSubtype="16"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500" fill="hold"/>
                                        <p:tgtEl>
                                          <p:spTgt spid="65"/>
                                        </p:tgtEl>
                                        <p:attrNameLst>
                                          <p:attrName>ppt_w</p:attrName>
                                        </p:attrNameLst>
                                      </p:cBhvr>
                                      <p:tavLst>
                                        <p:tav tm="0">
                                          <p:val>
                                            <p:fltVal val="0"/>
                                          </p:val>
                                        </p:tav>
                                        <p:tav tm="100000">
                                          <p:val>
                                            <p:strVal val="#ppt_w"/>
                                          </p:val>
                                        </p:tav>
                                      </p:tavLst>
                                    </p:anim>
                                    <p:anim calcmode="lin" valueType="num">
                                      <p:cBhvr>
                                        <p:cTn id="28" dur="500" fill="hold"/>
                                        <p:tgtEl>
                                          <p:spTgt spid="65"/>
                                        </p:tgtEl>
                                        <p:attrNameLst>
                                          <p:attrName>ppt_h</p:attrName>
                                        </p:attrNameLst>
                                      </p:cBhvr>
                                      <p:tavLst>
                                        <p:tav tm="0">
                                          <p:val>
                                            <p:fltVal val="0"/>
                                          </p:val>
                                        </p:tav>
                                        <p:tav tm="100000">
                                          <p:val>
                                            <p:strVal val="#ppt_h"/>
                                          </p:val>
                                        </p:tav>
                                      </p:tavLst>
                                    </p:anim>
                                    <p:animEffect transition="in" filter="fade">
                                      <p:cBhvr>
                                        <p:cTn id="29" dur="500"/>
                                        <p:tgtEl>
                                          <p:spTgt spid="65"/>
                                        </p:tgtEl>
                                      </p:cBhvr>
                                    </p:animEffect>
                                  </p:childTnLst>
                                </p:cTn>
                              </p:par>
                              <p:par>
                                <p:cTn id="30" presetID="53" presetClass="entr" presetSubtype="16"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par>
                                <p:cTn id="35" presetID="53" presetClass="entr" presetSubtype="16"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par>
                                <p:cTn id="45" presetID="53" presetClass="entr" presetSubtype="16"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par>
                                <p:cTn id="50" presetID="53" presetClass="entr" presetSubtype="16" fill="hold" nodeType="with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par>
                                <p:cTn id="60" presetID="53" presetClass="entr" presetSubtype="16"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Effect transition="in" filter="fade">
                                      <p:cBhvr>
                                        <p:cTn id="64" dur="500"/>
                                        <p:tgtEl>
                                          <p:spTgt spid="86"/>
                                        </p:tgtEl>
                                      </p:cBhvr>
                                    </p:animEffect>
                                  </p:childTnLst>
                                </p:cTn>
                              </p:par>
                              <p:par>
                                <p:cTn id="65" presetID="53" presetClass="entr" presetSubtype="16" fill="hold" nodeType="withEffect">
                                  <p:stCondLst>
                                    <p:cond delay="0"/>
                                  </p:stCondLst>
                                  <p:childTnLst>
                                    <p:set>
                                      <p:cBhvr>
                                        <p:cTn id="66" dur="1" fill="hold">
                                          <p:stCondLst>
                                            <p:cond delay="0"/>
                                          </p:stCondLst>
                                        </p:cTn>
                                        <p:tgtEl>
                                          <p:spTgt spid="113"/>
                                        </p:tgtEl>
                                        <p:attrNameLst>
                                          <p:attrName>style.visibility</p:attrName>
                                        </p:attrNameLst>
                                      </p:cBhvr>
                                      <p:to>
                                        <p:strVal val="visible"/>
                                      </p:to>
                                    </p:set>
                                    <p:anim calcmode="lin" valueType="num">
                                      <p:cBhvr>
                                        <p:cTn id="67" dur="500" fill="hold"/>
                                        <p:tgtEl>
                                          <p:spTgt spid="113"/>
                                        </p:tgtEl>
                                        <p:attrNameLst>
                                          <p:attrName>ppt_w</p:attrName>
                                        </p:attrNameLst>
                                      </p:cBhvr>
                                      <p:tavLst>
                                        <p:tav tm="0">
                                          <p:val>
                                            <p:fltVal val="0"/>
                                          </p:val>
                                        </p:tav>
                                        <p:tav tm="100000">
                                          <p:val>
                                            <p:strVal val="#ppt_w"/>
                                          </p:val>
                                        </p:tav>
                                      </p:tavLst>
                                    </p:anim>
                                    <p:anim calcmode="lin" valueType="num">
                                      <p:cBhvr>
                                        <p:cTn id="68" dur="500" fill="hold"/>
                                        <p:tgtEl>
                                          <p:spTgt spid="113"/>
                                        </p:tgtEl>
                                        <p:attrNameLst>
                                          <p:attrName>ppt_h</p:attrName>
                                        </p:attrNameLst>
                                      </p:cBhvr>
                                      <p:tavLst>
                                        <p:tav tm="0">
                                          <p:val>
                                            <p:fltVal val="0"/>
                                          </p:val>
                                        </p:tav>
                                        <p:tav tm="100000">
                                          <p:val>
                                            <p:strVal val="#ppt_h"/>
                                          </p:val>
                                        </p:tav>
                                      </p:tavLst>
                                    </p:anim>
                                    <p:animEffect transition="in" filter="fade">
                                      <p:cBhvr>
                                        <p:cTn id="69" dur="500"/>
                                        <p:tgtEl>
                                          <p:spTgt spid="113"/>
                                        </p:tgtEl>
                                      </p:cBhvr>
                                    </p:animEffect>
                                  </p:childTnLst>
                                </p:cTn>
                              </p:par>
                              <p:par>
                                <p:cTn id="70" presetID="53" presetClass="entr" presetSubtype="16" fill="hold" nodeType="withEffect">
                                  <p:stCondLst>
                                    <p:cond delay="0"/>
                                  </p:stCondLst>
                                  <p:childTnLst>
                                    <p:set>
                                      <p:cBhvr>
                                        <p:cTn id="71" dur="1" fill="hold">
                                          <p:stCondLst>
                                            <p:cond delay="0"/>
                                          </p:stCondLst>
                                        </p:cTn>
                                        <p:tgtEl>
                                          <p:spTgt spid="114"/>
                                        </p:tgtEl>
                                        <p:attrNameLst>
                                          <p:attrName>style.visibility</p:attrName>
                                        </p:attrNameLst>
                                      </p:cBhvr>
                                      <p:to>
                                        <p:strVal val="visible"/>
                                      </p:to>
                                    </p:set>
                                    <p:anim calcmode="lin" valueType="num">
                                      <p:cBhvr>
                                        <p:cTn id="72" dur="500" fill="hold"/>
                                        <p:tgtEl>
                                          <p:spTgt spid="114"/>
                                        </p:tgtEl>
                                        <p:attrNameLst>
                                          <p:attrName>ppt_w</p:attrName>
                                        </p:attrNameLst>
                                      </p:cBhvr>
                                      <p:tavLst>
                                        <p:tav tm="0">
                                          <p:val>
                                            <p:fltVal val="0"/>
                                          </p:val>
                                        </p:tav>
                                        <p:tav tm="100000">
                                          <p:val>
                                            <p:strVal val="#ppt_w"/>
                                          </p:val>
                                        </p:tav>
                                      </p:tavLst>
                                    </p:anim>
                                    <p:anim calcmode="lin" valueType="num">
                                      <p:cBhvr>
                                        <p:cTn id="73" dur="500" fill="hold"/>
                                        <p:tgtEl>
                                          <p:spTgt spid="114"/>
                                        </p:tgtEl>
                                        <p:attrNameLst>
                                          <p:attrName>ppt_h</p:attrName>
                                        </p:attrNameLst>
                                      </p:cBhvr>
                                      <p:tavLst>
                                        <p:tav tm="0">
                                          <p:val>
                                            <p:fltVal val="0"/>
                                          </p:val>
                                        </p:tav>
                                        <p:tav tm="100000">
                                          <p:val>
                                            <p:strVal val="#ppt_h"/>
                                          </p:val>
                                        </p:tav>
                                      </p:tavLst>
                                    </p:anim>
                                    <p:animEffect transition="in" filter="fade">
                                      <p:cBhvr>
                                        <p:cTn id="74" dur="500"/>
                                        <p:tgtEl>
                                          <p:spTgt spid="114"/>
                                        </p:tgtEl>
                                      </p:cBhvr>
                                    </p:animEffect>
                                  </p:childTnLst>
                                </p:cTn>
                              </p:par>
                              <p:par>
                                <p:cTn id="75" presetID="53" presetClass="entr" presetSubtype="16" fill="hold" nodeType="withEffect">
                                  <p:stCondLst>
                                    <p:cond delay="0"/>
                                  </p:stCondLst>
                                  <p:childTnLst>
                                    <p:set>
                                      <p:cBhvr>
                                        <p:cTn id="76" dur="1" fill="hold">
                                          <p:stCondLst>
                                            <p:cond delay="0"/>
                                          </p:stCondLst>
                                        </p:cTn>
                                        <p:tgtEl>
                                          <p:spTgt spid="115"/>
                                        </p:tgtEl>
                                        <p:attrNameLst>
                                          <p:attrName>style.visibility</p:attrName>
                                        </p:attrNameLst>
                                      </p:cBhvr>
                                      <p:to>
                                        <p:strVal val="visible"/>
                                      </p:to>
                                    </p:set>
                                    <p:anim calcmode="lin" valueType="num">
                                      <p:cBhvr>
                                        <p:cTn id="77" dur="500" fill="hold"/>
                                        <p:tgtEl>
                                          <p:spTgt spid="115"/>
                                        </p:tgtEl>
                                        <p:attrNameLst>
                                          <p:attrName>ppt_w</p:attrName>
                                        </p:attrNameLst>
                                      </p:cBhvr>
                                      <p:tavLst>
                                        <p:tav tm="0">
                                          <p:val>
                                            <p:fltVal val="0"/>
                                          </p:val>
                                        </p:tav>
                                        <p:tav tm="100000">
                                          <p:val>
                                            <p:strVal val="#ppt_w"/>
                                          </p:val>
                                        </p:tav>
                                      </p:tavLst>
                                    </p:anim>
                                    <p:anim calcmode="lin" valueType="num">
                                      <p:cBhvr>
                                        <p:cTn id="78" dur="500" fill="hold"/>
                                        <p:tgtEl>
                                          <p:spTgt spid="115"/>
                                        </p:tgtEl>
                                        <p:attrNameLst>
                                          <p:attrName>ppt_h</p:attrName>
                                        </p:attrNameLst>
                                      </p:cBhvr>
                                      <p:tavLst>
                                        <p:tav tm="0">
                                          <p:val>
                                            <p:fltVal val="0"/>
                                          </p:val>
                                        </p:tav>
                                        <p:tav tm="100000">
                                          <p:val>
                                            <p:strVal val="#ppt_h"/>
                                          </p:val>
                                        </p:tav>
                                      </p:tavLst>
                                    </p:anim>
                                    <p:animEffect transition="in" filter="fade">
                                      <p:cBhvr>
                                        <p:cTn id="79" dur="500"/>
                                        <p:tgtEl>
                                          <p:spTgt spid="115"/>
                                        </p:tgtEl>
                                      </p:cBhvr>
                                    </p:animEffect>
                                  </p:childTnLst>
                                </p:cTn>
                              </p:par>
                              <p:par>
                                <p:cTn id="80" presetID="53" presetClass="entr" presetSubtype="16" fill="hold" nodeType="withEffect">
                                  <p:stCondLst>
                                    <p:cond delay="0"/>
                                  </p:stCondLst>
                                  <p:childTnLst>
                                    <p:set>
                                      <p:cBhvr>
                                        <p:cTn id="81" dur="1" fill="hold">
                                          <p:stCondLst>
                                            <p:cond delay="0"/>
                                          </p:stCondLst>
                                        </p:cTn>
                                        <p:tgtEl>
                                          <p:spTgt spid="119"/>
                                        </p:tgtEl>
                                        <p:attrNameLst>
                                          <p:attrName>style.visibility</p:attrName>
                                        </p:attrNameLst>
                                      </p:cBhvr>
                                      <p:to>
                                        <p:strVal val="visible"/>
                                      </p:to>
                                    </p:set>
                                    <p:anim calcmode="lin" valueType="num">
                                      <p:cBhvr>
                                        <p:cTn id="82" dur="500" fill="hold"/>
                                        <p:tgtEl>
                                          <p:spTgt spid="119"/>
                                        </p:tgtEl>
                                        <p:attrNameLst>
                                          <p:attrName>ppt_w</p:attrName>
                                        </p:attrNameLst>
                                      </p:cBhvr>
                                      <p:tavLst>
                                        <p:tav tm="0">
                                          <p:val>
                                            <p:fltVal val="0"/>
                                          </p:val>
                                        </p:tav>
                                        <p:tav tm="100000">
                                          <p:val>
                                            <p:strVal val="#ppt_w"/>
                                          </p:val>
                                        </p:tav>
                                      </p:tavLst>
                                    </p:anim>
                                    <p:anim calcmode="lin" valueType="num">
                                      <p:cBhvr>
                                        <p:cTn id="83" dur="500" fill="hold"/>
                                        <p:tgtEl>
                                          <p:spTgt spid="119"/>
                                        </p:tgtEl>
                                        <p:attrNameLst>
                                          <p:attrName>ppt_h</p:attrName>
                                        </p:attrNameLst>
                                      </p:cBhvr>
                                      <p:tavLst>
                                        <p:tav tm="0">
                                          <p:val>
                                            <p:fltVal val="0"/>
                                          </p:val>
                                        </p:tav>
                                        <p:tav tm="100000">
                                          <p:val>
                                            <p:strVal val="#ppt_h"/>
                                          </p:val>
                                        </p:tav>
                                      </p:tavLst>
                                    </p:anim>
                                    <p:animEffect transition="in" filter="fade">
                                      <p:cBhvr>
                                        <p:cTn id="84" dur="500"/>
                                        <p:tgtEl>
                                          <p:spTgt spid="119"/>
                                        </p:tgtEl>
                                      </p:cBhvr>
                                    </p:animEffect>
                                  </p:childTnLst>
                                </p:cTn>
                              </p:par>
                              <p:par>
                                <p:cTn id="85" presetID="53" presetClass="entr" presetSubtype="16" fill="hold" nodeType="withEffect">
                                  <p:stCondLst>
                                    <p:cond delay="0"/>
                                  </p:stCondLst>
                                  <p:childTnLst>
                                    <p:set>
                                      <p:cBhvr>
                                        <p:cTn id="86" dur="1" fill="hold">
                                          <p:stCondLst>
                                            <p:cond delay="0"/>
                                          </p:stCondLst>
                                        </p:cTn>
                                        <p:tgtEl>
                                          <p:spTgt spid="120"/>
                                        </p:tgtEl>
                                        <p:attrNameLst>
                                          <p:attrName>style.visibility</p:attrName>
                                        </p:attrNameLst>
                                      </p:cBhvr>
                                      <p:to>
                                        <p:strVal val="visible"/>
                                      </p:to>
                                    </p:set>
                                    <p:anim calcmode="lin" valueType="num">
                                      <p:cBhvr>
                                        <p:cTn id="87" dur="500" fill="hold"/>
                                        <p:tgtEl>
                                          <p:spTgt spid="120"/>
                                        </p:tgtEl>
                                        <p:attrNameLst>
                                          <p:attrName>ppt_w</p:attrName>
                                        </p:attrNameLst>
                                      </p:cBhvr>
                                      <p:tavLst>
                                        <p:tav tm="0">
                                          <p:val>
                                            <p:fltVal val="0"/>
                                          </p:val>
                                        </p:tav>
                                        <p:tav tm="100000">
                                          <p:val>
                                            <p:strVal val="#ppt_w"/>
                                          </p:val>
                                        </p:tav>
                                      </p:tavLst>
                                    </p:anim>
                                    <p:anim calcmode="lin" valueType="num">
                                      <p:cBhvr>
                                        <p:cTn id="88" dur="500" fill="hold"/>
                                        <p:tgtEl>
                                          <p:spTgt spid="120"/>
                                        </p:tgtEl>
                                        <p:attrNameLst>
                                          <p:attrName>ppt_h</p:attrName>
                                        </p:attrNameLst>
                                      </p:cBhvr>
                                      <p:tavLst>
                                        <p:tav tm="0">
                                          <p:val>
                                            <p:fltVal val="0"/>
                                          </p:val>
                                        </p:tav>
                                        <p:tav tm="100000">
                                          <p:val>
                                            <p:strVal val="#ppt_h"/>
                                          </p:val>
                                        </p:tav>
                                      </p:tavLst>
                                    </p:anim>
                                    <p:animEffect transition="in" filter="fade">
                                      <p:cBhvr>
                                        <p:cTn id="89" dur="500"/>
                                        <p:tgtEl>
                                          <p:spTgt spid="120"/>
                                        </p:tgtEl>
                                      </p:cBhvr>
                                    </p:animEffect>
                                  </p:childTnLst>
                                </p:cTn>
                              </p:par>
                              <p:par>
                                <p:cTn id="90" presetID="53" presetClass="entr" presetSubtype="16"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500" fill="hold"/>
                                        <p:tgtEl>
                                          <p:spTgt spid="126"/>
                                        </p:tgtEl>
                                        <p:attrNameLst>
                                          <p:attrName>ppt_w</p:attrName>
                                        </p:attrNameLst>
                                      </p:cBhvr>
                                      <p:tavLst>
                                        <p:tav tm="0">
                                          <p:val>
                                            <p:fltVal val="0"/>
                                          </p:val>
                                        </p:tav>
                                        <p:tav tm="100000">
                                          <p:val>
                                            <p:strVal val="#ppt_w"/>
                                          </p:val>
                                        </p:tav>
                                      </p:tavLst>
                                    </p:anim>
                                    <p:anim calcmode="lin" valueType="num">
                                      <p:cBhvr>
                                        <p:cTn id="93" dur="500" fill="hold"/>
                                        <p:tgtEl>
                                          <p:spTgt spid="126"/>
                                        </p:tgtEl>
                                        <p:attrNameLst>
                                          <p:attrName>ppt_h</p:attrName>
                                        </p:attrNameLst>
                                      </p:cBhvr>
                                      <p:tavLst>
                                        <p:tav tm="0">
                                          <p:val>
                                            <p:fltVal val="0"/>
                                          </p:val>
                                        </p:tav>
                                        <p:tav tm="100000">
                                          <p:val>
                                            <p:strVal val="#ppt_h"/>
                                          </p:val>
                                        </p:tav>
                                      </p:tavLst>
                                    </p:anim>
                                    <p:animEffect transition="in" filter="fade">
                                      <p:cBhvr>
                                        <p:cTn id="94" dur="500"/>
                                        <p:tgtEl>
                                          <p:spTgt spid="126"/>
                                        </p:tgtEl>
                                      </p:cBhvr>
                                    </p:animEffect>
                                  </p:childTnLst>
                                </p:cTn>
                              </p:par>
                              <p:par>
                                <p:cTn id="95" presetID="53" presetClass="entr" presetSubtype="16"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500" fill="hold"/>
                                        <p:tgtEl>
                                          <p:spTgt spid="56"/>
                                        </p:tgtEl>
                                        <p:attrNameLst>
                                          <p:attrName>ppt_w</p:attrName>
                                        </p:attrNameLst>
                                      </p:cBhvr>
                                      <p:tavLst>
                                        <p:tav tm="0">
                                          <p:val>
                                            <p:fltVal val="0"/>
                                          </p:val>
                                        </p:tav>
                                        <p:tav tm="100000">
                                          <p:val>
                                            <p:strVal val="#ppt_w"/>
                                          </p:val>
                                        </p:tav>
                                      </p:tavLst>
                                    </p:anim>
                                    <p:anim calcmode="lin" valueType="num">
                                      <p:cBhvr>
                                        <p:cTn id="98" dur="500" fill="hold"/>
                                        <p:tgtEl>
                                          <p:spTgt spid="56"/>
                                        </p:tgtEl>
                                        <p:attrNameLst>
                                          <p:attrName>ppt_h</p:attrName>
                                        </p:attrNameLst>
                                      </p:cBhvr>
                                      <p:tavLst>
                                        <p:tav tm="0">
                                          <p:val>
                                            <p:fltVal val="0"/>
                                          </p:val>
                                        </p:tav>
                                        <p:tav tm="100000">
                                          <p:val>
                                            <p:strVal val="#ppt_h"/>
                                          </p:val>
                                        </p:tav>
                                      </p:tavLst>
                                    </p:anim>
                                    <p:animEffect transition="in" filter="fade">
                                      <p:cBhvr>
                                        <p:cTn id="99" dur="500"/>
                                        <p:tgtEl>
                                          <p:spTgt spid="56"/>
                                        </p:tgtEl>
                                      </p:cBhvr>
                                    </p:animEffect>
                                  </p:childTnLst>
                                </p:cTn>
                              </p:par>
                              <p:par>
                                <p:cTn id="100" presetID="53" presetClass="entr" presetSubtype="16"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 calcmode="lin" valueType="num">
                                      <p:cBhvr>
                                        <p:cTn id="102" dur="500" fill="hold"/>
                                        <p:tgtEl>
                                          <p:spTgt spid="59"/>
                                        </p:tgtEl>
                                        <p:attrNameLst>
                                          <p:attrName>ppt_w</p:attrName>
                                        </p:attrNameLst>
                                      </p:cBhvr>
                                      <p:tavLst>
                                        <p:tav tm="0">
                                          <p:val>
                                            <p:fltVal val="0"/>
                                          </p:val>
                                        </p:tav>
                                        <p:tav tm="100000">
                                          <p:val>
                                            <p:strVal val="#ppt_w"/>
                                          </p:val>
                                        </p:tav>
                                      </p:tavLst>
                                    </p:anim>
                                    <p:anim calcmode="lin" valueType="num">
                                      <p:cBhvr>
                                        <p:cTn id="103" dur="500" fill="hold"/>
                                        <p:tgtEl>
                                          <p:spTgt spid="59"/>
                                        </p:tgtEl>
                                        <p:attrNameLst>
                                          <p:attrName>ppt_h</p:attrName>
                                        </p:attrNameLst>
                                      </p:cBhvr>
                                      <p:tavLst>
                                        <p:tav tm="0">
                                          <p:val>
                                            <p:fltVal val="0"/>
                                          </p:val>
                                        </p:tav>
                                        <p:tav tm="100000">
                                          <p:val>
                                            <p:strVal val="#ppt_h"/>
                                          </p:val>
                                        </p:tav>
                                      </p:tavLst>
                                    </p:anim>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barn(inVertical)">
                                      <p:cBhvr>
                                        <p:cTn id="109" dur="500"/>
                                        <p:tgtEl>
                                          <p:spTgt spid="89"/>
                                        </p:tgtEl>
                                      </p:cBhvr>
                                    </p:animEffect>
                                  </p:childTnLst>
                                </p:cTn>
                              </p:par>
                              <p:par>
                                <p:cTn id="110" presetID="16" presetClass="entr" presetSubtype="21"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Effect transition="in" filter="barn(inVertical)">
                                      <p:cBhvr>
                                        <p:cTn id="112" dur="500"/>
                                        <p:tgtEl>
                                          <p:spTgt spid="92"/>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149"/>
                                        </p:tgtEl>
                                        <p:attrNameLst>
                                          <p:attrName>style.visibility</p:attrName>
                                        </p:attrNameLst>
                                      </p:cBhvr>
                                      <p:to>
                                        <p:strVal val="visible"/>
                                      </p:to>
                                    </p:set>
                                    <p:animEffect transition="in" filter="barn(inVertical)">
                                      <p:cBhvr>
                                        <p:cTn id="115" dur="500"/>
                                        <p:tgtEl>
                                          <p:spTgt spid="149"/>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barn(inVertical)">
                                      <p:cBhvr>
                                        <p:cTn id="120" dur="500"/>
                                        <p:tgtEl>
                                          <p:spTgt spid="150"/>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93"/>
                                        </p:tgtEl>
                                        <p:attrNameLst>
                                          <p:attrName>style.visibility</p:attrName>
                                        </p:attrNameLst>
                                      </p:cBhvr>
                                      <p:to>
                                        <p:strVal val="visible"/>
                                      </p:to>
                                    </p:set>
                                    <p:animEffect transition="in" filter="barn(inVertical)">
                                      <p:cBhvr>
                                        <p:cTn id="125" dur="500"/>
                                        <p:tgtEl>
                                          <p:spTgt spid="93"/>
                                        </p:tgtEl>
                                      </p:cBhvr>
                                    </p:animEffect>
                                  </p:childTnLst>
                                </p:cTn>
                              </p:par>
                              <p:par>
                                <p:cTn id="126" presetID="16" presetClass="entr" presetSubtype="21" fill="hold" nodeType="withEffect">
                                  <p:stCondLst>
                                    <p:cond delay="0"/>
                                  </p:stCondLst>
                                  <p:childTnLst>
                                    <p:set>
                                      <p:cBhvr>
                                        <p:cTn id="127" dur="1" fill="hold">
                                          <p:stCondLst>
                                            <p:cond delay="0"/>
                                          </p:stCondLst>
                                        </p:cTn>
                                        <p:tgtEl>
                                          <p:spTgt spid="90"/>
                                        </p:tgtEl>
                                        <p:attrNameLst>
                                          <p:attrName>style.visibility</p:attrName>
                                        </p:attrNameLst>
                                      </p:cBhvr>
                                      <p:to>
                                        <p:strVal val="visible"/>
                                      </p:to>
                                    </p:set>
                                    <p:animEffect transition="in" filter="barn(inVertical)">
                                      <p:cBhvr>
                                        <p:cTn id="128" dur="500"/>
                                        <p:tgtEl>
                                          <p:spTgt spid="90"/>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155"/>
                                        </p:tgtEl>
                                        <p:attrNameLst>
                                          <p:attrName>style.visibility</p:attrName>
                                        </p:attrNameLst>
                                      </p:cBhvr>
                                      <p:to>
                                        <p:strVal val="visible"/>
                                      </p:to>
                                    </p:set>
                                    <p:animEffect transition="in" filter="barn(inVertical)">
                                      <p:cBhvr>
                                        <p:cTn id="131" dur="500"/>
                                        <p:tgtEl>
                                          <p:spTgt spid="155"/>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156"/>
                                        </p:tgtEl>
                                        <p:attrNameLst>
                                          <p:attrName>style.visibility</p:attrName>
                                        </p:attrNameLst>
                                      </p:cBhvr>
                                      <p:to>
                                        <p:strVal val="visible"/>
                                      </p:to>
                                    </p:set>
                                    <p:animEffect transition="in" filter="barn(inVertical)">
                                      <p:cBhvr>
                                        <p:cTn id="136" dur="500"/>
                                        <p:tgtEl>
                                          <p:spTgt spid="156"/>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91"/>
                                        </p:tgtEl>
                                        <p:attrNameLst>
                                          <p:attrName>style.visibility</p:attrName>
                                        </p:attrNameLst>
                                      </p:cBhvr>
                                      <p:to>
                                        <p:strVal val="visible"/>
                                      </p:to>
                                    </p:set>
                                    <p:animEffect transition="in" filter="barn(inVertical)">
                                      <p:cBhvr>
                                        <p:cTn id="141" dur="500"/>
                                        <p:tgtEl>
                                          <p:spTgt spid="91"/>
                                        </p:tgtEl>
                                      </p:cBhvr>
                                    </p:animEffect>
                                  </p:childTnLst>
                                </p:cTn>
                              </p:par>
                              <p:par>
                                <p:cTn id="142" presetID="16" presetClass="entr" presetSubtype="21" fill="hold" nodeType="withEffect">
                                  <p:stCondLst>
                                    <p:cond delay="0"/>
                                  </p:stCondLst>
                                  <p:childTnLst>
                                    <p:set>
                                      <p:cBhvr>
                                        <p:cTn id="143" dur="1" fill="hold">
                                          <p:stCondLst>
                                            <p:cond delay="0"/>
                                          </p:stCondLst>
                                        </p:cTn>
                                        <p:tgtEl>
                                          <p:spTgt spid="94"/>
                                        </p:tgtEl>
                                        <p:attrNameLst>
                                          <p:attrName>style.visibility</p:attrName>
                                        </p:attrNameLst>
                                      </p:cBhvr>
                                      <p:to>
                                        <p:strVal val="visible"/>
                                      </p:to>
                                    </p:set>
                                    <p:animEffect transition="in" filter="barn(inVertical)">
                                      <p:cBhvr>
                                        <p:cTn id="144" dur="500"/>
                                        <p:tgtEl>
                                          <p:spTgt spid="94"/>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151"/>
                                        </p:tgtEl>
                                        <p:attrNameLst>
                                          <p:attrName>style.visibility</p:attrName>
                                        </p:attrNameLst>
                                      </p:cBhvr>
                                      <p:to>
                                        <p:strVal val="visible"/>
                                      </p:to>
                                    </p:set>
                                    <p:animEffect transition="in" filter="barn(inVertical)">
                                      <p:cBhvr>
                                        <p:cTn id="147" dur="500"/>
                                        <p:tgtEl>
                                          <p:spTgt spid="151"/>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152"/>
                                        </p:tgtEl>
                                        <p:attrNameLst>
                                          <p:attrName>style.visibility</p:attrName>
                                        </p:attrNameLst>
                                      </p:cBhvr>
                                      <p:to>
                                        <p:strVal val="visible"/>
                                      </p:to>
                                    </p:set>
                                    <p:animEffect transition="in" filter="barn(inVertical)">
                                      <p:cBhvr>
                                        <p:cTn id="152"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3" fill="hold" display="0">
                  <p:stCondLst>
                    <p:cond delay="indefinite"/>
                  </p:stCondLst>
                  <p:endCondLst>
                    <p:cond evt="onStopAudio" delay="0">
                      <p:tgtEl>
                        <p:sldTgt/>
                      </p:tgtEl>
                    </p:cond>
                  </p:endCondLst>
                </p:cTn>
                <p:tgtEl>
                  <p:spTgt spid="92"/>
                </p:tgtEl>
              </p:cMediaNode>
            </p:audio>
            <p:audio>
              <p:cMediaNode vol="80000">
                <p:cTn id="154" fill="hold" display="0">
                  <p:stCondLst>
                    <p:cond delay="indefinite"/>
                  </p:stCondLst>
                  <p:endCondLst>
                    <p:cond evt="onStopAudio" delay="0">
                      <p:tgtEl>
                        <p:sldTgt/>
                      </p:tgtEl>
                    </p:cond>
                  </p:endCondLst>
                </p:cTn>
                <p:tgtEl>
                  <p:spTgt spid="93"/>
                </p:tgtEl>
              </p:cMediaNode>
            </p:audio>
            <p:audio>
              <p:cMediaNode vol="80000">
                <p:cTn id="155" fill="hold" display="0">
                  <p:stCondLst>
                    <p:cond delay="indefinite"/>
                  </p:stCondLst>
                  <p:endCondLst>
                    <p:cond evt="onStopAudio" delay="0">
                      <p:tgtEl>
                        <p:sldTgt/>
                      </p:tgtEl>
                    </p:cond>
                  </p:endCondLst>
                </p:cTn>
                <p:tgtEl>
                  <p:spTgt spid="94"/>
                </p:tgtEl>
              </p:cMediaNode>
            </p:audio>
          </p:childTnLst>
        </p:cTn>
      </p:par>
    </p:tnLst>
    <p:bldLst>
      <p:bldP spid="149" grpId="0"/>
      <p:bldP spid="150" grpId="0"/>
      <p:bldP spid="151" grpId="0"/>
      <p:bldP spid="152" grpId="0"/>
      <p:bldP spid="155" grpId="0"/>
      <p:bldP spid="15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66073"/>
            <a:ext cx="17553944" cy="10032674"/>
            <a:chOff x="0" y="-28575"/>
            <a:chExt cx="4112280" cy="2346407"/>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342900"/>
            <a:ext cx="16958230" cy="96012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838650" y="130076"/>
            <a:ext cx="16323090" cy="833883"/>
          </a:xfrm>
          <a:prstGeom prst="rect">
            <a:avLst/>
          </a:prstGeom>
          <a:noFill/>
        </p:spPr>
        <p:txBody>
          <a:bodyPr wrap="square">
            <a:spAutoFit/>
          </a:bodyPr>
          <a:lstStyle/>
          <a:p>
            <a:pPr algn="just">
              <a:lnSpc>
                <a:spcPct val="150000"/>
              </a:lnSpc>
            </a:pPr>
            <a:r>
              <a:rPr lang="en-US" sz="36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5. Complete the sentences with suitable words/ phrases from the box.</a:t>
            </a:r>
            <a:endParaRPr lang="en-US" sz="36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1E8DADDF-FD63-48BF-8D32-34629B37EC3C}"/>
              </a:ext>
            </a:extLst>
          </p:cNvPr>
          <p:cNvSpPr txBox="1"/>
          <p:nvPr/>
        </p:nvSpPr>
        <p:spPr>
          <a:xfrm>
            <a:off x="155840" y="648487"/>
            <a:ext cx="3166664"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channel</a:t>
            </a:r>
          </a:p>
        </p:txBody>
      </p:sp>
      <p:sp>
        <p:nvSpPr>
          <p:cNvPr id="118" name="TextBox 117">
            <a:extLst>
              <a:ext uri="{FF2B5EF4-FFF2-40B4-BE49-F238E27FC236}">
                <a16:creationId xmlns:a16="http://schemas.microsoft.com/office/drawing/2014/main" id="{4A114C89-3E0E-4931-A40B-27A18EFB1312}"/>
              </a:ext>
            </a:extLst>
          </p:cNvPr>
          <p:cNvSpPr txBox="1"/>
          <p:nvPr/>
        </p:nvSpPr>
        <p:spPr>
          <a:xfrm>
            <a:off x="3354252" y="637046"/>
            <a:ext cx="3556835"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remote control</a:t>
            </a:r>
          </a:p>
        </p:txBody>
      </p:sp>
      <p:sp>
        <p:nvSpPr>
          <p:cNvPr id="119" name="TextBox 118">
            <a:extLst>
              <a:ext uri="{FF2B5EF4-FFF2-40B4-BE49-F238E27FC236}">
                <a16:creationId xmlns:a16="http://schemas.microsoft.com/office/drawing/2014/main" id="{80E22E56-B567-420D-8DD6-6064F700C111}"/>
              </a:ext>
            </a:extLst>
          </p:cNvPr>
          <p:cNvSpPr txBox="1"/>
          <p:nvPr/>
        </p:nvSpPr>
        <p:spPr>
          <a:xfrm>
            <a:off x="6885345" y="635109"/>
            <a:ext cx="3166664"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comedy</a:t>
            </a:r>
          </a:p>
        </p:txBody>
      </p:sp>
      <p:sp>
        <p:nvSpPr>
          <p:cNvPr id="121" name="TextBox 120">
            <a:extLst>
              <a:ext uri="{FF2B5EF4-FFF2-40B4-BE49-F238E27FC236}">
                <a16:creationId xmlns:a16="http://schemas.microsoft.com/office/drawing/2014/main" id="{704E5494-9F04-4DD5-A140-D5F6306241C2}"/>
              </a:ext>
            </a:extLst>
          </p:cNvPr>
          <p:cNvSpPr txBox="1"/>
          <p:nvPr/>
        </p:nvSpPr>
        <p:spPr>
          <a:xfrm>
            <a:off x="9829755" y="618811"/>
            <a:ext cx="4342262"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animal </a:t>
            </a:r>
            <a:r>
              <a:rPr lang="en-US" sz="3600" dirty="0" err="1">
                <a:solidFill>
                  <a:srgbClr val="FF0000"/>
                </a:solidFill>
                <a:latin typeface="Comic Sans MS" panose="030F0702030302020204" pitchFamily="66" charset="0"/>
                <a:ea typeface="Cambria" panose="02040503050406030204" pitchFamily="18" charset="0"/>
                <a:cs typeface="Calibri" panose="020F0502020204030204" pitchFamily="34" charset="0"/>
              </a:rPr>
              <a:t>programme</a:t>
            </a:r>
            <a:endPar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endParaRPr>
          </a:p>
        </p:txBody>
      </p:sp>
      <p:sp>
        <p:nvSpPr>
          <p:cNvPr id="122" name="TextBox 121">
            <a:extLst>
              <a:ext uri="{FF2B5EF4-FFF2-40B4-BE49-F238E27FC236}">
                <a16:creationId xmlns:a16="http://schemas.microsoft.com/office/drawing/2014/main" id="{84EF4186-7ACC-4452-BC6A-02D1F57173AB}"/>
              </a:ext>
            </a:extLst>
          </p:cNvPr>
          <p:cNvSpPr txBox="1"/>
          <p:nvPr/>
        </p:nvSpPr>
        <p:spPr>
          <a:xfrm>
            <a:off x="14296007" y="675949"/>
            <a:ext cx="3166664"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TV schedule</a:t>
            </a:r>
          </a:p>
        </p:txBody>
      </p:sp>
      <p:sp>
        <p:nvSpPr>
          <p:cNvPr id="123" name="TextBox 122">
            <a:extLst>
              <a:ext uri="{FF2B5EF4-FFF2-40B4-BE49-F238E27FC236}">
                <a16:creationId xmlns:a16="http://schemas.microsoft.com/office/drawing/2014/main" id="{DAC63237-7C43-4191-91E6-1F2DA082A74C}"/>
              </a:ext>
            </a:extLst>
          </p:cNvPr>
          <p:cNvSpPr txBox="1"/>
          <p:nvPr/>
        </p:nvSpPr>
        <p:spPr>
          <a:xfrm>
            <a:off x="3657600" y="1262777"/>
            <a:ext cx="3166664"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soap opera</a:t>
            </a:r>
          </a:p>
        </p:txBody>
      </p:sp>
      <p:sp>
        <p:nvSpPr>
          <p:cNvPr id="124" name="TextBox 123">
            <a:extLst>
              <a:ext uri="{FF2B5EF4-FFF2-40B4-BE49-F238E27FC236}">
                <a16:creationId xmlns:a16="http://schemas.microsoft.com/office/drawing/2014/main" id="{BDBCFF55-F2D0-465E-9954-5BEC680D2B85}"/>
              </a:ext>
            </a:extLst>
          </p:cNvPr>
          <p:cNvSpPr txBox="1"/>
          <p:nvPr/>
        </p:nvSpPr>
        <p:spPr>
          <a:xfrm>
            <a:off x="6527044" y="1260935"/>
            <a:ext cx="3166664"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game show</a:t>
            </a:r>
          </a:p>
        </p:txBody>
      </p:sp>
      <p:sp>
        <p:nvSpPr>
          <p:cNvPr id="125" name="TextBox 124">
            <a:extLst>
              <a:ext uri="{FF2B5EF4-FFF2-40B4-BE49-F238E27FC236}">
                <a16:creationId xmlns:a16="http://schemas.microsoft.com/office/drawing/2014/main" id="{34F86DE0-4D0C-4AC7-AB93-C20092DFE0A3}"/>
              </a:ext>
            </a:extLst>
          </p:cNvPr>
          <p:cNvSpPr txBox="1"/>
          <p:nvPr/>
        </p:nvSpPr>
        <p:spPr>
          <a:xfrm>
            <a:off x="9179486" y="1262777"/>
            <a:ext cx="4757350"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weather forecast</a:t>
            </a:r>
          </a:p>
        </p:txBody>
      </p:sp>
      <p:sp>
        <p:nvSpPr>
          <p:cNvPr id="126" name="TextBox 125">
            <a:extLst>
              <a:ext uri="{FF2B5EF4-FFF2-40B4-BE49-F238E27FC236}">
                <a16:creationId xmlns:a16="http://schemas.microsoft.com/office/drawing/2014/main" id="{44DCB6BE-98F5-4A14-A390-58806F23BD4A}"/>
              </a:ext>
            </a:extLst>
          </p:cNvPr>
          <p:cNvSpPr txBox="1"/>
          <p:nvPr/>
        </p:nvSpPr>
        <p:spPr>
          <a:xfrm>
            <a:off x="13017101" y="1231798"/>
            <a:ext cx="4466302"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educational</a:t>
            </a:r>
          </a:p>
        </p:txBody>
      </p:sp>
      <p:sp>
        <p:nvSpPr>
          <p:cNvPr id="128" name="TextBox 127">
            <a:extLst>
              <a:ext uri="{FF2B5EF4-FFF2-40B4-BE49-F238E27FC236}">
                <a16:creationId xmlns:a16="http://schemas.microsoft.com/office/drawing/2014/main" id="{8D291DEA-3F1D-4997-B0E4-B9CF8E5811AF}"/>
              </a:ext>
            </a:extLst>
          </p:cNvPr>
          <p:cNvSpPr txBox="1"/>
          <p:nvPr/>
        </p:nvSpPr>
        <p:spPr>
          <a:xfrm>
            <a:off x="1679580" y="1907184"/>
            <a:ext cx="15678968" cy="7952755"/>
          </a:xfrm>
          <a:prstGeom prst="rect">
            <a:avLst/>
          </a:prstGeom>
          <a:noFill/>
        </p:spPr>
        <p:txBody>
          <a:bodyPr wrap="square">
            <a:spAutoFit/>
          </a:bodyPr>
          <a:lstStyle/>
          <a:p>
            <a:pPr algn="just">
              <a:lnSpc>
                <a:spcPct val="130000"/>
              </a:lnSpc>
              <a:tabLst>
                <a:tab pos="2201545" algn="l"/>
              </a:tabLst>
            </a:pPr>
            <a:r>
              <a:rPr lang="en-US" sz="3600" b="1" dirty="0">
                <a:latin typeface="Calibri" panose="020F0502020204030204" pitchFamily="34" charset="0"/>
                <a:ea typeface="Cambria" panose="02040503050406030204" pitchFamily="18" charset="0"/>
                <a:cs typeface="Cambria" panose="02040503050406030204" pitchFamily="18" charset="0"/>
              </a:rPr>
              <a:t>1</a:t>
            </a:r>
            <a:r>
              <a:rPr lang="en-US" sz="3600" b="1">
                <a:latin typeface="Calibri" panose="020F0502020204030204" pitchFamily="34" charset="0"/>
                <a:ea typeface="Cambria" panose="02040503050406030204" pitchFamily="18" charset="0"/>
                <a:cs typeface="Cambria" panose="02040503050406030204" pitchFamily="18" charset="0"/>
              </a:rPr>
              <a:t>.</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____________________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is a </a:t>
            </a:r>
            <a:r>
              <a:rPr lang="en-US" sz="3600" dirty="0" err="1">
                <a:solidFill>
                  <a:srgbClr val="000000"/>
                </a:solidFill>
                <a:latin typeface="Calibri" panose="020F0502020204030204" pitchFamily="34" charset="0"/>
                <a:ea typeface="Cambria" panose="02040503050406030204" pitchFamily="18" charset="0"/>
                <a:cs typeface="Cambria" panose="02040503050406030204" pitchFamily="18" charset="0"/>
              </a:rPr>
              <a:t>programme</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 about animals’ life.</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3600" b="1" dirty="0">
                <a:latin typeface="Calibri" panose="020F0502020204030204" pitchFamily="34" charset="0"/>
                <a:ea typeface="Cambria" panose="02040503050406030204" pitchFamily="18" charset="0"/>
                <a:cs typeface="Cambria" panose="02040503050406030204" pitchFamily="18" charset="0"/>
              </a:rPr>
              <a:t>2.</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VTV3 is a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_____________ channel.</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3600" b="1" dirty="0">
                <a:latin typeface="Calibri" panose="020F0502020204030204" pitchFamily="34" charset="0"/>
                <a:ea typeface="Cambria" panose="02040503050406030204" pitchFamily="18" charset="0"/>
                <a:cs typeface="Cambria" panose="02040503050406030204" pitchFamily="18" charset="0"/>
              </a:rPr>
              <a:t>3.</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The </a:t>
            </a:r>
            <a:r>
              <a:rPr lang="en-US" sz="3600" dirty="0" err="1">
                <a:solidFill>
                  <a:srgbClr val="000000"/>
                </a:solidFill>
                <a:latin typeface="Calibri" panose="020F0502020204030204" pitchFamily="34" charset="0"/>
                <a:ea typeface="Cambria" panose="02040503050406030204" pitchFamily="18" charset="0"/>
                <a:cs typeface="Cambria" panose="02040503050406030204" pitchFamily="18" charset="0"/>
              </a:rPr>
              <a:t>programme</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 about the weather is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called __________________.</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3600" b="1" dirty="0">
                <a:latin typeface="Calibri" panose="020F0502020204030204" pitchFamily="34" charset="0"/>
                <a:ea typeface="Cambria" panose="02040503050406030204" pitchFamily="18" charset="0"/>
                <a:cs typeface="Cambria" panose="02040503050406030204" pitchFamily="18" charset="0"/>
              </a:rPr>
              <a:t>4.</a:t>
            </a:r>
            <a:r>
              <a:rPr lang="en-US" sz="3600" i="1" dirty="0">
                <a:latin typeface="Calibri" panose="020F0502020204030204" pitchFamily="34" charset="0"/>
                <a:ea typeface="Cambria" panose="02040503050406030204" pitchFamily="18" charset="0"/>
                <a:cs typeface="Cambria" panose="02040503050406030204" pitchFamily="18" charset="0"/>
              </a:rPr>
              <a:t> </a:t>
            </a:r>
            <a:r>
              <a:rPr lang="en-US" sz="3600" i="1" dirty="0">
                <a:solidFill>
                  <a:srgbClr val="000000"/>
                </a:solidFill>
                <a:latin typeface="Calibri" panose="020F0502020204030204" pitchFamily="34" charset="0"/>
                <a:ea typeface="Cambria" panose="02040503050406030204" pitchFamily="18" charset="0"/>
                <a:cs typeface="Cambria" panose="02040503050406030204" pitchFamily="18" charset="0"/>
              </a:rPr>
              <a:t>Who wants to be a millionaire?</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 is a very famous _____________.</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3600" b="1" dirty="0">
                <a:latin typeface="Calibri" panose="020F0502020204030204" pitchFamily="34" charset="0"/>
                <a:ea typeface="Cambria" panose="02040503050406030204" pitchFamily="18" charset="0"/>
                <a:cs typeface="Cambria" panose="02040503050406030204" pitchFamily="18" charset="0"/>
              </a:rPr>
              <a:t>5.</a:t>
            </a:r>
            <a:r>
              <a:rPr lang="en-US" sz="3600" i="1" dirty="0">
                <a:latin typeface="Calibri" panose="020F0502020204030204" pitchFamily="34" charset="0"/>
                <a:ea typeface="Cambria" panose="02040503050406030204" pitchFamily="18" charset="0"/>
                <a:cs typeface="Cambria" panose="02040503050406030204" pitchFamily="18" charset="0"/>
              </a:rPr>
              <a:t> </a:t>
            </a:r>
            <a:r>
              <a:rPr lang="en-US" sz="3600" i="1" dirty="0">
                <a:solidFill>
                  <a:srgbClr val="000000"/>
                </a:solidFill>
                <a:latin typeface="Calibri" panose="020F0502020204030204" pitchFamily="34" charset="0"/>
                <a:ea typeface="Cambria" panose="02040503050406030204" pitchFamily="18" charset="0"/>
                <a:cs typeface="Cambria" panose="02040503050406030204" pitchFamily="18" charset="0"/>
              </a:rPr>
              <a:t>One versus one hundred</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 is a game show which is both _____________ and</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entertaining.</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3600" b="1" dirty="0">
                <a:latin typeface="Calibri" panose="020F0502020204030204" pitchFamily="34" charset="0"/>
                <a:ea typeface="Cambria" panose="02040503050406030204" pitchFamily="18" charset="0"/>
                <a:cs typeface="Cambria" panose="02040503050406030204" pitchFamily="18" charset="0"/>
              </a:rPr>
              <a:t>6.</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Could you give me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the ________________?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I want to change this channel.</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3600" b="1" dirty="0">
                <a:latin typeface="Calibri" panose="020F0502020204030204" pitchFamily="34" charset="0"/>
                <a:ea typeface="Cambria" panose="02040503050406030204" pitchFamily="18" charset="0"/>
                <a:cs typeface="Cambria" panose="02040503050406030204" pitchFamily="18" charset="0"/>
              </a:rPr>
              <a:t>7.</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My mother loves Indian films, so her </a:t>
            </a:r>
            <a:r>
              <a:rPr lang="en-US" sz="3600" dirty="0" err="1">
                <a:solidFill>
                  <a:srgbClr val="000000"/>
                </a:solidFill>
                <a:latin typeface="Calibri" panose="020F0502020204030204" pitchFamily="34" charset="0"/>
                <a:ea typeface="Cambria" panose="02040503050406030204" pitchFamily="18" charset="0"/>
                <a:cs typeface="Cambria" panose="02040503050406030204" pitchFamily="18" charset="0"/>
              </a:rPr>
              <a:t>favourite</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 _____________ is </a:t>
            </a:r>
            <a:r>
              <a:rPr lang="en-US" sz="3600" dirty="0" err="1">
                <a:solidFill>
                  <a:srgbClr val="000000"/>
                </a:solidFill>
                <a:latin typeface="Calibri" panose="020F0502020204030204" pitchFamily="34" charset="0"/>
                <a:ea typeface="Cambria" panose="02040503050406030204" pitchFamily="18" charset="0"/>
                <a:cs typeface="Cambria" panose="02040503050406030204" pitchFamily="18" charset="0"/>
              </a:rPr>
              <a:t>TodayTV</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3600" b="1" dirty="0">
                <a:latin typeface="Calibri" panose="020F0502020204030204" pitchFamily="34" charset="0"/>
                <a:ea typeface="Cambria" panose="02040503050406030204" pitchFamily="18" charset="0"/>
                <a:cs typeface="Cambria" panose="02040503050406030204" pitchFamily="18" charset="0"/>
              </a:rPr>
              <a:t>8.</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If you want to have fun, let’s watch _____________.</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1249680" algn="l"/>
              </a:tabLst>
            </a:pPr>
            <a:r>
              <a:rPr lang="en-US" sz="3600" b="1" dirty="0">
                <a:latin typeface="Calibri" panose="020F0502020204030204" pitchFamily="34" charset="0"/>
                <a:ea typeface="Cambria" panose="02040503050406030204" pitchFamily="18" charset="0"/>
                <a:cs typeface="Cambria" panose="02040503050406030204" pitchFamily="18" charset="0"/>
              </a:rPr>
              <a:t>9.</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Where can I check the _____________?</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pPr>
            <a:r>
              <a:rPr lang="en-US" sz="3600" b="1" dirty="0">
                <a:solidFill>
                  <a:srgbClr val="000000"/>
                </a:solidFill>
                <a:latin typeface="Calibri" panose="020F0502020204030204" pitchFamily="34" charset="0"/>
                <a:ea typeface="Cambria" panose="02040503050406030204" pitchFamily="18" charset="0"/>
                <a:cs typeface="Cambria" panose="02040503050406030204" pitchFamily="18" charset="0"/>
              </a:rPr>
              <a:t>10.</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_____________ is a kind of film that consists of many episodes.</a:t>
            </a:r>
            <a:endParaRPr lang="en-US" sz="5400" dirty="0">
              <a:latin typeface="Cambria" panose="02040503050406030204" pitchFamily="18" charset="0"/>
              <a:ea typeface="Cambria" panose="02040503050406030204" pitchFamily="18" charset="0"/>
              <a:cs typeface="Cambria" panose="02040503050406030204" pitchFamily="18" charset="0"/>
            </a:endParaRPr>
          </a:p>
        </p:txBody>
      </p:sp>
      <p:sp>
        <p:nvSpPr>
          <p:cNvPr id="132" name="TextBox 131">
            <a:extLst>
              <a:ext uri="{FF2B5EF4-FFF2-40B4-BE49-F238E27FC236}">
                <a16:creationId xmlns:a16="http://schemas.microsoft.com/office/drawing/2014/main" id="{CCAAC056-37F6-48B2-9B82-CFDF8B80B8F4}"/>
              </a:ext>
            </a:extLst>
          </p:cNvPr>
          <p:cNvSpPr txBox="1"/>
          <p:nvPr/>
        </p:nvSpPr>
        <p:spPr>
          <a:xfrm>
            <a:off x="1268079" y="1306637"/>
            <a:ext cx="3166664"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national</a:t>
            </a:r>
          </a:p>
        </p:txBody>
      </p:sp>
    </p:spTree>
    <p:extLst>
      <p:ext uri="{BB962C8B-B14F-4D97-AF65-F5344CB8AC3E}">
        <p14:creationId xmlns:p14="http://schemas.microsoft.com/office/powerpoint/2010/main" val="279001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18"/>
                                        </p:tgtEl>
                                        <p:attrNameLst>
                                          <p:attrName>style.visibility</p:attrName>
                                        </p:attrNameLst>
                                      </p:cBhvr>
                                      <p:to>
                                        <p:strVal val="visible"/>
                                      </p:to>
                                    </p:set>
                                    <p:anim calcmode="lin" valueType="num">
                                      <p:cBhvr>
                                        <p:cTn id="172" dur="500" fill="hold"/>
                                        <p:tgtEl>
                                          <p:spTgt spid="118"/>
                                        </p:tgtEl>
                                        <p:attrNameLst>
                                          <p:attrName>ppt_w</p:attrName>
                                        </p:attrNameLst>
                                      </p:cBhvr>
                                      <p:tavLst>
                                        <p:tav tm="0">
                                          <p:val>
                                            <p:fltVal val="0"/>
                                          </p:val>
                                        </p:tav>
                                        <p:tav tm="100000">
                                          <p:val>
                                            <p:strVal val="#ppt_w"/>
                                          </p:val>
                                        </p:tav>
                                      </p:tavLst>
                                    </p:anim>
                                    <p:anim calcmode="lin" valueType="num">
                                      <p:cBhvr>
                                        <p:cTn id="173" dur="500" fill="hold"/>
                                        <p:tgtEl>
                                          <p:spTgt spid="118"/>
                                        </p:tgtEl>
                                        <p:attrNameLst>
                                          <p:attrName>ppt_h</p:attrName>
                                        </p:attrNameLst>
                                      </p:cBhvr>
                                      <p:tavLst>
                                        <p:tav tm="0">
                                          <p:val>
                                            <p:fltVal val="0"/>
                                          </p:val>
                                        </p:tav>
                                        <p:tav tm="100000">
                                          <p:val>
                                            <p:strVal val="#ppt_h"/>
                                          </p:val>
                                        </p:tav>
                                      </p:tavLst>
                                    </p:anim>
                                    <p:animEffect transition="in" filter="fade">
                                      <p:cBhvr>
                                        <p:cTn id="174" dur="500"/>
                                        <p:tgtEl>
                                          <p:spTgt spid="118"/>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19"/>
                                        </p:tgtEl>
                                        <p:attrNameLst>
                                          <p:attrName>style.visibility</p:attrName>
                                        </p:attrNameLst>
                                      </p:cBhvr>
                                      <p:to>
                                        <p:strVal val="visible"/>
                                      </p:to>
                                    </p:set>
                                    <p:anim calcmode="lin" valueType="num">
                                      <p:cBhvr>
                                        <p:cTn id="177" dur="500" fill="hold"/>
                                        <p:tgtEl>
                                          <p:spTgt spid="119"/>
                                        </p:tgtEl>
                                        <p:attrNameLst>
                                          <p:attrName>ppt_w</p:attrName>
                                        </p:attrNameLst>
                                      </p:cBhvr>
                                      <p:tavLst>
                                        <p:tav tm="0">
                                          <p:val>
                                            <p:fltVal val="0"/>
                                          </p:val>
                                        </p:tav>
                                        <p:tav tm="100000">
                                          <p:val>
                                            <p:strVal val="#ppt_w"/>
                                          </p:val>
                                        </p:tav>
                                      </p:tavLst>
                                    </p:anim>
                                    <p:anim calcmode="lin" valueType="num">
                                      <p:cBhvr>
                                        <p:cTn id="178" dur="500" fill="hold"/>
                                        <p:tgtEl>
                                          <p:spTgt spid="119"/>
                                        </p:tgtEl>
                                        <p:attrNameLst>
                                          <p:attrName>ppt_h</p:attrName>
                                        </p:attrNameLst>
                                      </p:cBhvr>
                                      <p:tavLst>
                                        <p:tav tm="0">
                                          <p:val>
                                            <p:fltVal val="0"/>
                                          </p:val>
                                        </p:tav>
                                        <p:tav tm="100000">
                                          <p:val>
                                            <p:strVal val="#ppt_h"/>
                                          </p:val>
                                        </p:tav>
                                      </p:tavLst>
                                    </p:anim>
                                    <p:animEffect transition="in" filter="fade">
                                      <p:cBhvr>
                                        <p:cTn id="179" dur="500"/>
                                        <p:tgtEl>
                                          <p:spTgt spid="119"/>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21"/>
                                        </p:tgtEl>
                                        <p:attrNameLst>
                                          <p:attrName>style.visibility</p:attrName>
                                        </p:attrNameLst>
                                      </p:cBhvr>
                                      <p:to>
                                        <p:strVal val="visible"/>
                                      </p:to>
                                    </p:set>
                                    <p:anim calcmode="lin" valueType="num">
                                      <p:cBhvr>
                                        <p:cTn id="182" dur="500" fill="hold"/>
                                        <p:tgtEl>
                                          <p:spTgt spid="121"/>
                                        </p:tgtEl>
                                        <p:attrNameLst>
                                          <p:attrName>ppt_w</p:attrName>
                                        </p:attrNameLst>
                                      </p:cBhvr>
                                      <p:tavLst>
                                        <p:tav tm="0">
                                          <p:val>
                                            <p:fltVal val="0"/>
                                          </p:val>
                                        </p:tav>
                                        <p:tav tm="100000">
                                          <p:val>
                                            <p:strVal val="#ppt_w"/>
                                          </p:val>
                                        </p:tav>
                                      </p:tavLst>
                                    </p:anim>
                                    <p:anim calcmode="lin" valueType="num">
                                      <p:cBhvr>
                                        <p:cTn id="183" dur="500" fill="hold"/>
                                        <p:tgtEl>
                                          <p:spTgt spid="121"/>
                                        </p:tgtEl>
                                        <p:attrNameLst>
                                          <p:attrName>ppt_h</p:attrName>
                                        </p:attrNameLst>
                                      </p:cBhvr>
                                      <p:tavLst>
                                        <p:tav tm="0">
                                          <p:val>
                                            <p:fltVal val="0"/>
                                          </p:val>
                                        </p:tav>
                                        <p:tav tm="100000">
                                          <p:val>
                                            <p:strVal val="#ppt_h"/>
                                          </p:val>
                                        </p:tav>
                                      </p:tavLst>
                                    </p:anim>
                                    <p:animEffect transition="in" filter="fade">
                                      <p:cBhvr>
                                        <p:cTn id="184" dur="500"/>
                                        <p:tgtEl>
                                          <p:spTgt spid="121"/>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122"/>
                                        </p:tgtEl>
                                        <p:attrNameLst>
                                          <p:attrName>style.visibility</p:attrName>
                                        </p:attrNameLst>
                                      </p:cBhvr>
                                      <p:to>
                                        <p:strVal val="visible"/>
                                      </p:to>
                                    </p:set>
                                    <p:anim calcmode="lin" valueType="num">
                                      <p:cBhvr>
                                        <p:cTn id="187" dur="500" fill="hold"/>
                                        <p:tgtEl>
                                          <p:spTgt spid="122"/>
                                        </p:tgtEl>
                                        <p:attrNameLst>
                                          <p:attrName>ppt_w</p:attrName>
                                        </p:attrNameLst>
                                      </p:cBhvr>
                                      <p:tavLst>
                                        <p:tav tm="0">
                                          <p:val>
                                            <p:fltVal val="0"/>
                                          </p:val>
                                        </p:tav>
                                        <p:tav tm="100000">
                                          <p:val>
                                            <p:strVal val="#ppt_w"/>
                                          </p:val>
                                        </p:tav>
                                      </p:tavLst>
                                    </p:anim>
                                    <p:anim calcmode="lin" valueType="num">
                                      <p:cBhvr>
                                        <p:cTn id="188" dur="500" fill="hold"/>
                                        <p:tgtEl>
                                          <p:spTgt spid="122"/>
                                        </p:tgtEl>
                                        <p:attrNameLst>
                                          <p:attrName>ppt_h</p:attrName>
                                        </p:attrNameLst>
                                      </p:cBhvr>
                                      <p:tavLst>
                                        <p:tav tm="0">
                                          <p:val>
                                            <p:fltVal val="0"/>
                                          </p:val>
                                        </p:tav>
                                        <p:tav tm="100000">
                                          <p:val>
                                            <p:strVal val="#ppt_h"/>
                                          </p:val>
                                        </p:tav>
                                      </p:tavLst>
                                    </p:anim>
                                    <p:animEffect transition="in" filter="fade">
                                      <p:cBhvr>
                                        <p:cTn id="189" dur="500"/>
                                        <p:tgtEl>
                                          <p:spTgt spid="122"/>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23"/>
                                        </p:tgtEl>
                                        <p:attrNameLst>
                                          <p:attrName>style.visibility</p:attrName>
                                        </p:attrNameLst>
                                      </p:cBhvr>
                                      <p:to>
                                        <p:strVal val="visible"/>
                                      </p:to>
                                    </p:set>
                                    <p:anim calcmode="lin" valueType="num">
                                      <p:cBhvr>
                                        <p:cTn id="192" dur="500" fill="hold"/>
                                        <p:tgtEl>
                                          <p:spTgt spid="123"/>
                                        </p:tgtEl>
                                        <p:attrNameLst>
                                          <p:attrName>ppt_w</p:attrName>
                                        </p:attrNameLst>
                                      </p:cBhvr>
                                      <p:tavLst>
                                        <p:tav tm="0">
                                          <p:val>
                                            <p:fltVal val="0"/>
                                          </p:val>
                                        </p:tav>
                                        <p:tav tm="100000">
                                          <p:val>
                                            <p:strVal val="#ppt_w"/>
                                          </p:val>
                                        </p:tav>
                                      </p:tavLst>
                                    </p:anim>
                                    <p:anim calcmode="lin" valueType="num">
                                      <p:cBhvr>
                                        <p:cTn id="193" dur="500" fill="hold"/>
                                        <p:tgtEl>
                                          <p:spTgt spid="123"/>
                                        </p:tgtEl>
                                        <p:attrNameLst>
                                          <p:attrName>ppt_h</p:attrName>
                                        </p:attrNameLst>
                                      </p:cBhvr>
                                      <p:tavLst>
                                        <p:tav tm="0">
                                          <p:val>
                                            <p:fltVal val="0"/>
                                          </p:val>
                                        </p:tav>
                                        <p:tav tm="100000">
                                          <p:val>
                                            <p:strVal val="#ppt_h"/>
                                          </p:val>
                                        </p:tav>
                                      </p:tavLst>
                                    </p:anim>
                                    <p:animEffect transition="in" filter="fade">
                                      <p:cBhvr>
                                        <p:cTn id="194" dur="500"/>
                                        <p:tgtEl>
                                          <p:spTgt spid="123"/>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24"/>
                                        </p:tgtEl>
                                        <p:attrNameLst>
                                          <p:attrName>style.visibility</p:attrName>
                                        </p:attrNameLst>
                                      </p:cBhvr>
                                      <p:to>
                                        <p:strVal val="visible"/>
                                      </p:to>
                                    </p:set>
                                    <p:anim calcmode="lin" valueType="num">
                                      <p:cBhvr>
                                        <p:cTn id="197" dur="500" fill="hold"/>
                                        <p:tgtEl>
                                          <p:spTgt spid="124"/>
                                        </p:tgtEl>
                                        <p:attrNameLst>
                                          <p:attrName>ppt_w</p:attrName>
                                        </p:attrNameLst>
                                      </p:cBhvr>
                                      <p:tavLst>
                                        <p:tav tm="0">
                                          <p:val>
                                            <p:fltVal val="0"/>
                                          </p:val>
                                        </p:tav>
                                        <p:tav tm="100000">
                                          <p:val>
                                            <p:strVal val="#ppt_w"/>
                                          </p:val>
                                        </p:tav>
                                      </p:tavLst>
                                    </p:anim>
                                    <p:anim calcmode="lin" valueType="num">
                                      <p:cBhvr>
                                        <p:cTn id="198" dur="500" fill="hold"/>
                                        <p:tgtEl>
                                          <p:spTgt spid="124"/>
                                        </p:tgtEl>
                                        <p:attrNameLst>
                                          <p:attrName>ppt_h</p:attrName>
                                        </p:attrNameLst>
                                      </p:cBhvr>
                                      <p:tavLst>
                                        <p:tav tm="0">
                                          <p:val>
                                            <p:fltVal val="0"/>
                                          </p:val>
                                        </p:tav>
                                        <p:tav tm="100000">
                                          <p:val>
                                            <p:strVal val="#ppt_h"/>
                                          </p:val>
                                        </p:tav>
                                      </p:tavLst>
                                    </p:anim>
                                    <p:animEffect transition="in" filter="fade">
                                      <p:cBhvr>
                                        <p:cTn id="199" dur="500"/>
                                        <p:tgtEl>
                                          <p:spTgt spid="124"/>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125"/>
                                        </p:tgtEl>
                                        <p:attrNameLst>
                                          <p:attrName>style.visibility</p:attrName>
                                        </p:attrNameLst>
                                      </p:cBhvr>
                                      <p:to>
                                        <p:strVal val="visible"/>
                                      </p:to>
                                    </p:set>
                                    <p:anim calcmode="lin" valueType="num">
                                      <p:cBhvr>
                                        <p:cTn id="202" dur="500" fill="hold"/>
                                        <p:tgtEl>
                                          <p:spTgt spid="125"/>
                                        </p:tgtEl>
                                        <p:attrNameLst>
                                          <p:attrName>ppt_w</p:attrName>
                                        </p:attrNameLst>
                                      </p:cBhvr>
                                      <p:tavLst>
                                        <p:tav tm="0">
                                          <p:val>
                                            <p:fltVal val="0"/>
                                          </p:val>
                                        </p:tav>
                                        <p:tav tm="100000">
                                          <p:val>
                                            <p:strVal val="#ppt_w"/>
                                          </p:val>
                                        </p:tav>
                                      </p:tavLst>
                                    </p:anim>
                                    <p:anim calcmode="lin" valueType="num">
                                      <p:cBhvr>
                                        <p:cTn id="203" dur="500" fill="hold"/>
                                        <p:tgtEl>
                                          <p:spTgt spid="125"/>
                                        </p:tgtEl>
                                        <p:attrNameLst>
                                          <p:attrName>ppt_h</p:attrName>
                                        </p:attrNameLst>
                                      </p:cBhvr>
                                      <p:tavLst>
                                        <p:tav tm="0">
                                          <p:val>
                                            <p:fltVal val="0"/>
                                          </p:val>
                                        </p:tav>
                                        <p:tav tm="100000">
                                          <p:val>
                                            <p:strVal val="#ppt_h"/>
                                          </p:val>
                                        </p:tav>
                                      </p:tavLst>
                                    </p:anim>
                                    <p:animEffect transition="in" filter="fade">
                                      <p:cBhvr>
                                        <p:cTn id="204" dur="500"/>
                                        <p:tgtEl>
                                          <p:spTgt spid="125"/>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126"/>
                                        </p:tgtEl>
                                        <p:attrNameLst>
                                          <p:attrName>style.visibility</p:attrName>
                                        </p:attrNameLst>
                                      </p:cBhvr>
                                      <p:to>
                                        <p:strVal val="visible"/>
                                      </p:to>
                                    </p:set>
                                    <p:anim calcmode="lin" valueType="num">
                                      <p:cBhvr>
                                        <p:cTn id="207" dur="500" fill="hold"/>
                                        <p:tgtEl>
                                          <p:spTgt spid="126"/>
                                        </p:tgtEl>
                                        <p:attrNameLst>
                                          <p:attrName>ppt_w</p:attrName>
                                        </p:attrNameLst>
                                      </p:cBhvr>
                                      <p:tavLst>
                                        <p:tav tm="0">
                                          <p:val>
                                            <p:fltVal val="0"/>
                                          </p:val>
                                        </p:tav>
                                        <p:tav tm="100000">
                                          <p:val>
                                            <p:strVal val="#ppt_w"/>
                                          </p:val>
                                        </p:tav>
                                      </p:tavLst>
                                    </p:anim>
                                    <p:anim calcmode="lin" valueType="num">
                                      <p:cBhvr>
                                        <p:cTn id="208" dur="500" fill="hold"/>
                                        <p:tgtEl>
                                          <p:spTgt spid="126"/>
                                        </p:tgtEl>
                                        <p:attrNameLst>
                                          <p:attrName>ppt_h</p:attrName>
                                        </p:attrNameLst>
                                      </p:cBhvr>
                                      <p:tavLst>
                                        <p:tav tm="0">
                                          <p:val>
                                            <p:fltVal val="0"/>
                                          </p:val>
                                        </p:tav>
                                        <p:tav tm="100000">
                                          <p:val>
                                            <p:strVal val="#ppt_h"/>
                                          </p:val>
                                        </p:tav>
                                      </p:tavLst>
                                    </p:anim>
                                    <p:animEffect transition="in" filter="fade">
                                      <p:cBhvr>
                                        <p:cTn id="209" dur="500"/>
                                        <p:tgtEl>
                                          <p:spTgt spid="126"/>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132"/>
                                        </p:tgtEl>
                                        <p:attrNameLst>
                                          <p:attrName>style.visibility</p:attrName>
                                        </p:attrNameLst>
                                      </p:cBhvr>
                                      <p:to>
                                        <p:strVal val="visible"/>
                                      </p:to>
                                    </p:set>
                                    <p:anim calcmode="lin" valueType="num">
                                      <p:cBhvr>
                                        <p:cTn id="212" dur="500" fill="hold"/>
                                        <p:tgtEl>
                                          <p:spTgt spid="132"/>
                                        </p:tgtEl>
                                        <p:attrNameLst>
                                          <p:attrName>ppt_w</p:attrName>
                                        </p:attrNameLst>
                                      </p:cBhvr>
                                      <p:tavLst>
                                        <p:tav tm="0">
                                          <p:val>
                                            <p:fltVal val="0"/>
                                          </p:val>
                                        </p:tav>
                                        <p:tav tm="100000">
                                          <p:val>
                                            <p:strVal val="#ppt_w"/>
                                          </p:val>
                                        </p:tav>
                                      </p:tavLst>
                                    </p:anim>
                                    <p:anim calcmode="lin" valueType="num">
                                      <p:cBhvr>
                                        <p:cTn id="213" dur="500" fill="hold"/>
                                        <p:tgtEl>
                                          <p:spTgt spid="132"/>
                                        </p:tgtEl>
                                        <p:attrNameLst>
                                          <p:attrName>ppt_h</p:attrName>
                                        </p:attrNameLst>
                                      </p:cBhvr>
                                      <p:tavLst>
                                        <p:tav tm="0">
                                          <p:val>
                                            <p:fltVal val="0"/>
                                          </p:val>
                                        </p:tav>
                                        <p:tav tm="100000">
                                          <p:val>
                                            <p:strVal val="#ppt_h"/>
                                          </p:val>
                                        </p:tav>
                                      </p:tavLst>
                                    </p:anim>
                                    <p:animEffect transition="in" filter="fade">
                                      <p:cBhvr>
                                        <p:cTn id="214" dur="500"/>
                                        <p:tgtEl>
                                          <p:spTgt spid="132"/>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128"/>
                                        </p:tgtEl>
                                        <p:attrNameLst>
                                          <p:attrName>style.visibility</p:attrName>
                                        </p:attrNameLst>
                                      </p:cBhvr>
                                      <p:to>
                                        <p:strVal val="visible"/>
                                      </p:to>
                                    </p:set>
                                    <p:anim calcmode="lin" valueType="num">
                                      <p:cBhvr>
                                        <p:cTn id="217" dur="500" fill="hold"/>
                                        <p:tgtEl>
                                          <p:spTgt spid="128"/>
                                        </p:tgtEl>
                                        <p:attrNameLst>
                                          <p:attrName>ppt_w</p:attrName>
                                        </p:attrNameLst>
                                      </p:cBhvr>
                                      <p:tavLst>
                                        <p:tav tm="0">
                                          <p:val>
                                            <p:fltVal val="0"/>
                                          </p:val>
                                        </p:tav>
                                        <p:tav tm="100000">
                                          <p:val>
                                            <p:strVal val="#ppt_w"/>
                                          </p:val>
                                        </p:tav>
                                      </p:tavLst>
                                    </p:anim>
                                    <p:anim calcmode="lin" valueType="num">
                                      <p:cBhvr>
                                        <p:cTn id="218" dur="500" fill="hold"/>
                                        <p:tgtEl>
                                          <p:spTgt spid="128"/>
                                        </p:tgtEl>
                                        <p:attrNameLst>
                                          <p:attrName>ppt_h</p:attrName>
                                        </p:attrNameLst>
                                      </p:cBhvr>
                                      <p:tavLst>
                                        <p:tav tm="0">
                                          <p:val>
                                            <p:fltVal val="0"/>
                                          </p:val>
                                        </p:tav>
                                        <p:tav tm="100000">
                                          <p:val>
                                            <p:strVal val="#ppt_h"/>
                                          </p:val>
                                        </p:tav>
                                      </p:tavLst>
                                    </p:anim>
                                    <p:animEffect transition="in" filter="fade">
                                      <p:cBhvr>
                                        <p:cTn id="219" dur="500"/>
                                        <p:tgtEl>
                                          <p:spTgt spid="128"/>
                                        </p:tgtEl>
                                      </p:cBhvr>
                                    </p:animEffect>
                                  </p:childTnLst>
                                </p:cTn>
                              </p:par>
                            </p:childTnLst>
                          </p:cTn>
                        </p:par>
                      </p:childTnLst>
                    </p:cTn>
                  </p:par>
                  <p:par>
                    <p:cTn id="220" fill="hold">
                      <p:stCondLst>
                        <p:cond delay="indefinite"/>
                      </p:stCondLst>
                      <p:childTnLst>
                        <p:par>
                          <p:cTn id="221" fill="hold">
                            <p:stCondLst>
                              <p:cond delay="0"/>
                            </p:stCondLst>
                            <p:childTnLst>
                              <p:par>
                                <p:cTn id="222" presetID="49" presetClass="path" presetSubtype="0" accel="50000" decel="50000" fill="hold" grpId="1" nodeType="clickEffect">
                                  <p:stCondLst>
                                    <p:cond delay="0"/>
                                  </p:stCondLst>
                                  <p:childTnLst>
                                    <p:animMotion origin="layout" path="M -3.19444E-6 2.71605E-6 L -0.39548 0.12469 " pathEditMode="relative" rAng="0" ptsTypes="AA">
                                      <p:cBhvr>
                                        <p:cTn id="223" dur="500" fill="hold"/>
                                        <p:tgtEl>
                                          <p:spTgt spid="121"/>
                                        </p:tgtEl>
                                        <p:attrNameLst>
                                          <p:attrName>ppt_x</p:attrName>
                                          <p:attrName>ppt_y</p:attrName>
                                        </p:attrNameLst>
                                      </p:cBhvr>
                                      <p:rCtr x="-19774" y="6235"/>
                                    </p:animMotion>
                                  </p:childTnLst>
                                </p:cTn>
                              </p:par>
                            </p:childTnLst>
                          </p:cTn>
                        </p:par>
                      </p:childTnLst>
                    </p:cTn>
                  </p:par>
                  <p:par>
                    <p:cTn id="224" fill="hold">
                      <p:stCondLst>
                        <p:cond delay="indefinite"/>
                      </p:stCondLst>
                      <p:childTnLst>
                        <p:par>
                          <p:cTn id="225" fill="hold">
                            <p:stCondLst>
                              <p:cond delay="0"/>
                            </p:stCondLst>
                            <p:childTnLst>
                              <p:par>
                                <p:cTn id="226" presetID="49" presetClass="path" presetSubtype="0" accel="50000" decel="50000" fill="hold" grpId="1" nodeType="clickEffect">
                                  <p:stCondLst>
                                    <p:cond delay="0"/>
                                  </p:stCondLst>
                                  <p:childTnLst>
                                    <p:animMotion origin="layout" path="M -2.77778E-6 -0.00818 L 0.13907 0.1216 " pathEditMode="relative" rAng="0" ptsTypes="AA">
                                      <p:cBhvr>
                                        <p:cTn id="227" dur="500" fill="hold"/>
                                        <p:tgtEl>
                                          <p:spTgt spid="132"/>
                                        </p:tgtEl>
                                        <p:attrNameLst>
                                          <p:attrName>ppt_x</p:attrName>
                                          <p:attrName>ppt_y</p:attrName>
                                        </p:attrNameLst>
                                      </p:cBhvr>
                                      <p:rCtr x="6953" y="6481"/>
                                    </p:animMotion>
                                  </p:childTnLst>
                                </p:cTn>
                              </p:par>
                            </p:childTnLst>
                          </p:cTn>
                        </p:par>
                      </p:childTnLst>
                    </p:cTn>
                  </p:par>
                  <p:par>
                    <p:cTn id="228" fill="hold">
                      <p:stCondLst>
                        <p:cond delay="indefinite"/>
                      </p:stCondLst>
                      <p:childTnLst>
                        <p:par>
                          <p:cTn id="229" fill="hold">
                            <p:stCondLst>
                              <p:cond delay="0"/>
                            </p:stCondLst>
                            <p:childTnLst>
                              <p:par>
                                <p:cTn id="230" presetID="49" presetClass="path" presetSubtype="0" accel="50000" decel="50000" fill="hold" grpId="1" nodeType="clickEffect">
                                  <p:stCondLst>
                                    <p:cond delay="0"/>
                                  </p:stCondLst>
                                  <p:childTnLst>
                                    <p:animMotion origin="layout" path="M -4.44444E-6 2.71605E-6 L 0.054 0.1949 " pathEditMode="relative" rAng="0" ptsTypes="AA">
                                      <p:cBhvr>
                                        <p:cTn id="231" dur="500" fill="hold"/>
                                        <p:tgtEl>
                                          <p:spTgt spid="125"/>
                                        </p:tgtEl>
                                        <p:attrNameLst>
                                          <p:attrName>ppt_x</p:attrName>
                                          <p:attrName>ppt_y</p:attrName>
                                        </p:attrNameLst>
                                      </p:cBhvr>
                                      <p:rCtr x="2700" y="9738"/>
                                    </p:animMotion>
                                  </p:childTnLst>
                                </p:cTn>
                              </p:par>
                            </p:childTnLst>
                          </p:cTn>
                        </p:par>
                      </p:childTnLst>
                    </p:cTn>
                  </p:par>
                  <p:par>
                    <p:cTn id="232" fill="hold">
                      <p:stCondLst>
                        <p:cond delay="indefinite"/>
                      </p:stCondLst>
                      <p:childTnLst>
                        <p:par>
                          <p:cTn id="233" fill="hold">
                            <p:stCondLst>
                              <p:cond delay="0"/>
                            </p:stCondLst>
                            <p:childTnLst>
                              <p:par>
                                <p:cTn id="234" presetID="49" presetClass="path" presetSubtype="0" accel="50000" decel="50000" fill="hold" grpId="1" nodeType="clickEffect">
                                  <p:stCondLst>
                                    <p:cond delay="0"/>
                                  </p:stCondLst>
                                  <p:childTnLst>
                                    <p:animMotion origin="layout" path="M 4.16667E-7 -2.96296E-6 L 0.2566 0.2676 " pathEditMode="relative" rAng="0" ptsTypes="AA">
                                      <p:cBhvr>
                                        <p:cTn id="235" dur="500" fill="hold"/>
                                        <p:tgtEl>
                                          <p:spTgt spid="124"/>
                                        </p:tgtEl>
                                        <p:attrNameLst>
                                          <p:attrName>ppt_x</p:attrName>
                                          <p:attrName>ppt_y</p:attrName>
                                        </p:attrNameLst>
                                      </p:cBhvr>
                                      <p:rCtr x="12830" y="13380"/>
                                    </p:animMotion>
                                  </p:childTnLst>
                                </p:cTn>
                              </p:par>
                            </p:childTnLst>
                          </p:cTn>
                        </p:par>
                      </p:childTnLst>
                    </p:cTn>
                  </p:par>
                  <p:par>
                    <p:cTn id="236" fill="hold">
                      <p:stCondLst>
                        <p:cond delay="indefinite"/>
                      </p:stCondLst>
                      <p:childTnLst>
                        <p:par>
                          <p:cTn id="237" fill="hold">
                            <p:stCondLst>
                              <p:cond delay="0"/>
                            </p:stCondLst>
                            <p:childTnLst>
                              <p:par>
                                <p:cTn id="238" presetID="49" presetClass="path" presetSubtype="0" accel="50000" decel="50000" fill="hold" grpId="1" nodeType="clickEffect">
                                  <p:stCondLst>
                                    <p:cond delay="0"/>
                                  </p:stCondLst>
                                  <p:childTnLst>
                                    <p:animMotion origin="layout" path="M -4.16667E-6 4.81481E-6 L -0.025 0.33966 " pathEditMode="relative" rAng="0" ptsTypes="AA">
                                      <p:cBhvr>
                                        <p:cTn id="239" dur="500" fill="hold"/>
                                        <p:tgtEl>
                                          <p:spTgt spid="126"/>
                                        </p:tgtEl>
                                        <p:attrNameLst>
                                          <p:attrName>ppt_x</p:attrName>
                                          <p:attrName>ppt_y</p:attrName>
                                        </p:attrNameLst>
                                      </p:cBhvr>
                                      <p:rCtr x="-1250" y="16975"/>
                                    </p:animMotion>
                                  </p:childTnLst>
                                </p:cTn>
                              </p:par>
                            </p:childTnLst>
                          </p:cTn>
                        </p:par>
                      </p:childTnLst>
                    </p:cTn>
                  </p:par>
                  <p:par>
                    <p:cTn id="240" fill="hold">
                      <p:stCondLst>
                        <p:cond delay="indefinite"/>
                      </p:stCondLst>
                      <p:childTnLst>
                        <p:par>
                          <p:cTn id="241" fill="hold">
                            <p:stCondLst>
                              <p:cond delay="0"/>
                            </p:stCondLst>
                            <p:childTnLst>
                              <p:par>
                                <p:cTn id="242" presetID="49" presetClass="path" presetSubtype="0" accel="50000" decel="50000" fill="hold" grpId="1" nodeType="clickEffect">
                                  <p:stCondLst>
                                    <p:cond delay="0"/>
                                  </p:stCondLst>
                                  <p:childTnLst>
                                    <p:animMotion origin="layout" path="M -2.36111E-6 -4.81481E-6 L 0.16919 0.53596 " pathEditMode="relative" rAng="0" ptsTypes="AA">
                                      <p:cBhvr>
                                        <p:cTn id="243" dur="500" fill="hold"/>
                                        <p:tgtEl>
                                          <p:spTgt spid="118"/>
                                        </p:tgtEl>
                                        <p:attrNameLst>
                                          <p:attrName>ppt_x</p:attrName>
                                          <p:attrName>ppt_y</p:attrName>
                                        </p:attrNameLst>
                                      </p:cBhvr>
                                      <p:rCtr x="8455" y="26790"/>
                                    </p:animMotion>
                                  </p:childTnLst>
                                </p:cTn>
                              </p:par>
                            </p:childTnLst>
                          </p:cTn>
                        </p:par>
                      </p:childTnLst>
                    </p:cTn>
                  </p:par>
                  <p:par>
                    <p:cTn id="244" fill="hold">
                      <p:stCondLst>
                        <p:cond delay="indefinite"/>
                      </p:stCondLst>
                      <p:childTnLst>
                        <p:par>
                          <p:cTn id="245" fill="hold">
                            <p:stCondLst>
                              <p:cond delay="0"/>
                            </p:stCondLst>
                            <p:childTnLst>
                              <p:par>
                                <p:cTn id="246" presetID="49" presetClass="path" presetSubtype="0" accel="50000" decel="50000" fill="hold" grpId="1" nodeType="clickEffect">
                                  <p:stCondLst>
                                    <p:cond delay="0"/>
                                  </p:stCondLst>
                                  <p:childTnLst>
                                    <p:animMotion origin="layout" path="M -2.08333E-6 4.93827E-6 L 0.57361 0.60324 " pathEditMode="relative" rAng="0" ptsTypes="AA">
                                      <p:cBhvr>
                                        <p:cTn id="247" dur="500" fill="hold"/>
                                        <p:tgtEl>
                                          <p:spTgt spid="117"/>
                                        </p:tgtEl>
                                        <p:attrNameLst>
                                          <p:attrName>ppt_x</p:attrName>
                                          <p:attrName>ppt_y</p:attrName>
                                        </p:attrNameLst>
                                      </p:cBhvr>
                                      <p:rCtr x="28681" y="30154"/>
                                    </p:animMotion>
                                  </p:childTnLst>
                                </p:cTn>
                              </p:par>
                            </p:childTnLst>
                          </p:cTn>
                        </p:par>
                      </p:childTnLst>
                    </p:cTn>
                  </p:par>
                  <p:par>
                    <p:cTn id="248" fill="hold">
                      <p:stCondLst>
                        <p:cond delay="indefinite"/>
                      </p:stCondLst>
                      <p:childTnLst>
                        <p:par>
                          <p:cTn id="249" fill="hold">
                            <p:stCondLst>
                              <p:cond delay="0"/>
                            </p:stCondLst>
                            <p:childTnLst>
                              <p:par>
                                <p:cTn id="250" presetID="49" presetClass="path" presetSubtype="0" accel="50000" decel="50000" fill="hold" grpId="1" nodeType="clickEffect">
                                  <p:stCondLst>
                                    <p:cond delay="0"/>
                                  </p:stCondLst>
                                  <p:childTnLst>
                                    <p:animMotion origin="layout" path="M -8.33333E-7 -4.93827E-7 L 0.1007 0.67207 " pathEditMode="relative" rAng="0" ptsTypes="AA">
                                      <p:cBhvr>
                                        <p:cTn id="251" dur="500" fill="hold"/>
                                        <p:tgtEl>
                                          <p:spTgt spid="119"/>
                                        </p:tgtEl>
                                        <p:attrNameLst>
                                          <p:attrName>ppt_x</p:attrName>
                                          <p:attrName>ppt_y</p:attrName>
                                        </p:attrNameLst>
                                      </p:cBhvr>
                                      <p:rCtr x="5035" y="33596"/>
                                    </p:animMotion>
                                  </p:childTnLst>
                                </p:cTn>
                              </p:par>
                            </p:childTnLst>
                          </p:cTn>
                        </p:par>
                      </p:childTnLst>
                    </p:cTn>
                  </p:par>
                  <p:par>
                    <p:cTn id="252" fill="hold">
                      <p:stCondLst>
                        <p:cond delay="indefinite"/>
                      </p:stCondLst>
                      <p:childTnLst>
                        <p:par>
                          <p:cTn id="253" fill="hold">
                            <p:stCondLst>
                              <p:cond delay="0"/>
                            </p:stCondLst>
                            <p:childTnLst>
                              <p:par>
                                <p:cTn id="254" presetID="49" presetClass="path" presetSubtype="0" accel="50000" decel="50000" fill="hold" grpId="1" nodeType="clickEffect">
                                  <p:stCondLst>
                                    <p:cond delay="0"/>
                                  </p:stCondLst>
                                  <p:childTnLst>
                                    <p:animMotion origin="layout" path="M 8.33333E-7 -2.83951E-6 L -0.43785 0.73719 " pathEditMode="relative" rAng="0" ptsTypes="AA">
                                      <p:cBhvr>
                                        <p:cTn id="255" dur="500" fill="hold"/>
                                        <p:tgtEl>
                                          <p:spTgt spid="122"/>
                                        </p:tgtEl>
                                        <p:attrNameLst>
                                          <p:attrName>ppt_x</p:attrName>
                                          <p:attrName>ppt_y</p:attrName>
                                        </p:attrNameLst>
                                      </p:cBhvr>
                                      <p:rCtr x="-21892" y="36852"/>
                                    </p:animMotion>
                                  </p:childTnLst>
                                </p:cTn>
                              </p:par>
                            </p:childTnLst>
                          </p:cTn>
                        </p:par>
                      </p:childTnLst>
                    </p:cTn>
                  </p:par>
                  <p:par>
                    <p:cTn id="256" fill="hold">
                      <p:stCondLst>
                        <p:cond delay="indefinite"/>
                      </p:stCondLst>
                      <p:childTnLst>
                        <p:par>
                          <p:cTn id="257" fill="hold">
                            <p:stCondLst>
                              <p:cond delay="0"/>
                            </p:stCondLst>
                            <p:childTnLst>
                              <p:par>
                                <p:cTn id="258" presetID="49" presetClass="path" presetSubtype="0" accel="50000" decel="50000" fill="hold" grpId="1" nodeType="clickEffect">
                                  <p:stCondLst>
                                    <p:cond delay="0"/>
                                  </p:stCondLst>
                                  <p:childTnLst>
                                    <p:animMotion origin="layout" path="M 4.86111E-6 2.71605E-6 L -0.06528 0.74861 " pathEditMode="relative" rAng="0" ptsTypes="AA">
                                      <p:cBhvr>
                                        <p:cTn id="259" dur="500" fill="hold"/>
                                        <p:tgtEl>
                                          <p:spTgt spid="123"/>
                                        </p:tgtEl>
                                        <p:attrNameLst>
                                          <p:attrName>ppt_x</p:attrName>
                                          <p:attrName>ppt_y</p:attrName>
                                        </p:attrNameLst>
                                      </p:cBhvr>
                                      <p:rCtr x="-3264" y="374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7" grpId="1"/>
      <p:bldP spid="118" grpId="0"/>
      <p:bldP spid="118" grpId="1"/>
      <p:bldP spid="119" grpId="0"/>
      <p:bldP spid="119" grpId="1"/>
      <p:bldP spid="121" grpId="0"/>
      <p:bldP spid="121" grpId="1"/>
      <p:bldP spid="122" grpId="0"/>
      <p:bldP spid="122" grpId="1"/>
      <p:bldP spid="123" grpId="0"/>
      <p:bldP spid="123" grpId="1"/>
      <p:bldP spid="124" grpId="0"/>
      <p:bldP spid="124" grpId="1"/>
      <p:bldP spid="125" grpId="0"/>
      <p:bldP spid="125" grpId="1"/>
      <p:bldP spid="126" grpId="0"/>
      <p:bldP spid="126" grpId="1"/>
      <p:bldP spid="128" grpId="0"/>
      <p:bldP spid="132" grpId="0"/>
      <p:bldP spid="132"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5077124" y="225150"/>
            <a:ext cx="8813787" cy="833883"/>
          </a:xfrm>
          <a:prstGeom prst="rect">
            <a:avLst/>
          </a:prstGeom>
          <a:noFill/>
        </p:spPr>
        <p:txBody>
          <a:bodyPr wrap="square">
            <a:spAutoFit/>
          </a:bodyPr>
          <a:lstStyle/>
          <a:p>
            <a:pPr algn="just">
              <a:lnSpc>
                <a:spcPct val="150000"/>
              </a:lnSpc>
            </a:pPr>
            <a:r>
              <a:rPr lang="en-US" sz="36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6. Choose the correct answers.</a:t>
            </a:r>
            <a:endParaRPr lang="en-US" sz="36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9DB5075D-9ACD-487A-B55C-284190B78668}"/>
              </a:ext>
            </a:extLst>
          </p:cNvPr>
          <p:cNvSpPr txBox="1"/>
          <p:nvPr/>
        </p:nvSpPr>
        <p:spPr>
          <a:xfrm>
            <a:off x="1086187" y="985300"/>
            <a:ext cx="16739475" cy="9274334"/>
          </a:xfrm>
          <a:prstGeom prst="rect">
            <a:avLst/>
          </a:prstGeom>
          <a:noFill/>
        </p:spPr>
        <p:txBody>
          <a:bodyPr wrap="square">
            <a:spAutoFit/>
          </a:bodyPr>
          <a:lstStyle/>
          <a:p>
            <a:pPr marL="0" marR="0" algn="just">
              <a:spcBef>
                <a:spcPts val="0"/>
              </a:spcBef>
              <a:spcAft>
                <a:spcPts val="0"/>
              </a:spcAft>
              <a:tabLst>
                <a:tab pos="1249680" algn="l"/>
              </a:tabLst>
            </a:pPr>
            <a:r>
              <a:rPr lang="en-US" sz="3400" b="1" dirty="0">
                <a:effectLst/>
                <a:latin typeface="Calibri" panose="020F0502020204030204" pitchFamily="34" charset="0"/>
                <a:ea typeface="Cambria" panose="02040503050406030204" pitchFamily="18" charset="0"/>
                <a:cs typeface="Cambria" panose="02040503050406030204" pitchFamily="18" charset="0"/>
              </a:rPr>
              <a:t>1.</a:t>
            </a:r>
            <a:r>
              <a:rPr lang="en-US" sz="3400" dirty="0">
                <a:effectLst/>
                <a:latin typeface="Calibri" panose="020F0502020204030204" pitchFamily="34" charset="0"/>
                <a:ea typeface="Cambria" panose="02040503050406030204" pitchFamily="18" charset="0"/>
                <a:cs typeface="Cambria" panose="02040503050406030204" pitchFamily="18" charset="0"/>
              </a:rPr>
              <a:t> </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‘Why are you laughing so hard?’ - </a:t>
            </a:r>
            <a:r>
              <a:rPr lang="en-US" sz="3400" dirty="0">
                <a:effectLst/>
                <a:latin typeface="Calibri" panose="020F0502020204030204" pitchFamily="34" charset="0"/>
                <a:ea typeface="Cambria" panose="02040503050406030204" pitchFamily="18" charset="0"/>
                <a:cs typeface="Cambria" panose="02040503050406030204" pitchFamily="18" charset="0"/>
              </a:rPr>
              <a:t>I</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am watching a _____________. It’s really funny!’</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800"/>
              </a:spcAft>
            </a:pP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drama			B. news			</a:t>
            </a:r>
            <a:r>
              <a:rPr lang="en-US" sz="3400" dirty="0">
                <a:effectLst/>
                <a:latin typeface="Calibri" panose="020F0502020204030204" pitchFamily="34" charset="0"/>
                <a:ea typeface="Calibri" panose="020F0502020204030204" pitchFamily="34" charset="0"/>
                <a:cs typeface="Calibri" panose="020F0502020204030204" pitchFamily="34" charset="0"/>
              </a:rPr>
              <a:t>C.</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comedy				D. romance</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b="1" dirty="0">
                <a:effectLst/>
                <a:latin typeface="Calibri" panose="020F0502020204030204" pitchFamily="34" charset="0"/>
                <a:ea typeface="Calibri" panose="020F0502020204030204" pitchFamily="34" charset="0"/>
                <a:cs typeface="Calibri" panose="020F0502020204030204" pitchFamily="34" charset="0"/>
              </a:rPr>
              <a:t>2.</a:t>
            </a:r>
            <a:r>
              <a:rPr lang="en-US" sz="3400" dirty="0">
                <a:effectLst/>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Did you watch the</a:t>
            </a:r>
            <a:r>
              <a:rPr lang="en-US" sz="3400" dirty="0">
                <a:effectLst/>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_____________ about the history of India?</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documentary 		B. sitcom			</a:t>
            </a:r>
            <a:r>
              <a:rPr lang="en-US" sz="3400" dirty="0">
                <a:effectLst/>
                <a:latin typeface="Calibri" panose="020F0502020204030204" pitchFamily="34" charset="0"/>
                <a:ea typeface="Calibri" panose="020F0502020204030204" pitchFamily="34" charset="0"/>
                <a:cs typeface="Calibri" panose="020F0502020204030204" pitchFamily="34" charset="0"/>
              </a:rPr>
              <a:t>C.</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news				D. game</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b="1" dirty="0">
                <a:effectLst/>
                <a:latin typeface="Calibri" panose="020F0502020204030204" pitchFamily="34" charset="0"/>
                <a:ea typeface="Calibri" panose="020F0502020204030204" pitchFamily="34" charset="0"/>
                <a:cs typeface="Calibri" panose="020F0502020204030204" pitchFamily="34" charset="0"/>
              </a:rPr>
              <a:t>3.</a:t>
            </a:r>
            <a:r>
              <a:rPr lang="en-US" sz="3400" i="1" dirty="0">
                <a:effectLst/>
                <a:latin typeface="Calibri" panose="020F0502020204030204" pitchFamily="34" charset="0"/>
                <a:ea typeface="Calibri" panose="020F0502020204030204" pitchFamily="34" charset="0"/>
                <a:cs typeface="Calibri" panose="020F0502020204030204" pitchFamily="34" charset="0"/>
              </a:rPr>
              <a:t> </a:t>
            </a:r>
            <a:r>
              <a:rPr lang="en-US" sz="3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Who wants to be a millionaire?</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a kind of _____________.		</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music </a:t>
            </a:r>
            <a:r>
              <a:rPr lang="en-US" sz="3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programmes</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game shows</a:t>
            </a:r>
            <a:r>
              <a:rPr lang="en-US" sz="3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400" dirty="0">
                <a:effectLst/>
                <a:latin typeface="Calibri" panose="020F0502020204030204" pitchFamily="34" charset="0"/>
                <a:ea typeface="Calibri" panose="020F0502020204030204" pitchFamily="34" charset="0"/>
                <a:cs typeface="Calibri" panose="020F0502020204030204" pitchFamily="34" charset="0"/>
              </a:rPr>
              <a:t>C.</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talk shows		D. reality shows</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b="1" dirty="0">
                <a:effectLst/>
                <a:latin typeface="Calibri" panose="020F0502020204030204" pitchFamily="34" charset="0"/>
                <a:ea typeface="Calibri" panose="020F0502020204030204" pitchFamily="34" charset="0"/>
                <a:cs typeface="Calibri" panose="020F0502020204030204" pitchFamily="34" charset="0"/>
              </a:rPr>
              <a:t>4.</a:t>
            </a:r>
            <a:r>
              <a:rPr lang="en-US" sz="3400" dirty="0">
                <a:effectLst/>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love _____________</a:t>
            </a:r>
            <a:r>
              <a:rPr lang="en-US" sz="3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Tom and Jerry</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are my </a:t>
            </a:r>
            <a:r>
              <a:rPr lang="en-US" sz="3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favourite</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characters.</a:t>
            </a:r>
            <a:r>
              <a:rPr lang="en-US" sz="3400" dirty="0">
                <a:effectLst/>
                <a:latin typeface="Calibri" panose="020F0502020204030204" pitchFamily="34" charset="0"/>
                <a:ea typeface="Calibri" panose="020F0502020204030204" pitchFamily="34" charset="0"/>
                <a:cs typeface="Calibri" panose="020F0502020204030204" pitchFamily="34" charset="0"/>
              </a:rPr>
              <a:t> </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romances</a:t>
            </a:r>
            <a:r>
              <a:rPr lang="en-US" sz="3400" dirty="0">
                <a:effectLst/>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comedies</a:t>
            </a:r>
            <a:r>
              <a:rPr lang="en-US" sz="3400" dirty="0">
                <a:effectLst/>
                <a:latin typeface="Calibri" panose="020F0502020204030204" pitchFamily="34" charset="0"/>
                <a:ea typeface="Calibri" panose="020F0502020204030204" pitchFamily="34" charset="0"/>
                <a:cs typeface="Calibri" panose="020F0502020204030204" pitchFamily="34" charset="0"/>
              </a:rPr>
              <a:t> 		C.</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documentaries 		D. cartoons</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b="1" dirty="0">
                <a:effectLst/>
                <a:latin typeface="Calibri" panose="020F0502020204030204" pitchFamily="34" charset="0"/>
                <a:ea typeface="Calibri" panose="020F0502020204030204" pitchFamily="34" charset="0"/>
                <a:cs typeface="Calibri" panose="020F0502020204030204" pitchFamily="34" charset="0"/>
              </a:rPr>
              <a:t>5.</a:t>
            </a:r>
            <a:r>
              <a:rPr lang="en-US" sz="3400" dirty="0">
                <a:effectLst/>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Grandma watches her </a:t>
            </a:r>
            <a:r>
              <a:rPr lang="en-US" sz="3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favourite</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_____________ every day. She never misses</a:t>
            </a:r>
            <a:r>
              <a:rPr lang="en-US" sz="3400" dirty="0">
                <a:effectLst/>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any episodes.</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cartoon 			B. series			</a:t>
            </a:r>
            <a:r>
              <a:rPr lang="en-US" sz="3400" dirty="0">
                <a:effectLst/>
                <a:latin typeface="Calibri" panose="020F0502020204030204" pitchFamily="34" charset="0"/>
                <a:ea typeface="Calibri" panose="020F0502020204030204" pitchFamily="34" charset="0"/>
                <a:cs typeface="Calibri" panose="020F0502020204030204" pitchFamily="34" charset="0"/>
              </a:rPr>
              <a:t>C.</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news				D. weather forecast</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b="1" dirty="0">
                <a:effectLst/>
                <a:latin typeface="Calibri" panose="020F0502020204030204" pitchFamily="34" charset="0"/>
                <a:ea typeface="Calibri" panose="020F0502020204030204" pitchFamily="34" charset="0"/>
                <a:cs typeface="Calibri" panose="020F0502020204030204" pitchFamily="34" charset="0"/>
              </a:rPr>
              <a:t>6.</a:t>
            </a:r>
            <a:r>
              <a:rPr lang="en-US" sz="3400" dirty="0">
                <a:effectLst/>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Where is the _____________? I’d like to change the channel.</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remote control 	B. volume button 	</a:t>
            </a:r>
            <a:r>
              <a:rPr lang="en-US" sz="3400" dirty="0">
                <a:effectLst/>
                <a:latin typeface="Calibri" panose="020F0502020204030204" pitchFamily="34" charset="0"/>
                <a:ea typeface="Calibri" panose="020F0502020204030204" pitchFamily="34" charset="0"/>
                <a:cs typeface="Calibri" panose="020F0502020204030204" pitchFamily="34" charset="0"/>
              </a:rPr>
              <a:t>C.</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TV </a:t>
            </a:r>
            <a:r>
              <a:rPr lang="en-US" sz="3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 schedule</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b="1" dirty="0">
                <a:effectLst/>
                <a:latin typeface="Calibri" panose="020F0502020204030204" pitchFamily="34" charset="0"/>
                <a:ea typeface="Calibri" panose="020F0502020204030204" pitchFamily="34" charset="0"/>
                <a:cs typeface="Calibri" panose="020F0502020204030204" pitchFamily="34" charset="0"/>
              </a:rPr>
              <a:t>7.</a:t>
            </a:r>
            <a:r>
              <a:rPr lang="en-US" sz="3400" dirty="0">
                <a:effectLst/>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Could you turn up the, please? I cant hear that singer very well.</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channel			B. </a:t>
            </a:r>
            <a:r>
              <a:rPr lang="en-US" sz="3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400" dirty="0">
                <a:effectLst/>
                <a:latin typeface="Calibri" panose="020F0502020204030204" pitchFamily="34" charset="0"/>
                <a:ea typeface="Calibri" panose="020F0502020204030204" pitchFamily="34" charset="0"/>
                <a:cs typeface="Calibri" panose="020F0502020204030204" pitchFamily="34" charset="0"/>
              </a:rPr>
              <a:t>C.</a:t>
            </a:r>
            <a:r>
              <a:rPr lang="en-US" sz="3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volume				D. television</a:t>
            </a:r>
          </a:p>
          <a:p>
            <a:pPr marL="0" marR="0">
              <a:spcBef>
                <a:spcPts val="0"/>
              </a:spcBef>
              <a:spcAft>
                <a:spcPts val="800"/>
              </a:spcAft>
            </a:pP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Oval 57">
            <a:extLst>
              <a:ext uri="{FF2B5EF4-FFF2-40B4-BE49-F238E27FC236}">
                <a16:creationId xmlns:a16="http://schemas.microsoft.com/office/drawing/2014/main" id="{3B485DE4-E7A4-4C76-8E61-2A4B0463EA42}"/>
              </a:ext>
            </a:extLst>
          </p:cNvPr>
          <p:cNvSpPr/>
          <p:nvPr/>
        </p:nvSpPr>
        <p:spPr>
          <a:xfrm>
            <a:off x="8191791" y="1485656"/>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9" name="Oval 118">
            <a:extLst>
              <a:ext uri="{FF2B5EF4-FFF2-40B4-BE49-F238E27FC236}">
                <a16:creationId xmlns:a16="http://schemas.microsoft.com/office/drawing/2014/main" id="{5E4E08FC-83EB-48D2-9061-5EE6EF999292}"/>
              </a:ext>
            </a:extLst>
          </p:cNvPr>
          <p:cNvSpPr/>
          <p:nvPr/>
        </p:nvSpPr>
        <p:spPr>
          <a:xfrm>
            <a:off x="960557" y="2732464"/>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1" name="Oval 120">
            <a:extLst>
              <a:ext uri="{FF2B5EF4-FFF2-40B4-BE49-F238E27FC236}">
                <a16:creationId xmlns:a16="http://schemas.microsoft.com/office/drawing/2014/main" id="{45BFC079-AB2E-4A3F-8AD8-663293027DB4}"/>
              </a:ext>
            </a:extLst>
          </p:cNvPr>
          <p:cNvSpPr/>
          <p:nvPr/>
        </p:nvSpPr>
        <p:spPr>
          <a:xfrm>
            <a:off x="6420091" y="3973263"/>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2" name="Oval 121">
            <a:extLst>
              <a:ext uri="{FF2B5EF4-FFF2-40B4-BE49-F238E27FC236}">
                <a16:creationId xmlns:a16="http://schemas.microsoft.com/office/drawing/2014/main" id="{EF42A857-4AFD-4A7C-BE62-891556809E8D}"/>
              </a:ext>
            </a:extLst>
          </p:cNvPr>
          <p:cNvSpPr/>
          <p:nvPr/>
        </p:nvSpPr>
        <p:spPr>
          <a:xfrm>
            <a:off x="12848970" y="5213624"/>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3" name="Oval 122">
            <a:extLst>
              <a:ext uri="{FF2B5EF4-FFF2-40B4-BE49-F238E27FC236}">
                <a16:creationId xmlns:a16="http://schemas.microsoft.com/office/drawing/2014/main" id="{F6D409CD-9DDF-4EEA-97C3-E08ACC88C64B}"/>
              </a:ext>
            </a:extLst>
          </p:cNvPr>
          <p:cNvSpPr/>
          <p:nvPr/>
        </p:nvSpPr>
        <p:spPr>
          <a:xfrm>
            <a:off x="5438914" y="6340677"/>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4" name="Oval 123">
            <a:extLst>
              <a:ext uri="{FF2B5EF4-FFF2-40B4-BE49-F238E27FC236}">
                <a16:creationId xmlns:a16="http://schemas.microsoft.com/office/drawing/2014/main" id="{2E7D7351-9BCC-425D-A435-64A51F86490D}"/>
              </a:ext>
            </a:extLst>
          </p:cNvPr>
          <p:cNvSpPr/>
          <p:nvPr/>
        </p:nvSpPr>
        <p:spPr>
          <a:xfrm>
            <a:off x="925972" y="7670246"/>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5" name="Oval 124">
            <a:extLst>
              <a:ext uri="{FF2B5EF4-FFF2-40B4-BE49-F238E27FC236}">
                <a16:creationId xmlns:a16="http://schemas.microsoft.com/office/drawing/2014/main" id="{4748E127-CD89-4010-8AB0-CBEF736A65C1}"/>
              </a:ext>
            </a:extLst>
          </p:cNvPr>
          <p:cNvSpPr/>
          <p:nvPr/>
        </p:nvSpPr>
        <p:spPr>
          <a:xfrm>
            <a:off x="9114444" y="8916204"/>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31060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barn(inVertical)">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19"/>
                                        </p:tgtEl>
                                        <p:attrNameLst>
                                          <p:attrName>style.visibility</p:attrName>
                                        </p:attrNameLst>
                                      </p:cBhvr>
                                      <p:to>
                                        <p:strVal val="visible"/>
                                      </p:to>
                                    </p:set>
                                    <p:animEffect transition="in" filter="barn(inVertical)">
                                      <p:cBhvr>
                                        <p:cTn id="179" dur="500"/>
                                        <p:tgtEl>
                                          <p:spTgt spid="119"/>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1"/>
                                        </p:tgtEl>
                                        <p:attrNameLst>
                                          <p:attrName>style.visibility</p:attrName>
                                        </p:attrNameLst>
                                      </p:cBhvr>
                                      <p:to>
                                        <p:strVal val="visible"/>
                                      </p:to>
                                    </p:set>
                                    <p:animEffect transition="in" filter="barn(inVertical)">
                                      <p:cBhvr>
                                        <p:cTn id="184" dur="500"/>
                                        <p:tgtEl>
                                          <p:spTgt spid="121"/>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2"/>
                                        </p:tgtEl>
                                        <p:attrNameLst>
                                          <p:attrName>style.visibility</p:attrName>
                                        </p:attrNameLst>
                                      </p:cBhvr>
                                      <p:to>
                                        <p:strVal val="visible"/>
                                      </p:to>
                                    </p:set>
                                    <p:animEffect transition="in" filter="barn(inVertical)">
                                      <p:cBhvr>
                                        <p:cTn id="189" dur="500"/>
                                        <p:tgtEl>
                                          <p:spTgt spid="122"/>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3"/>
                                        </p:tgtEl>
                                        <p:attrNameLst>
                                          <p:attrName>style.visibility</p:attrName>
                                        </p:attrNameLst>
                                      </p:cBhvr>
                                      <p:to>
                                        <p:strVal val="visible"/>
                                      </p:to>
                                    </p:set>
                                    <p:animEffect transition="in" filter="barn(inVertical)">
                                      <p:cBhvr>
                                        <p:cTn id="194" dur="500"/>
                                        <p:tgtEl>
                                          <p:spTgt spid="123"/>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4"/>
                                        </p:tgtEl>
                                        <p:attrNameLst>
                                          <p:attrName>style.visibility</p:attrName>
                                        </p:attrNameLst>
                                      </p:cBhvr>
                                      <p:to>
                                        <p:strVal val="visible"/>
                                      </p:to>
                                    </p:set>
                                    <p:animEffect transition="in" filter="barn(inVertical)">
                                      <p:cBhvr>
                                        <p:cTn id="199" dur="500"/>
                                        <p:tgtEl>
                                          <p:spTgt spid="124"/>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25"/>
                                        </p:tgtEl>
                                        <p:attrNameLst>
                                          <p:attrName>style.visibility</p:attrName>
                                        </p:attrNameLst>
                                      </p:cBhvr>
                                      <p:to>
                                        <p:strVal val="visible"/>
                                      </p:to>
                                    </p:set>
                                    <p:animEffect transition="in" filter="barn(inVertical)">
                                      <p:cBhvr>
                                        <p:cTn id="204"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58" grpId="0" animBg="1"/>
      <p:bldP spid="119" grpId="0" animBg="1"/>
      <p:bldP spid="121" grpId="0" animBg="1"/>
      <p:bldP spid="122" grpId="0" animBg="1"/>
      <p:bldP spid="123" grpId="0" animBg="1"/>
      <p:bldP spid="124" grpId="0" animBg="1"/>
      <p:bldP spid="1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86203"/>
            <a:ext cx="16958230" cy="9448445"/>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5134597" y="-137326"/>
            <a:ext cx="8813787" cy="833883"/>
          </a:xfrm>
          <a:prstGeom prst="rect">
            <a:avLst/>
          </a:prstGeom>
          <a:noFill/>
        </p:spPr>
        <p:txBody>
          <a:bodyPr wrap="square">
            <a:spAutoFit/>
          </a:bodyPr>
          <a:lstStyle/>
          <a:p>
            <a:pPr algn="just">
              <a:lnSpc>
                <a:spcPct val="150000"/>
              </a:lnSpc>
            </a:pPr>
            <a:r>
              <a:rPr lang="en-US" sz="36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6. Choose the correct answers.</a:t>
            </a:r>
            <a:endParaRPr lang="en-US" sz="36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9DB5075D-9ACD-487A-B55C-284190B78668}"/>
              </a:ext>
            </a:extLst>
          </p:cNvPr>
          <p:cNvSpPr txBox="1"/>
          <p:nvPr/>
        </p:nvSpPr>
        <p:spPr>
          <a:xfrm>
            <a:off x="1763774" y="617629"/>
            <a:ext cx="16875975" cy="9510296"/>
          </a:xfrm>
          <a:prstGeom prst="rect">
            <a:avLst/>
          </a:prstGeom>
          <a:noFill/>
        </p:spPr>
        <p:txBody>
          <a:bodyPr wrap="square">
            <a:spAutoFit/>
          </a:bodyPr>
          <a:lstStyle/>
          <a:p>
            <a:pPr>
              <a:spcAft>
                <a:spcPts val="800"/>
              </a:spcAft>
            </a:pPr>
            <a:r>
              <a:rPr lang="en-US" sz="3200" b="1" dirty="0">
                <a:latin typeface="Calibri" panose="020F0502020204030204" pitchFamily="34" charset="0"/>
                <a:ea typeface="Calibri" panose="020F0502020204030204" pitchFamily="34" charset="0"/>
                <a:cs typeface="Calibri" panose="020F0502020204030204" pitchFamily="34" charset="0"/>
              </a:rPr>
              <a:t>8.</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Let</a:t>
            </a:r>
            <a:r>
              <a:rPr lang="en-US" sz="3200" dirty="0">
                <a:latin typeface="Calibri" panose="020F0502020204030204" pitchFamily="34" charset="0"/>
                <a:ea typeface="Calibri" panose="020F0502020204030204" pitchFamily="34" charset="0"/>
                <a:cs typeface="Calibri" panose="020F0502020204030204" pitchFamily="34" charset="0"/>
              </a:rPr>
              <a: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s take a look at the weather _____________ now!</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 forecast			B. presentation		</a:t>
            </a:r>
            <a:r>
              <a:rPr lang="en-US" sz="3200" dirty="0">
                <a:latin typeface="Calibri" panose="020F0502020204030204" pitchFamily="34" charset="0"/>
                <a:ea typeface="Calibri" panose="020F0502020204030204" pitchFamily="34" charset="0"/>
                <a:cs typeface="Calibri" panose="020F0502020204030204" pitchFamily="34" charset="0"/>
              </a:rPr>
              <a:t>C.</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broadcast		D.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programme</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b="1" dirty="0">
                <a:latin typeface="Calibri" panose="020F0502020204030204" pitchFamily="34" charset="0"/>
                <a:ea typeface="Calibri" panose="020F0502020204030204" pitchFamily="34" charset="0"/>
                <a:cs typeface="Calibri" panose="020F0502020204030204" pitchFamily="34" charset="0"/>
              </a:rPr>
              <a:t>9.</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Did you see the Prime Minister on the 10 o’clock _____________ last night?</a:t>
            </a:r>
            <a:r>
              <a:rPr lang="en-US" sz="3200" dirty="0">
                <a:latin typeface="Calibri" panose="020F0502020204030204" pitchFamily="34" charset="0"/>
                <a:ea typeface="Calibri" panose="020F0502020204030204" pitchFamily="34" charset="0"/>
                <a:cs typeface="Calibri" panose="020F0502020204030204" pitchFamily="34"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 drama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B. sitcom</a:t>
            </a:r>
            <a:r>
              <a:rPr lang="en-US" sz="3200" dirty="0">
                <a:latin typeface="Calibri" panose="020F0502020204030204" pitchFamily="34" charset="0"/>
                <a:ea typeface="Calibri" panose="020F0502020204030204" pitchFamily="34" charset="0"/>
                <a:cs typeface="Calibri" panose="020F0502020204030204" pitchFamily="34" charset="0"/>
              </a:rPr>
              <a:t> 			C.</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news</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D. cartoon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b="1" dirty="0">
                <a:latin typeface="Calibri" panose="020F0502020204030204" pitchFamily="34" charset="0"/>
                <a:ea typeface="Calibri" panose="020F0502020204030204" pitchFamily="34" charset="0"/>
                <a:cs typeface="Calibri" panose="020F0502020204030204" pitchFamily="34" charset="0"/>
              </a:rPr>
              <a:t>10.</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Jill Newman was a(n) _____________ on </a:t>
            </a:r>
            <a:r>
              <a:rPr 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News at Ten.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 MC			B. newsreader 		</a:t>
            </a:r>
            <a:r>
              <a:rPr lang="en-US" sz="3200" dirty="0">
                <a:latin typeface="Calibri" panose="020F0502020204030204" pitchFamily="34" charset="0"/>
                <a:ea typeface="Calibri" panose="020F0502020204030204" pitchFamily="34" charset="0"/>
                <a:cs typeface="Calibri" panose="020F0502020204030204" pitchFamily="34" charset="0"/>
              </a:rPr>
              <a:t>C.</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host			D. interviewer</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11.</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_____________ is a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programme</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about important events.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 A documentary	B. A game show		</a:t>
            </a:r>
            <a:r>
              <a:rPr lang="en-US" sz="3200" dirty="0">
                <a:latin typeface="Calibri" panose="020F0502020204030204" pitchFamily="34" charset="0"/>
                <a:ea typeface="Calibri" panose="020F0502020204030204" pitchFamily="34" charset="0"/>
                <a:cs typeface="Calibri" panose="020F0502020204030204" pitchFamily="34" charset="0"/>
              </a:rPr>
              <a:t>C.</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TV news			D. The weather forecast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b="1" dirty="0">
                <a:latin typeface="Calibri" panose="020F0502020204030204" pitchFamily="34" charset="0"/>
                <a:ea typeface="Calibri" panose="020F0502020204030204" pitchFamily="34" charset="0"/>
                <a:cs typeface="Calibri" panose="020F0502020204030204" pitchFamily="34" charset="0"/>
              </a:rPr>
              <a:t>12.</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For many people, film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programme</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is a good source of _____________.</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 entertainer 		B. entertaining 		</a:t>
            </a:r>
            <a:r>
              <a:rPr lang="en-US" sz="3200" dirty="0">
                <a:latin typeface="Calibri" panose="020F0502020204030204" pitchFamily="34" charset="0"/>
                <a:ea typeface="Calibri" panose="020F0502020204030204" pitchFamily="34" charset="0"/>
                <a:cs typeface="Calibri" panose="020F0502020204030204" pitchFamily="34" charset="0"/>
              </a:rPr>
              <a:t>C.</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entertainment 	D. entertain</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b="1" dirty="0">
                <a:latin typeface="Calibri" panose="020F0502020204030204" pitchFamily="34" charset="0"/>
                <a:ea typeface="Calibri" panose="020F0502020204030204" pitchFamily="34" charset="0"/>
                <a:cs typeface="Calibri" panose="020F0502020204030204" pitchFamily="34" charset="0"/>
              </a:rPr>
              <a:t>13.</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One of the most famous _____________ is </a:t>
            </a:r>
            <a:r>
              <a:rPr lang="en-US" sz="3200" i="1" dirty="0">
                <a:solidFill>
                  <a:srgbClr val="000000"/>
                </a:solidFill>
                <a:latin typeface="Calibri" panose="020F0502020204030204" pitchFamily="34" charset="0"/>
                <a:ea typeface="Calibri" panose="020F0502020204030204" pitchFamily="34" charset="0"/>
                <a:cs typeface="Calibri" panose="020F0502020204030204" pitchFamily="34" charset="0"/>
              </a:rPr>
              <a:t>“Who wants to be a millionaire?”</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 chat show		B. fashion shows	</a:t>
            </a:r>
            <a:r>
              <a:rPr lang="en-US" sz="3200" dirty="0">
                <a:latin typeface="Calibri" panose="020F0502020204030204" pitchFamily="34" charset="0"/>
                <a:ea typeface="Calibri" panose="020F0502020204030204" pitchFamily="34" charset="0"/>
                <a:cs typeface="Calibri" panose="020F0502020204030204" pitchFamily="34" charset="0"/>
              </a:rPr>
              <a:t>C.</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game shows		D. reality TV </a:t>
            </a: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programmes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b="1" dirty="0">
                <a:latin typeface="Calibri" panose="020F0502020204030204" pitchFamily="34" charset="0"/>
                <a:ea typeface="Calibri" panose="020F0502020204030204" pitchFamily="34" charset="0"/>
                <a:cs typeface="Calibri" panose="020F0502020204030204" pitchFamily="34" charset="0"/>
              </a:rPr>
              <a:t>14.</a:t>
            </a:r>
            <a:r>
              <a:rPr lang="en-US" sz="3200" dirty="0">
                <a:latin typeface="Calibri" panose="020F0502020204030204" pitchFamily="34" charset="0"/>
                <a:ea typeface="Calibri" panose="020F0502020204030204" pitchFamily="34" charset="0"/>
                <a:cs typeface="Calibri" panose="020F0502020204030204" pitchFamily="34" charset="0"/>
              </a:rPr>
              <a:t> I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am doing my homework.</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_____________ the TV please!</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 Turn off 			B. Turn up 			</a:t>
            </a:r>
            <a:r>
              <a:rPr lang="en-US" sz="3200" dirty="0">
                <a:latin typeface="Calibri" panose="020F0502020204030204" pitchFamily="34" charset="0"/>
                <a:ea typeface="Calibri" panose="020F0502020204030204" pitchFamily="34" charset="0"/>
                <a:cs typeface="Calibri" panose="020F0502020204030204" pitchFamily="34" charset="0"/>
              </a:rPr>
              <a:t>C.</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Turn on 			D. Turn over</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3200" b="1" dirty="0">
                <a:latin typeface="Calibri" panose="020F0502020204030204" pitchFamily="34" charset="0"/>
                <a:ea typeface="Calibri" panose="020F0502020204030204" pitchFamily="34" charset="0"/>
                <a:cs typeface="Calibri" panose="020F0502020204030204" pitchFamily="34" charset="0"/>
              </a:rPr>
              <a:t>15.</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The children who attend that kindergarten will receive a good _____________.</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solidFill>
                  <a:srgbClr val="000000"/>
                </a:solidFill>
                <a:latin typeface="Calibri" panose="020F0502020204030204" pitchFamily="34" charset="0"/>
                <a:ea typeface="Cambria" panose="02040503050406030204" pitchFamily="18" charset="0"/>
                <a:cs typeface="Cambria" panose="02040503050406030204" pitchFamily="18" charset="0"/>
              </a:rPr>
              <a:t>A. educate 		B. education 		</a:t>
            </a:r>
            <a:r>
              <a:rPr lang="en-US" sz="3200" dirty="0">
                <a:latin typeface="Calibri" panose="020F0502020204030204" pitchFamily="34" charset="0"/>
                <a:ea typeface="Cambria" panose="02040503050406030204" pitchFamily="18" charset="0"/>
                <a:cs typeface="Cambria" panose="02040503050406030204" pitchFamily="18" charset="0"/>
              </a:rPr>
              <a:t>C.</a:t>
            </a:r>
            <a:r>
              <a:rPr lang="en-US" sz="3200" dirty="0">
                <a:solidFill>
                  <a:srgbClr val="000000"/>
                </a:solidFill>
                <a:latin typeface="Calibri" panose="020F0502020204030204" pitchFamily="34" charset="0"/>
                <a:ea typeface="Cambria" panose="02040503050406030204" pitchFamily="18" charset="0"/>
                <a:cs typeface="Cambria" panose="02040503050406030204" pitchFamily="18" charset="0"/>
              </a:rPr>
              <a:t> educator 		D. educational</a:t>
            </a:r>
            <a:endParaRPr lang="en-US" sz="3200" dirty="0">
              <a:latin typeface="Cambria" panose="02040503050406030204" pitchFamily="18" charset="0"/>
              <a:ea typeface="Cambria" panose="02040503050406030204" pitchFamily="18" charset="0"/>
              <a:cs typeface="Cambria" panose="02040503050406030204" pitchFamily="18" charset="0"/>
            </a:endParaRPr>
          </a:p>
        </p:txBody>
      </p:sp>
      <p:sp>
        <p:nvSpPr>
          <p:cNvPr id="119" name="Oval 118">
            <a:extLst>
              <a:ext uri="{FF2B5EF4-FFF2-40B4-BE49-F238E27FC236}">
                <a16:creationId xmlns:a16="http://schemas.microsoft.com/office/drawing/2014/main" id="{1A1A078F-203C-4094-8816-8B2FDECAE333}"/>
              </a:ext>
            </a:extLst>
          </p:cNvPr>
          <p:cNvSpPr/>
          <p:nvPr/>
        </p:nvSpPr>
        <p:spPr>
          <a:xfrm>
            <a:off x="1515069" y="1126428"/>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1" name="Oval 120">
            <a:extLst>
              <a:ext uri="{FF2B5EF4-FFF2-40B4-BE49-F238E27FC236}">
                <a16:creationId xmlns:a16="http://schemas.microsoft.com/office/drawing/2014/main" id="{0C0F28A1-4E26-47FE-B07C-F20CF269A9B0}"/>
              </a:ext>
            </a:extLst>
          </p:cNvPr>
          <p:cNvSpPr/>
          <p:nvPr/>
        </p:nvSpPr>
        <p:spPr>
          <a:xfrm>
            <a:off x="8950195" y="2318237"/>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2" name="Oval 121">
            <a:extLst>
              <a:ext uri="{FF2B5EF4-FFF2-40B4-BE49-F238E27FC236}">
                <a16:creationId xmlns:a16="http://schemas.microsoft.com/office/drawing/2014/main" id="{FA759C0A-4D8B-44FA-82F6-6C50700350FB}"/>
              </a:ext>
            </a:extLst>
          </p:cNvPr>
          <p:cNvSpPr/>
          <p:nvPr/>
        </p:nvSpPr>
        <p:spPr>
          <a:xfrm>
            <a:off x="5262993" y="3565691"/>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3" name="Oval 122">
            <a:extLst>
              <a:ext uri="{FF2B5EF4-FFF2-40B4-BE49-F238E27FC236}">
                <a16:creationId xmlns:a16="http://schemas.microsoft.com/office/drawing/2014/main" id="{9BE1F690-6FBC-46BF-8F55-DB830A1F3156}"/>
              </a:ext>
            </a:extLst>
          </p:cNvPr>
          <p:cNvSpPr/>
          <p:nvPr/>
        </p:nvSpPr>
        <p:spPr>
          <a:xfrm>
            <a:off x="8876947" y="4702534"/>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4" name="Oval 123">
            <a:extLst>
              <a:ext uri="{FF2B5EF4-FFF2-40B4-BE49-F238E27FC236}">
                <a16:creationId xmlns:a16="http://schemas.microsoft.com/office/drawing/2014/main" id="{B16888A7-6E4F-4EAC-88B7-2D30EDD6D10E}"/>
              </a:ext>
            </a:extLst>
          </p:cNvPr>
          <p:cNvSpPr/>
          <p:nvPr/>
        </p:nvSpPr>
        <p:spPr>
          <a:xfrm>
            <a:off x="8835605" y="5927600"/>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5" name="Oval 124">
            <a:extLst>
              <a:ext uri="{FF2B5EF4-FFF2-40B4-BE49-F238E27FC236}">
                <a16:creationId xmlns:a16="http://schemas.microsoft.com/office/drawing/2014/main" id="{F5D2917B-B723-4EEC-A38A-E42D81114C41}"/>
              </a:ext>
            </a:extLst>
          </p:cNvPr>
          <p:cNvSpPr/>
          <p:nvPr/>
        </p:nvSpPr>
        <p:spPr>
          <a:xfrm>
            <a:off x="8916166" y="7108532"/>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6" name="Oval 125">
            <a:extLst>
              <a:ext uri="{FF2B5EF4-FFF2-40B4-BE49-F238E27FC236}">
                <a16:creationId xmlns:a16="http://schemas.microsoft.com/office/drawing/2014/main" id="{B947FD5D-8226-4391-AD41-441915B258AF}"/>
              </a:ext>
            </a:extLst>
          </p:cNvPr>
          <p:cNvSpPr/>
          <p:nvPr/>
        </p:nvSpPr>
        <p:spPr>
          <a:xfrm>
            <a:off x="1600150" y="8243878"/>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7" name="Oval 126">
            <a:extLst>
              <a:ext uri="{FF2B5EF4-FFF2-40B4-BE49-F238E27FC236}">
                <a16:creationId xmlns:a16="http://schemas.microsoft.com/office/drawing/2014/main" id="{EABAB4D7-AEDD-4A80-9458-1268CF2A7E7C}"/>
              </a:ext>
            </a:extLst>
          </p:cNvPr>
          <p:cNvSpPr/>
          <p:nvPr/>
        </p:nvSpPr>
        <p:spPr>
          <a:xfrm>
            <a:off x="5262993" y="9461928"/>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10566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9"/>
                                        </p:tgtEl>
                                        <p:attrNameLst>
                                          <p:attrName>style.visibility</p:attrName>
                                        </p:attrNameLst>
                                      </p:cBhvr>
                                      <p:to>
                                        <p:strVal val="visible"/>
                                      </p:to>
                                    </p:set>
                                    <p:animEffect transition="in" filter="barn(inVertical)">
                                      <p:cBhvr>
                                        <p:cTn id="174" dur="500"/>
                                        <p:tgtEl>
                                          <p:spTgt spid="119"/>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21"/>
                                        </p:tgtEl>
                                        <p:attrNameLst>
                                          <p:attrName>style.visibility</p:attrName>
                                        </p:attrNameLst>
                                      </p:cBhvr>
                                      <p:to>
                                        <p:strVal val="visible"/>
                                      </p:to>
                                    </p:set>
                                    <p:animEffect transition="in" filter="barn(inVertical)">
                                      <p:cBhvr>
                                        <p:cTn id="179" dur="500"/>
                                        <p:tgtEl>
                                          <p:spTgt spid="121"/>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2"/>
                                        </p:tgtEl>
                                        <p:attrNameLst>
                                          <p:attrName>style.visibility</p:attrName>
                                        </p:attrNameLst>
                                      </p:cBhvr>
                                      <p:to>
                                        <p:strVal val="visible"/>
                                      </p:to>
                                    </p:set>
                                    <p:animEffect transition="in" filter="barn(inVertical)">
                                      <p:cBhvr>
                                        <p:cTn id="184" dur="500"/>
                                        <p:tgtEl>
                                          <p:spTgt spid="122"/>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3"/>
                                        </p:tgtEl>
                                        <p:attrNameLst>
                                          <p:attrName>style.visibility</p:attrName>
                                        </p:attrNameLst>
                                      </p:cBhvr>
                                      <p:to>
                                        <p:strVal val="visible"/>
                                      </p:to>
                                    </p:set>
                                    <p:animEffect transition="in" filter="barn(inVertical)">
                                      <p:cBhvr>
                                        <p:cTn id="189" dur="500"/>
                                        <p:tgtEl>
                                          <p:spTgt spid="123"/>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4"/>
                                        </p:tgtEl>
                                        <p:attrNameLst>
                                          <p:attrName>style.visibility</p:attrName>
                                        </p:attrNameLst>
                                      </p:cBhvr>
                                      <p:to>
                                        <p:strVal val="visible"/>
                                      </p:to>
                                    </p:set>
                                    <p:animEffect transition="in" filter="barn(inVertical)">
                                      <p:cBhvr>
                                        <p:cTn id="194" dur="500"/>
                                        <p:tgtEl>
                                          <p:spTgt spid="124"/>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5"/>
                                        </p:tgtEl>
                                        <p:attrNameLst>
                                          <p:attrName>style.visibility</p:attrName>
                                        </p:attrNameLst>
                                      </p:cBhvr>
                                      <p:to>
                                        <p:strVal val="visible"/>
                                      </p:to>
                                    </p:set>
                                    <p:animEffect transition="in" filter="barn(inVertical)">
                                      <p:cBhvr>
                                        <p:cTn id="199" dur="500"/>
                                        <p:tgtEl>
                                          <p:spTgt spid="125"/>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26"/>
                                        </p:tgtEl>
                                        <p:attrNameLst>
                                          <p:attrName>style.visibility</p:attrName>
                                        </p:attrNameLst>
                                      </p:cBhvr>
                                      <p:to>
                                        <p:strVal val="visible"/>
                                      </p:to>
                                    </p:set>
                                    <p:animEffect transition="in" filter="barn(inVertical)">
                                      <p:cBhvr>
                                        <p:cTn id="204" dur="500"/>
                                        <p:tgtEl>
                                          <p:spTgt spid="126"/>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127"/>
                                        </p:tgtEl>
                                        <p:attrNameLst>
                                          <p:attrName>style.visibility</p:attrName>
                                        </p:attrNameLst>
                                      </p:cBhvr>
                                      <p:to>
                                        <p:strVal val="visible"/>
                                      </p:to>
                                    </p:set>
                                    <p:animEffect transition="in" filter="barn(inVertical)">
                                      <p:cBhvr>
                                        <p:cTn id="209"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9" grpId="0" animBg="1"/>
      <p:bldP spid="121" grpId="0" animBg="1"/>
      <p:bldP spid="122" grpId="0" animBg="1"/>
      <p:bldP spid="123" grpId="0" animBg="1"/>
      <p:bldP spid="124" grpId="0" animBg="1"/>
      <p:bldP spid="125" grpId="0" animBg="1"/>
      <p:bldP spid="126" grpId="0" animBg="1"/>
      <p:bldP spid="1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264" y="4615721"/>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066667" y="5831012"/>
            <a:ext cx="8525232" cy="698781"/>
          </a:xfrm>
          <a:prstGeom prst="rect">
            <a:avLst/>
          </a:prstGeom>
        </p:spPr>
        <p:txBody>
          <a:bodyPr wrap="square" lIns="0" tIns="0" rIns="0" bIns="0" rtlCol="0" anchor="t">
            <a:spAutoFit/>
          </a:bodyPr>
          <a:lstStyle/>
          <a:p>
            <a:pPr lvl="0" algn="ctr">
              <a:lnSpc>
                <a:spcPts val="3749"/>
              </a:lnSpc>
              <a:spcBef>
                <a:spcPct val="0"/>
              </a:spcBef>
            </a:pPr>
            <a:r>
              <a:rPr lang="en-US" sz="9600" dirty="0">
                <a:solidFill>
                  <a:srgbClr val="503D36"/>
                </a:solidFill>
                <a:latin typeface="Sniglet"/>
              </a:rPr>
              <a:t>II. GRAMMAR</a:t>
            </a: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78030" y="6425148"/>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719352" y="6811562"/>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6638765" y="774761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2673696" y="2320822"/>
            <a:ext cx="1206641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2673696" y="2794658"/>
            <a:ext cx="11781949" cy="1083374"/>
          </a:xfrm>
          <a:prstGeom prst="rect">
            <a:avLst/>
          </a:prstGeom>
        </p:spPr>
        <p:txBody>
          <a:bodyPr wrap="square" lIns="0" tIns="0" rIns="0" bIns="0" rtlCol="0" anchor="t">
            <a:spAutoFit/>
          </a:bodyPr>
          <a:lstStyle/>
          <a:p>
            <a:pPr lvl="0" algn="ctr">
              <a:lnSpc>
                <a:spcPts val="7920"/>
              </a:lnSpc>
              <a:spcBef>
                <a:spcPct val="0"/>
              </a:spcBef>
            </a:pPr>
            <a:r>
              <a:rPr lang="en-US" sz="8800">
                <a:solidFill>
                  <a:srgbClr val="503D36"/>
                </a:solidFill>
                <a:latin typeface="More Sugar"/>
              </a:rPr>
              <a:t>PART 2. LANGUAGE</a:t>
            </a:r>
            <a:endParaRPr lang="en-US" sz="8800" dirty="0">
              <a:solidFill>
                <a:srgbClr val="503D36"/>
              </a:solidFill>
              <a:latin typeface="More Sugar"/>
            </a:endParaRPr>
          </a:p>
        </p:txBody>
      </p:sp>
    </p:spTree>
    <p:extLst>
      <p:ext uri="{BB962C8B-B14F-4D97-AF65-F5344CB8AC3E}">
        <p14:creationId xmlns:p14="http://schemas.microsoft.com/office/powerpoint/2010/main" val="152735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437306" y="241444"/>
            <a:ext cx="16323090" cy="916213"/>
          </a:xfrm>
          <a:prstGeom prst="rect">
            <a:avLst/>
          </a:prstGeom>
          <a:noFill/>
        </p:spPr>
        <p:txBody>
          <a:bodyPr wrap="square">
            <a:spAutoFit/>
          </a:bodyPr>
          <a:lstStyle/>
          <a:p>
            <a:pPr algn="just">
              <a:lnSpc>
                <a:spcPct val="150000"/>
              </a:lnSpc>
            </a:pPr>
            <a:r>
              <a:rPr lang="en-US" sz="40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1. Complete the sentences with suitable question words.</a:t>
            </a:r>
            <a:endParaRPr lang="en-US" sz="40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C708F664-BD59-474F-943B-DE86D1C19616}"/>
              </a:ext>
            </a:extLst>
          </p:cNvPr>
          <p:cNvSpPr txBox="1"/>
          <p:nvPr/>
        </p:nvSpPr>
        <p:spPr>
          <a:xfrm>
            <a:off x="2476978" y="1179455"/>
            <a:ext cx="14589604" cy="8025851"/>
          </a:xfrm>
          <a:prstGeom prst="rect">
            <a:avLst/>
          </a:prstGeom>
          <a:noFill/>
        </p:spPr>
        <p:txBody>
          <a:bodyPr wrap="square">
            <a:spAutoFit/>
          </a:bodyPr>
          <a:lstStyle/>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1.</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did you live last year? - In London.</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2.</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lessons do you have today? - Five.</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3.</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is that man at the door? - My uncle.</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4.</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do you go to the Music Club? - At six o’clock.</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5.</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did you feel yesterday? - Awful.</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6.</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is your sister? - Seven years old.</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7.</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will the concert start? - At 8 p.m.</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8.</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is playing with the dog? - My friend, Tom.</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9.</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are you going shopping with? - Rosy and Nana.</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30000"/>
              </a:lnSpc>
              <a:spcBef>
                <a:spcPts val="0"/>
              </a:spcBef>
              <a:spcAft>
                <a:spcPts val="0"/>
              </a:spcAft>
              <a:tabLst>
                <a:tab pos="222123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10.</a:t>
            </a:r>
            <a:r>
              <a:rPr lang="en-US" sz="4000" dirty="0">
                <a:effectLst/>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nationality are you? - American.</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118" name="TextBox 117">
            <a:extLst>
              <a:ext uri="{FF2B5EF4-FFF2-40B4-BE49-F238E27FC236}">
                <a16:creationId xmlns:a16="http://schemas.microsoft.com/office/drawing/2014/main" id="{E57A9E5E-6E56-4B65-B3E5-AA39456221E9}"/>
              </a:ext>
            </a:extLst>
          </p:cNvPr>
          <p:cNvSpPr txBox="1"/>
          <p:nvPr/>
        </p:nvSpPr>
        <p:spPr>
          <a:xfrm>
            <a:off x="3753709" y="1210848"/>
            <a:ext cx="2461521" cy="830997"/>
          </a:xfrm>
          <a:prstGeom prst="rect">
            <a:avLst/>
          </a:prstGeom>
          <a:noFill/>
        </p:spPr>
        <p:txBody>
          <a:bodyPr wrap="square">
            <a:spAutoFit/>
          </a:bodyPr>
          <a:lstStyle/>
          <a:p>
            <a:r>
              <a:rPr lang="en-US" sz="4800" b="1">
                <a:solidFill>
                  <a:srgbClr val="FF0000"/>
                </a:solidFill>
              </a:rPr>
              <a:t>Where </a:t>
            </a:r>
          </a:p>
        </p:txBody>
      </p:sp>
      <p:sp>
        <p:nvSpPr>
          <p:cNvPr id="119" name="TextBox 118">
            <a:extLst>
              <a:ext uri="{FF2B5EF4-FFF2-40B4-BE49-F238E27FC236}">
                <a16:creationId xmlns:a16="http://schemas.microsoft.com/office/drawing/2014/main" id="{DED9842A-C7E4-4777-A25F-343E0A4D9FFD}"/>
              </a:ext>
            </a:extLst>
          </p:cNvPr>
          <p:cNvSpPr txBox="1"/>
          <p:nvPr/>
        </p:nvSpPr>
        <p:spPr>
          <a:xfrm>
            <a:off x="3227258" y="1987789"/>
            <a:ext cx="2932161" cy="830997"/>
          </a:xfrm>
          <a:prstGeom prst="rect">
            <a:avLst/>
          </a:prstGeom>
          <a:noFill/>
        </p:spPr>
        <p:txBody>
          <a:bodyPr wrap="square">
            <a:spAutoFit/>
          </a:bodyPr>
          <a:lstStyle/>
          <a:p>
            <a:r>
              <a:rPr lang="en-US" sz="4800" b="1">
                <a:solidFill>
                  <a:srgbClr val="FF0000"/>
                </a:solidFill>
              </a:rPr>
              <a:t>How many</a:t>
            </a:r>
          </a:p>
        </p:txBody>
      </p:sp>
      <p:sp>
        <p:nvSpPr>
          <p:cNvPr id="121" name="TextBox 120">
            <a:extLst>
              <a:ext uri="{FF2B5EF4-FFF2-40B4-BE49-F238E27FC236}">
                <a16:creationId xmlns:a16="http://schemas.microsoft.com/office/drawing/2014/main" id="{A5A8E69B-B0FC-46F3-B38D-172EC5DA0794}"/>
              </a:ext>
            </a:extLst>
          </p:cNvPr>
          <p:cNvSpPr txBox="1"/>
          <p:nvPr/>
        </p:nvSpPr>
        <p:spPr>
          <a:xfrm>
            <a:off x="3718982" y="2818856"/>
            <a:ext cx="2461521" cy="830997"/>
          </a:xfrm>
          <a:prstGeom prst="rect">
            <a:avLst/>
          </a:prstGeom>
          <a:noFill/>
        </p:spPr>
        <p:txBody>
          <a:bodyPr wrap="square">
            <a:spAutoFit/>
          </a:bodyPr>
          <a:lstStyle/>
          <a:p>
            <a:r>
              <a:rPr lang="en-US" sz="4800" b="1">
                <a:solidFill>
                  <a:srgbClr val="FF0000"/>
                </a:solidFill>
              </a:rPr>
              <a:t>Who </a:t>
            </a:r>
          </a:p>
        </p:txBody>
      </p:sp>
      <p:sp>
        <p:nvSpPr>
          <p:cNvPr id="122" name="TextBox 121">
            <a:extLst>
              <a:ext uri="{FF2B5EF4-FFF2-40B4-BE49-F238E27FC236}">
                <a16:creationId xmlns:a16="http://schemas.microsoft.com/office/drawing/2014/main" id="{59068468-586E-4E19-923A-899F260B760E}"/>
              </a:ext>
            </a:extLst>
          </p:cNvPr>
          <p:cNvSpPr txBox="1"/>
          <p:nvPr/>
        </p:nvSpPr>
        <p:spPr>
          <a:xfrm>
            <a:off x="3187430" y="3620405"/>
            <a:ext cx="2993073" cy="830997"/>
          </a:xfrm>
          <a:prstGeom prst="rect">
            <a:avLst/>
          </a:prstGeom>
          <a:noFill/>
        </p:spPr>
        <p:txBody>
          <a:bodyPr wrap="square">
            <a:spAutoFit/>
          </a:bodyPr>
          <a:lstStyle/>
          <a:p>
            <a:r>
              <a:rPr lang="en-US" sz="4800" b="1">
                <a:solidFill>
                  <a:srgbClr val="FF0000"/>
                </a:solidFill>
              </a:rPr>
              <a:t>What time</a:t>
            </a:r>
          </a:p>
        </p:txBody>
      </p:sp>
      <p:sp>
        <p:nvSpPr>
          <p:cNvPr id="123" name="TextBox 122">
            <a:extLst>
              <a:ext uri="{FF2B5EF4-FFF2-40B4-BE49-F238E27FC236}">
                <a16:creationId xmlns:a16="http://schemas.microsoft.com/office/drawing/2014/main" id="{94FD046D-3F35-4992-B03E-9264A917CCBE}"/>
              </a:ext>
            </a:extLst>
          </p:cNvPr>
          <p:cNvSpPr txBox="1"/>
          <p:nvPr/>
        </p:nvSpPr>
        <p:spPr>
          <a:xfrm>
            <a:off x="3990789" y="4397346"/>
            <a:ext cx="2133903" cy="830997"/>
          </a:xfrm>
          <a:prstGeom prst="rect">
            <a:avLst/>
          </a:prstGeom>
          <a:noFill/>
        </p:spPr>
        <p:txBody>
          <a:bodyPr wrap="square">
            <a:spAutoFit/>
          </a:bodyPr>
          <a:lstStyle/>
          <a:p>
            <a:r>
              <a:rPr lang="en-US" sz="4800" b="1">
                <a:solidFill>
                  <a:srgbClr val="FF0000"/>
                </a:solidFill>
              </a:rPr>
              <a:t>How</a:t>
            </a:r>
          </a:p>
        </p:txBody>
      </p:sp>
      <p:sp>
        <p:nvSpPr>
          <p:cNvPr id="124" name="TextBox 123">
            <a:extLst>
              <a:ext uri="{FF2B5EF4-FFF2-40B4-BE49-F238E27FC236}">
                <a16:creationId xmlns:a16="http://schemas.microsoft.com/office/drawing/2014/main" id="{32BA52EB-D8E4-4E4A-8B37-43D9BA9271D5}"/>
              </a:ext>
            </a:extLst>
          </p:cNvPr>
          <p:cNvSpPr txBox="1"/>
          <p:nvPr/>
        </p:nvSpPr>
        <p:spPr>
          <a:xfrm>
            <a:off x="3684255" y="5228413"/>
            <a:ext cx="2461521" cy="830997"/>
          </a:xfrm>
          <a:prstGeom prst="rect">
            <a:avLst/>
          </a:prstGeom>
          <a:noFill/>
        </p:spPr>
        <p:txBody>
          <a:bodyPr wrap="square">
            <a:spAutoFit/>
          </a:bodyPr>
          <a:lstStyle/>
          <a:p>
            <a:r>
              <a:rPr lang="en-US" sz="4800" b="1">
                <a:solidFill>
                  <a:srgbClr val="FF0000"/>
                </a:solidFill>
              </a:rPr>
              <a:t>How old</a:t>
            </a:r>
          </a:p>
        </p:txBody>
      </p:sp>
      <p:sp>
        <p:nvSpPr>
          <p:cNvPr id="125" name="TextBox 124">
            <a:extLst>
              <a:ext uri="{FF2B5EF4-FFF2-40B4-BE49-F238E27FC236}">
                <a16:creationId xmlns:a16="http://schemas.microsoft.com/office/drawing/2014/main" id="{9573EA6A-6F80-4648-BBAF-09017F83B7F3}"/>
              </a:ext>
            </a:extLst>
          </p:cNvPr>
          <p:cNvSpPr txBox="1"/>
          <p:nvPr/>
        </p:nvSpPr>
        <p:spPr>
          <a:xfrm>
            <a:off x="3227258" y="5927249"/>
            <a:ext cx="2898305" cy="830997"/>
          </a:xfrm>
          <a:prstGeom prst="rect">
            <a:avLst/>
          </a:prstGeom>
          <a:noFill/>
        </p:spPr>
        <p:txBody>
          <a:bodyPr wrap="square">
            <a:spAutoFit/>
          </a:bodyPr>
          <a:lstStyle/>
          <a:p>
            <a:r>
              <a:rPr lang="en-US" sz="4800" b="1">
                <a:solidFill>
                  <a:srgbClr val="FF0000"/>
                </a:solidFill>
              </a:rPr>
              <a:t>What time</a:t>
            </a:r>
          </a:p>
        </p:txBody>
      </p:sp>
      <p:sp>
        <p:nvSpPr>
          <p:cNvPr id="126" name="TextBox 125">
            <a:extLst>
              <a:ext uri="{FF2B5EF4-FFF2-40B4-BE49-F238E27FC236}">
                <a16:creationId xmlns:a16="http://schemas.microsoft.com/office/drawing/2014/main" id="{57DD548E-5EE9-4551-A0F0-5E9BBFB8A9E8}"/>
              </a:ext>
            </a:extLst>
          </p:cNvPr>
          <p:cNvSpPr txBox="1"/>
          <p:nvPr/>
        </p:nvSpPr>
        <p:spPr>
          <a:xfrm>
            <a:off x="3608231" y="6704190"/>
            <a:ext cx="2461521" cy="830997"/>
          </a:xfrm>
          <a:prstGeom prst="rect">
            <a:avLst/>
          </a:prstGeom>
          <a:noFill/>
        </p:spPr>
        <p:txBody>
          <a:bodyPr wrap="square">
            <a:spAutoFit/>
          </a:bodyPr>
          <a:lstStyle/>
          <a:p>
            <a:r>
              <a:rPr lang="en-US" sz="4800" b="1">
                <a:solidFill>
                  <a:srgbClr val="FF0000"/>
                </a:solidFill>
              </a:rPr>
              <a:t>Who</a:t>
            </a:r>
          </a:p>
        </p:txBody>
      </p:sp>
      <p:sp>
        <p:nvSpPr>
          <p:cNvPr id="127" name="TextBox 126">
            <a:extLst>
              <a:ext uri="{FF2B5EF4-FFF2-40B4-BE49-F238E27FC236}">
                <a16:creationId xmlns:a16="http://schemas.microsoft.com/office/drawing/2014/main" id="{62949500-DFD4-42C7-977D-EB0D7F6515DC}"/>
              </a:ext>
            </a:extLst>
          </p:cNvPr>
          <p:cNvSpPr txBox="1"/>
          <p:nvPr/>
        </p:nvSpPr>
        <p:spPr>
          <a:xfrm>
            <a:off x="3629315" y="7535257"/>
            <a:ext cx="2461521" cy="830997"/>
          </a:xfrm>
          <a:prstGeom prst="rect">
            <a:avLst/>
          </a:prstGeom>
          <a:noFill/>
        </p:spPr>
        <p:txBody>
          <a:bodyPr wrap="square">
            <a:spAutoFit/>
          </a:bodyPr>
          <a:lstStyle/>
          <a:p>
            <a:r>
              <a:rPr lang="en-US" sz="4800" b="1">
                <a:solidFill>
                  <a:srgbClr val="FF0000"/>
                </a:solidFill>
              </a:rPr>
              <a:t>Whom</a:t>
            </a:r>
          </a:p>
        </p:txBody>
      </p:sp>
      <p:sp>
        <p:nvSpPr>
          <p:cNvPr id="128" name="TextBox 127">
            <a:extLst>
              <a:ext uri="{FF2B5EF4-FFF2-40B4-BE49-F238E27FC236}">
                <a16:creationId xmlns:a16="http://schemas.microsoft.com/office/drawing/2014/main" id="{DCB0CD40-B114-4BD7-9755-46901119508E}"/>
              </a:ext>
            </a:extLst>
          </p:cNvPr>
          <p:cNvSpPr txBox="1"/>
          <p:nvPr/>
        </p:nvSpPr>
        <p:spPr>
          <a:xfrm>
            <a:off x="3990789" y="8251577"/>
            <a:ext cx="2100047" cy="830997"/>
          </a:xfrm>
          <a:prstGeom prst="rect">
            <a:avLst/>
          </a:prstGeom>
          <a:noFill/>
        </p:spPr>
        <p:txBody>
          <a:bodyPr wrap="square">
            <a:spAutoFit/>
          </a:bodyPr>
          <a:lstStyle/>
          <a:p>
            <a:r>
              <a:rPr lang="en-US" sz="4800" b="1">
                <a:solidFill>
                  <a:srgbClr val="FF0000"/>
                </a:solidFill>
              </a:rPr>
              <a:t>What</a:t>
            </a:r>
          </a:p>
        </p:txBody>
      </p:sp>
    </p:spTree>
    <p:extLst>
      <p:ext uri="{BB962C8B-B14F-4D97-AF65-F5344CB8AC3E}">
        <p14:creationId xmlns:p14="http://schemas.microsoft.com/office/powerpoint/2010/main" val="183576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8"/>
                                        </p:tgtEl>
                                        <p:attrNameLst>
                                          <p:attrName>style.visibility</p:attrName>
                                        </p:attrNameLst>
                                      </p:cBhvr>
                                      <p:to>
                                        <p:strVal val="visible"/>
                                      </p:to>
                                    </p:set>
                                    <p:animEffect transition="in" filter="barn(inVertical)">
                                      <p:cBhvr>
                                        <p:cTn id="174" dur="500"/>
                                        <p:tgtEl>
                                          <p:spTgt spid="118"/>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19"/>
                                        </p:tgtEl>
                                        <p:attrNameLst>
                                          <p:attrName>style.visibility</p:attrName>
                                        </p:attrNameLst>
                                      </p:cBhvr>
                                      <p:to>
                                        <p:strVal val="visible"/>
                                      </p:to>
                                    </p:set>
                                    <p:animEffect transition="in" filter="barn(inVertical)">
                                      <p:cBhvr>
                                        <p:cTn id="179" dur="500"/>
                                        <p:tgtEl>
                                          <p:spTgt spid="119"/>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1"/>
                                        </p:tgtEl>
                                        <p:attrNameLst>
                                          <p:attrName>style.visibility</p:attrName>
                                        </p:attrNameLst>
                                      </p:cBhvr>
                                      <p:to>
                                        <p:strVal val="visible"/>
                                      </p:to>
                                    </p:set>
                                    <p:animEffect transition="in" filter="barn(inVertical)">
                                      <p:cBhvr>
                                        <p:cTn id="184" dur="500"/>
                                        <p:tgtEl>
                                          <p:spTgt spid="121"/>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2"/>
                                        </p:tgtEl>
                                        <p:attrNameLst>
                                          <p:attrName>style.visibility</p:attrName>
                                        </p:attrNameLst>
                                      </p:cBhvr>
                                      <p:to>
                                        <p:strVal val="visible"/>
                                      </p:to>
                                    </p:set>
                                    <p:animEffect transition="in" filter="barn(inVertical)">
                                      <p:cBhvr>
                                        <p:cTn id="189" dur="500"/>
                                        <p:tgtEl>
                                          <p:spTgt spid="122"/>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3"/>
                                        </p:tgtEl>
                                        <p:attrNameLst>
                                          <p:attrName>style.visibility</p:attrName>
                                        </p:attrNameLst>
                                      </p:cBhvr>
                                      <p:to>
                                        <p:strVal val="visible"/>
                                      </p:to>
                                    </p:set>
                                    <p:animEffect transition="in" filter="barn(inVertical)">
                                      <p:cBhvr>
                                        <p:cTn id="194" dur="500"/>
                                        <p:tgtEl>
                                          <p:spTgt spid="123"/>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4"/>
                                        </p:tgtEl>
                                        <p:attrNameLst>
                                          <p:attrName>style.visibility</p:attrName>
                                        </p:attrNameLst>
                                      </p:cBhvr>
                                      <p:to>
                                        <p:strVal val="visible"/>
                                      </p:to>
                                    </p:set>
                                    <p:animEffect transition="in" filter="barn(inVertical)">
                                      <p:cBhvr>
                                        <p:cTn id="199" dur="500"/>
                                        <p:tgtEl>
                                          <p:spTgt spid="124"/>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25"/>
                                        </p:tgtEl>
                                        <p:attrNameLst>
                                          <p:attrName>style.visibility</p:attrName>
                                        </p:attrNameLst>
                                      </p:cBhvr>
                                      <p:to>
                                        <p:strVal val="visible"/>
                                      </p:to>
                                    </p:set>
                                    <p:animEffect transition="in" filter="barn(inVertical)">
                                      <p:cBhvr>
                                        <p:cTn id="204" dur="500"/>
                                        <p:tgtEl>
                                          <p:spTgt spid="125"/>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126"/>
                                        </p:tgtEl>
                                        <p:attrNameLst>
                                          <p:attrName>style.visibility</p:attrName>
                                        </p:attrNameLst>
                                      </p:cBhvr>
                                      <p:to>
                                        <p:strVal val="visible"/>
                                      </p:to>
                                    </p:set>
                                    <p:animEffect transition="in" filter="barn(inVertical)">
                                      <p:cBhvr>
                                        <p:cTn id="209" dur="500"/>
                                        <p:tgtEl>
                                          <p:spTgt spid="126"/>
                                        </p:tgtEl>
                                      </p:cBhvr>
                                    </p:animEffect>
                                  </p:childTnLst>
                                </p:cTn>
                              </p:par>
                            </p:childTnLst>
                          </p:cTn>
                        </p:par>
                      </p:childTnLst>
                    </p:cTn>
                  </p:par>
                  <p:par>
                    <p:cTn id="210" fill="hold">
                      <p:stCondLst>
                        <p:cond delay="indefinite"/>
                      </p:stCondLst>
                      <p:childTnLst>
                        <p:par>
                          <p:cTn id="211" fill="hold">
                            <p:stCondLst>
                              <p:cond delay="0"/>
                            </p:stCondLst>
                            <p:childTnLst>
                              <p:par>
                                <p:cTn id="212" presetID="16" presetClass="entr" presetSubtype="21" fill="hold" grpId="0" nodeType="clickEffect">
                                  <p:stCondLst>
                                    <p:cond delay="0"/>
                                  </p:stCondLst>
                                  <p:childTnLst>
                                    <p:set>
                                      <p:cBhvr>
                                        <p:cTn id="213" dur="1" fill="hold">
                                          <p:stCondLst>
                                            <p:cond delay="0"/>
                                          </p:stCondLst>
                                        </p:cTn>
                                        <p:tgtEl>
                                          <p:spTgt spid="127"/>
                                        </p:tgtEl>
                                        <p:attrNameLst>
                                          <p:attrName>style.visibility</p:attrName>
                                        </p:attrNameLst>
                                      </p:cBhvr>
                                      <p:to>
                                        <p:strVal val="visible"/>
                                      </p:to>
                                    </p:set>
                                    <p:animEffect transition="in" filter="barn(inVertical)">
                                      <p:cBhvr>
                                        <p:cTn id="214" dur="500"/>
                                        <p:tgtEl>
                                          <p:spTgt spid="127"/>
                                        </p:tgtEl>
                                      </p:cBhvr>
                                    </p:animEffect>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grpId="0" nodeType="clickEffect">
                                  <p:stCondLst>
                                    <p:cond delay="0"/>
                                  </p:stCondLst>
                                  <p:childTnLst>
                                    <p:set>
                                      <p:cBhvr>
                                        <p:cTn id="218" dur="1" fill="hold">
                                          <p:stCondLst>
                                            <p:cond delay="0"/>
                                          </p:stCondLst>
                                        </p:cTn>
                                        <p:tgtEl>
                                          <p:spTgt spid="128"/>
                                        </p:tgtEl>
                                        <p:attrNameLst>
                                          <p:attrName>style.visibility</p:attrName>
                                        </p:attrNameLst>
                                      </p:cBhvr>
                                      <p:to>
                                        <p:strVal val="visible"/>
                                      </p:to>
                                    </p:set>
                                    <p:animEffect transition="in" filter="barn(inVertical)">
                                      <p:cBhvr>
                                        <p:cTn id="219"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8" grpId="0"/>
      <p:bldP spid="119" grpId="0"/>
      <p:bldP spid="121" grpId="0"/>
      <p:bldP spid="122" grpId="0"/>
      <p:bldP spid="123" grpId="0"/>
      <p:bldP spid="124" grpId="0"/>
      <p:bldP spid="125" grpId="0"/>
      <p:bldP spid="126" grpId="0"/>
      <p:bldP spid="127" grpId="0"/>
      <p:bldP spid="12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437306" y="241444"/>
            <a:ext cx="16323090" cy="916213"/>
          </a:xfrm>
          <a:prstGeom prst="rect">
            <a:avLst/>
          </a:prstGeom>
          <a:noFill/>
        </p:spPr>
        <p:txBody>
          <a:bodyPr wrap="square">
            <a:spAutoFit/>
          </a:bodyPr>
          <a:lstStyle/>
          <a:p>
            <a:pPr algn="just">
              <a:lnSpc>
                <a:spcPct val="150000"/>
              </a:lnSpc>
            </a:pPr>
            <a:r>
              <a:rPr lang="en-US" sz="40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1. Complete the sentences with suitable question words.</a:t>
            </a:r>
            <a:endParaRPr lang="en-US" sz="40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C708F664-BD59-474F-943B-DE86D1C19616}"/>
              </a:ext>
            </a:extLst>
          </p:cNvPr>
          <p:cNvSpPr txBox="1"/>
          <p:nvPr/>
        </p:nvSpPr>
        <p:spPr>
          <a:xfrm>
            <a:off x="2113883" y="1009023"/>
            <a:ext cx="15012271" cy="8826071"/>
          </a:xfrm>
          <a:prstGeom prst="rect">
            <a:avLst/>
          </a:prstGeom>
          <a:noFill/>
        </p:spPr>
        <p:txBody>
          <a:bodyPr wrap="square">
            <a:spAutoFit/>
          </a:bodyPr>
          <a:lstStyle/>
          <a:p>
            <a:pPr algn="just">
              <a:lnSpc>
                <a:spcPct val="130000"/>
              </a:lnSpc>
              <a:tabLst>
                <a:tab pos="2221230" algn="l"/>
              </a:tabLst>
            </a:pPr>
            <a:r>
              <a:rPr lang="en-US" sz="4000" b="1" dirty="0">
                <a:latin typeface="Calibri" panose="020F0502020204030204" pitchFamily="34" charset="0"/>
                <a:ea typeface="Cambria" panose="02040503050406030204" pitchFamily="18" charset="0"/>
                <a:cs typeface="Cambria" panose="02040503050406030204" pitchFamily="18" charset="0"/>
              </a:rPr>
              <a:t>11.</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books should I buy? - 20.</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2221230" algn="l"/>
              </a:tabLst>
            </a:pPr>
            <a:r>
              <a:rPr lang="en-US" sz="4000" b="1" dirty="0">
                <a:latin typeface="Calibri" panose="020F0502020204030204" pitchFamily="34" charset="0"/>
                <a:ea typeface="Cambria" panose="02040503050406030204" pitchFamily="18" charset="0"/>
                <a:cs typeface="Cambria" panose="02040503050406030204" pitchFamily="18" charset="0"/>
              </a:rPr>
              <a:t>12.</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are you crying? - Because I have lost my key.</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pPr>
            <a:r>
              <a:rPr lang="en-US" sz="4000" b="1" dirty="0">
                <a:solidFill>
                  <a:srgbClr val="000000"/>
                </a:solidFill>
                <a:latin typeface="Calibri" panose="020F0502020204030204" pitchFamily="34" charset="0"/>
                <a:ea typeface="Cambria" panose="02040503050406030204" pitchFamily="18" charset="0"/>
                <a:cs typeface="Cambria" panose="02040503050406030204" pitchFamily="18" charset="0"/>
              </a:rPr>
              <a:t>13.</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is the T-shirt? - 40.000 VND.</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2221230" algn="l"/>
              </a:tabLst>
            </a:pPr>
            <a:r>
              <a:rPr lang="en-US" sz="4000" b="1" dirty="0">
                <a:latin typeface="Calibri" panose="020F0502020204030204" pitchFamily="34" charset="0"/>
                <a:ea typeface="Cambria" panose="02040503050406030204" pitchFamily="18" charset="0"/>
                <a:cs typeface="Cambria" panose="02040503050406030204" pitchFamily="18" charset="0"/>
              </a:rPr>
              <a:t>14.</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class are you and Minh in? - 6</a:t>
            </a:r>
            <a:r>
              <a:rPr lang="en-US" sz="4000" dirty="0">
                <a:latin typeface="Calibri" panose="020F0502020204030204" pitchFamily="34" charset="0"/>
                <a:ea typeface="Cambria" panose="02040503050406030204" pitchFamily="18" charset="0"/>
                <a:cs typeface="Cambria" panose="02040503050406030204" pitchFamily="18" charset="0"/>
              </a:rPr>
              <a:t>C.</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2221230" algn="l"/>
              </a:tabLst>
            </a:pPr>
            <a:r>
              <a:rPr lang="en-US" sz="4000" b="1" dirty="0">
                <a:latin typeface="Calibri" panose="020F0502020204030204" pitchFamily="34" charset="0"/>
                <a:ea typeface="Cambria" panose="02040503050406030204" pitchFamily="18" charset="0"/>
                <a:cs typeface="Cambria" panose="02040503050406030204" pitchFamily="18" charset="0"/>
              </a:rPr>
              <a:t>15.</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sports do you like? - Basketball.</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2221230" algn="l"/>
              </a:tabLst>
            </a:pPr>
            <a:r>
              <a:rPr lang="en-US" sz="4000" b="1" dirty="0">
                <a:latin typeface="Calibri" panose="020F0502020204030204" pitchFamily="34" charset="0"/>
                <a:ea typeface="Cambria" panose="02040503050406030204" pitchFamily="18" charset="0"/>
                <a:cs typeface="Cambria" panose="02040503050406030204" pitchFamily="18" charset="0"/>
              </a:rPr>
              <a:t>16.</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do you go to the bookshop? - To buy some new magazines.</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2221230" algn="l"/>
              </a:tabLst>
            </a:pPr>
            <a:r>
              <a:rPr lang="en-US" sz="4000" b="1" dirty="0">
                <a:latin typeface="Calibri" panose="020F0502020204030204" pitchFamily="34" charset="0"/>
                <a:ea typeface="Cambria" panose="02040503050406030204" pitchFamily="18" charset="0"/>
                <a:cs typeface="Cambria" panose="02040503050406030204" pitchFamily="18" charset="0"/>
              </a:rPr>
              <a:t>17.</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do you visit your grandparents? - Once a month.</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tabLst>
                <a:tab pos="2221230" algn="l"/>
              </a:tabLst>
            </a:pPr>
            <a:r>
              <a:rPr lang="en-US" sz="4000" b="1" dirty="0">
                <a:latin typeface="Calibri" panose="020F0502020204030204" pitchFamily="34" charset="0"/>
                <a:ea typeface="Cambria" panose="02040503050406030204" pitchFamily="18" charset="0"/>
                <a:cs typeface="Cambria" panose="02040503050406030204" pitchFamily="18" charset="0"/>
              </a:rPr>
              <a:t>18.</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do you get to Ho Chi Minh City? - By car.</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pPr>
            <a:r>
              <a:rPr lang="en-US" sz="4000" b="1" dirty="0">
                <a:solidFill>
                  <a:srgbClr val="000000"/>
                </a:solidFill>
                <a:latin typeface="Calibri" panose="020F0502020204030204" pitchFamily="34" charset="0"/>
                <a:ea typeface="Cambria" panose="02040503050406030204" pitchFamily="18" charset="0"/>
                <a:cs typeface="Cambria" panose="02040503050406030204" pitchFamily="18" charset="0"/>
              </a:rPr>
              <a:t>19.</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is the kitten? - In the cage.</a:t>
            </a:r>
            <a:endParaRPr lang="en-US" sz="4400" dirty="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pPr>
            <a:r>
              <a:rPr lang="en-US" sz="4000" b="1" dirty="0">
                <a:solidFill>
                  <a:srgbClr val="000000"/>
                </a:solidFill>
                <a:latin typeface="Calibri" panose="020F0502020204030204" pitchFamily="34" charset="0"/>
                <a:ea typeface="Cambria" panose="02040503050406030204" pitchFamily="18" charset="0"/>
                <a:cs typeface="Cambria" panose="02040503050406030204" pitchFamily="18" charset="0"/>
              </a:rPr>
              <a:t>20.</a:t>
            </a:r>
            <a:r>
              <a:rPr lang="en-US" sz="4000" dirty="0">
                <a:latin typeface="Calibri" panose="020F0502020204030204" pitchFamily="34" charset="0"/>
                <a:ea typeface="Cambria" panose="02040503050406030204" pitchFamily="18" charset="0"/>
                <a:cs typeface="Cambria" panose="02040503050406030204" pitchFamily="18" charset="0"/>
              </a:rPr>
              <a:t> _____________ </a:t>
            </a:r>
            <a:r>
              <a:rPr lang="en-US" sz="4000" dirty="0">
                <a:solidFill>
                  <a:srgbClr val="000000"/>
                </a:solidFill>
                <a:latin typeface="Calibri" panose="020F0502020204030204" pitchFamily="34" charset="0"/>
                <a:ea typeface="Cambria" panose="02040503050406030204" pitchFamily="18" charset="0"/>
                <a:cs typeface="Cambria" panose="02040503050406030204" pitchFamily="18" charset="0"/>
              </a:rPr>
              <a:t>are you going to meet? - My pen pal.</a:t>
            </a:r>
            <a:endParaRPr lang="en-US" sz="4400" dirty="0">
              <a:latin typeface="Cambria" panose="02040503050406030204" pitchFamily="18" charset="0"/>
              <a:ea typeface="Cambria" panose="02040503050406030204" pitchFamily="18" charset="0"/>
              <a:cs typeface="Cambria" panose="02040503050406030204" pitchFamily="18" charset="0"/>
            </a:endParaRPr>
          </a:p>
        </p:txBody>
      </p:sp>
      <p:sp>
        <p:nvSpPr>
          <p:cNvPr id="118" name="TextBox 117">
            <a:extLst>
              <a:ext uri="{FF2B5EF4-FFF2-40B4-BE49-F238E27FC236}">
                <a16:creationId xmlns:a16="http://schemas.microsoft.com/office/drawing/2014/main" id="{BAFF209E-44E8-44DD-8087-79A7B01567FC}"/>
              </a:ext>
            </a:extLst>
          </p:cNvPr>
          <p:cNvSpPr txBox="1"/>
          <p:nvPr/>
        </p:nvSpPr>
        <p:spPr>
          <a:xfrm>
            <a:off x="3189563" y="1054869"/>
            <a:ext cx="3027800" cy="830997"/>
          </a:xfrm>
          <a:prstGeom prst="rect">
            <a:avLst/>
          </a:prstGeom>
          <a:noFill/>
        </p:spPr>
        <p:txBody>
          <a:bodyPr wrap="square">
            <a:spAutoFit/>
          </a:bodyPr>
          <a:lstStyle/>
          <a:p>
            <a:r>
              <a:rPr lang="en-US" sz="4800" b="1">
                <a:solidFill>
                  <a:srgbClr val="FF0000"/>
                </a:solidFill>
              </a:rPr>
              <a:t>How many </a:t>
            </a:r>
          </a:p>
        </p:txBody>
      </p:sp>
      <p:sp>
        <p:nvSpPr>
          <p:cNvPr id="119" name="TextBox 118">
            <a:extLst>
              <a:ext uri="{FF2B5EF4-FFF2-40B4-BE49-F238E27FC236}">
                <a16:creationId xmlns:a16="http://schemas.microsoft.com/office/drawing/2014/main" id="{0C788182-D55D-4E67-ACAD-C2B4B544B6E6}"/>
              </a:ext>
            </a:extLst>
          </p:cNvPr>
          <p:cNvSpPr txBox="1"/>
          <p:nvPr/>
        </p:nvSpPr>
        <p:spPr>
          <a:xfrm>
            <a:off x="4076035" y="1831810"/>
            <a:ext cx="2085516" cy="830997"/>
          </a:xfrm>
          <a:prstGeom prst="rect">
            <a:avLst/>
          </a:prstGeom>
          <a:noFill/>
        </p:spPr>
        <p:txBody>
          <a:bodyPr wrap="square">
            <a:spAutoFit/>
          </a:bodyPr>
          <a:lstStyle/>
          <a:p>
            <a:r>
              <a:rPr lang="en-US" sz="4800" b="1">
                <a:solidFill>
                  <a:srgbClr val="FF0000"/>
                </a:solidFill>
              </a:rPr>
              <a:t>Why</a:t>
            </a:r>
          </a:p>
        </p:txBody>
      </p:sp>
      <p:sp>
        <p:nvSpPr>
          <p:cNvPr id="121" name="TextBox 120">
            <a:extLst>
              <a:ext uri="{FF2B5EF4-FFF2-40B4-BE49-F238E27FC236}">
                <a16:creationId xmlns:a16="http://schemas.microsoft.com/office/drawing/2014/main" id="{B8BE2FA5-D5E3-4DFD-90C9-DCB60F8C5E40}"/>
              </a:ext>
            </a:extLst>
          </p:cNvPr>
          <p:cNvSpPr txBox="1"/>
          <p:nvPr/>
        </p:nvSpPr>
        <p:spPr>
          <a:xfrm>
            <a:off x="3154836" y="2662877"/>
            <a:ext cx="3659495" cy="830997"/>
          </a:xfrm>
          <a:prstGeom prst="rect">
            <a:avLst/>
          </a:prstGeom>
          <a:noFill/>
        </p:spPr>
        <p:txBody>
          <a:bodyPr wrap="square">
            <a:spAutoFit/>
          </a:bodyPr>
          <a:lstStyle/>
          <a:p>
            <a:r>
              <a:rPr lang="en-US" sz="4800" b="1">
                <a:solidFill>
                  <a:srgbClr val="FF0000"/>
                </a:solidFill>
              </a:rPr>
              <a:t>How much </a:t>
            </a:r>
          </a:p>
        </p:txBody>
      </p:sp>
      <p:sp>
        <p:nvSpPr>
          <p:cNvPr id="122" name="TextBox 121">
            <a:extLst>
              <a:ext uri="{FF2B5EF4-FFF2-40B4-BE49-F238E27FC236}">
                <a16:creationId xmlns:a16="http://schemas.microsoft.com/office/drawing/2014/main" id="{CBAD9EE3-8B10-4093-9FC9-2F70391664B7}"/>
              </a:ext>
            </a:extLst>
          </p:cNvPr>
          <p:cNvSpPr txBox="1"/>
          <p:nvPr/>
        </p:nvSpPr>
        <p:spPr>
          <a:xfrm>
            <a:off x="3848257" y="3464426"/>
            <a:ext cx="2334378" cy="830997"/>
          </a:xfrm>
          <a:prstGeom prst="rect">
            <a:avLst/>
          </a:prstGeom>
          <a:noFill/>
        </p:spPr>
        <p:txBody>
          <a:bodyPr wrap="square">
            <a:spAutoFit/>
          </a:bodyPr>
          <a:lstStyle/>
          <a:p>
            <a:r>
              <a:rPr lang="en-US" sz="4800" b="1">
                <a:solidFill>
                  <a:srgbClr val="FF0000"/>
                </a:solidFill>
              </a:rPr>
              <a:t>What</a:t>
            </a:r>
          </a:p>
        </p:txBody>
      </p:sp>
      <p:sp>
        <p:nvSpPr>
          <p:cNvPr id="123" name="TextBox 122">
            <a:extLst>
              <a:ext uri="{FF2B5EF4-FFF2-40B4-BE49-F238E27FC236}">
                <a16:creationId xmlns:a16="http://schemas.microsoft.com/office/drawing/2014/main" id="{ADF5D6B9-6507-4823-8885-F34475B2FCED}"/>
              </a:ext>
            </a:extLst>
          </p:cNvPr>
          <p:cNvSpPr txBox="1"/>
          <p:nvPr/>
        </p:nvSpPr>
        <p:spPr>
          <a:xfrm>
            <a:off x="3992921" y="4241367"/>
            <a:ext cx="2133903" cy="830997"/>
          </a:xfrm>
          <a:prstGeom prst="rect">
            <a:avLst/>
          </a:prstGeom>
          <a:noFill/>
        </p:spPr>
        <p:txBody>
          <a:bodyPr wrap="square">
            <a:spAutoFit/>
          </a:bodyPr>
          <a:lstStyle/>
          <a:p>
            <a:r>
              <a:rPr lang="en-US" sz="4800" b="1">
                <a:solidFill>
                  <a:srgbClr val="FF0000"/>
                </a:solidFill>
              </a:rPr>
              <a:t>What</a:t>
            </a:r>
          </a:p>
        </p:txBody>
      </p:sp>
      <p:sp>
        <p:nvSpPr>
          <p:cNvPr id="124" name="TextBox 123">
            <a:extLst>
              <a:ext uri="{FF2B5EF4-FFF2-40B4-BE49-F238E27FC236}">
                <a16:creationId xmlns:a16="http://schemas.microsoft.com/office/drawing/2014/main" id="{FB6FCD39-BCDF-463F-A91F-3F394201EFDF}"/>
              </a:ext>
            </a:extLst>
          </p:cNvPr>
          <p:cNvSpPr txBox="1"/>
          <p:nvPr/>
        </p:nvSpPr>
        <p:spPr>
          <a:xfrm>
            <a:off x="4076035" y="4991100"/>
            <a:ext cx="2071873" cy="830997"/>
          </a:xfrm>
          <a:prstGeom prst="rect">
            <a:avLst/>
          </a:prstGeom>
          <a:noFill/>
        </p:spPr>
        <p:txBody>
          <a:bodyPr wrap="square">
            <a:spAutoFit/>
          </a:bodyPr>
          <a:lstStyle/>
          <a:p>
            <a:r>
              <a:rPr lang="en-US" sz="4800" b="1">
                <a:solidFill>
                  <a:srgbClr val="FF0000"/>
                </a:solidFill>
              </a:rPr>
              <a:t>Why</a:t>
            </a:r>
          </a:p>
        </p:txBody>
      </p:sp>
      <p:sp>
        <p:nvSpPr>
          <p:cNvPr id="125" name="TextBox 124">
            <a:extLst>
              <a:ext uri="{FF2B5EF4-FFF2-40B4-BE49-F238E27FC236}">
                <a16:creationId xmlns:a16="http://schemas.microsoft.com/office/drawing/2014/main" id="{149BC17E-0721-4F35-9614-CE94303F714C}"/>
              </a:ext>
            </a:extLst>
          </p:cNvPr>
          <p:cNvSpPr txBox="1"/>
          <p:nvPr/>
        </p:nvSpPr>
        <p:spPr>
          <a:xfrm>
            <a:off x="3154836" y="6628423"/>
            <a:ext cx="3055973" cy="830997"/>
          </a:xfrm>
          <a:prstGeom prst="rect">
            <a:avLst/>
          </a:prstGeom>
          <a:noFill/>
        </p:spPr>
        <p:txBody>
          <a:bodyPr wrap="square">
            <a:spAutoFit/>
          </a:bodyPr>
          <a:lstStyle/>
          <a:p>
            <a:r>
              <a:rPr lang="en-US" sz="4800" b="1">
                <a:solidFill>
                  <a:srgbClr val="FF0000"/>
                </a:solidFill>
              </a:rPr>
              <a:t>How often </a:t>
            </a:r>
          </a:p>
        </p:txBody>
      </p:sp>
      <p:sp>
        <p:nvSpPr>
          <p:cNvPr id="126" name="TextBox 125">
            <a:extLst>
              <a:ext uri="{FF2B5EF4-FFF2-40B4-BE49-F238E27FC236}">
                <a16:creationId xmlns:a16="http://schemas.microsoft.com/office/drawing/2014/main" id="{DC1132E8-2153-4AF3-94D3-EABD72E5229C}"/>
              </a:ext>
            </a:extLst>
          </p:cNvPr>
          <p:cNvSpPr txBox="1"/>
          <p:nvPr/>
        </p:nvSpPr>
        <p:spPr>
          <a:xfrm>
            <a:off x="3693477" y="7405364"/>
            <a:ext cx="2461521" cy="830997"/>
          </a:xfrm>
          <a:prstGeom prst="rect">
            <a:avLst/>
          </a:prstGeom>
          <a:noFill/>
        </p:spPr>
        <p:txBody>
          <a:bodyPr wrap="square">
            <a:spAutoFit/>
          </a:bodyPr>
          <a:lstStyle/>
          <a:p>
            <a:r>
              <a:rPr lang="en-US" sz="4800" b="1">
                <a:solidFill>
                  <a:srgbClr val="FF0000"/>
                </a:solidFill>
              </a:rPr>
              <a:t>How</a:t>
            </a:r>
          </a:p>
        </p:txBody>
      </p:sp>
      <p:sp>
        <p:nvSpPr>
          <p:cNvPr id="127" name="TextBox 126">
            <a:extLst>
              <a:ext uri="{FF2B5EF4-FFF2-40B4-BE49-F238E27FC236}">
                <a16:creationId xmlns:a16="http://schemas.microsoft.com/office/drawing/2014/main" id="{AFEB646F-83C3-4FD0-9CC9-3C5597025A26}"/>
              </a:ext>
            </a:extLst>
          </p:cNvPr>
          <p:cNvSpPr txBox="1"/>
          <p:nvPr/>
        </p:nvSpPr>
        <p:spPr>
          <a:xfrm>
            <a:off x="3714561" y="8236431"/>
            <a:ext cx="2461521" cy="830997"/>
          </a:xfrm>
          <a:prstGeom prst="rect">
            <a:avLst/>
          </a:prstGeom>
          <a:noFill/>
        </p:spPr>
        <p:txBody>
          <a:bodyPr wrap="square">
            <a:spAutoFit/>
          </a:bodyPr>
          <a:lstStyle/>
          <a:p>
            <a:r>
              <a:rPr lang="en-US" sz="4800" b="1">
                <a:solidFill>
                  <a:srgbClr val="FF0000"/>
                </a:solidFill>
              </a:rPr>
              <a:t>Where</a:t>
            </a:r>
          </a:p>
        </p:txBody>
      </p:sp>
      <p:sp>
        <p:nvSpPr>
          <p:cNvPr id="128" name="TextBox 127">
            <a:extLst>
              <a:ext uri="{FF2B5EF4-FFF2-40B4-BE49-F238E27FC236}">
                <a16:creationId xmlns:a16="http://schemas.microsoft.com/office/drawing/2014/main" id="{4947CC81-3B72-49EF-A32E-23E17007D5D1}"/>
              </a:ext>
            </a:extLst>
          </p:cNvPr>
          <p:cNvSpPr txBox="1"/>
          <p:nvPr/>
        </p:nvSpPr>
        <p:spPr>
          <a:xfrm>
            <a:off x="3990789" y="8952751"/>
            <a:ext cx="2185293" cy="830997"/>
          </a:xfrm>
          <a:prstGeom prst="rect">
            <a:avLst/>
          </a:prstGeom>
          <a:noFill/>
        </p:spPr>
        <p:txBody>
          <a:bodyPr wrap="square">
            <a:spAutoFit/>
          </a:bodyPr>
          <a:lstStyle/>
          <a:p>
            <a:r>
              <a:rPr lang="en-US" sz="4800" b="1">
                <a:solidFill>
                  <a:srgbClr val="FF0000"/>
                </a:solidFill>
              </a:rPr>
              <a:t>Who</a:t>
            </a:r>
          </a:p>
        </p:txBody>
      </p:sp>
    </p:spTree>
    <p:extLst>
      <p:ext uri="{BB962C8B-B14F-4D97-AF65-F5344CB8AC3E}">
        <p14:creationId xmlns:p14="http://schemas.microsoft.com/office/powerpoint/2010/main" val="418347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8"/>
                                        </p:tgtEl>
                                        <p:attrNameLst>
                                          <p:attrName>style.visibility</p:attrName>
                                        </p:attrNameLst>
                                      </p:cBhvr>
                                      <p:to>
                                        <p:strVal val="visible"/>
                                      </p:to>
                                    </p:set>
                                    <p:animEffect transition="in" filter="barn(inVertical)">
                                      <p:cBhvr>
                                        <p:cTn id="174" dur="500"/>
                                        <p:tgtEl>
                                          <p:spTgt spid="118"/>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19"/>
                                        </p:tgtEl>
                                        <p:attrNameLst>
                                          <p:attrName>style.visibility</p:attrName>
                                        </p:attrNameLst>
                                      </p:cBhvr>
                                      <p:to>
                                        <p:strVal val="visible"/>
                                      </p:to>
                                    </p:set>
                                    <p:animEffect transition="in" filter="barn(inVertical)">
                                      <p:cBhvr>
                                        <p:cTn id="179" dur="500"/>
                                        <p:tgtEl>
                                          <p:spTgt spid="119"/>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1"/>
                                        </p:tgtEl>
                                        <p:attrNameLst>
                                          <p:attrName>style.visibility</p:attrName>
                                        </p:attrNameLst>
                                      </p:cBhvr>
                                      <p:to>
                                        <p:strVal val="visible"/>
                                      </p:to>
                                    </p:set>
                                    <p:animEffect transition="in" filter="barn(inVertical)">
                                      <p:cBhvr>
                                        <p:cTn id="184" dur="500"/>
                                        <p:tgtEl>
                                          <p:spTgt spid="121"/>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2"/>
                                        </p:tgtEl>
                                        <p:attrNameLst>
                                          <p:attrName>style.visibility</p:attrName>
                                        </p:attrNameLst>
                                      </p:cBhvr>
                                      <p:to>
                                        <p:strVal val="visible"/>
                                      </p:to>
                                    </p:set>
                                    <p:animEffect transition="in" filter="barn(inVertical)">
                                      <p:cBhvr>
                                        <p:cTn id="189" dur="500"/>
                                        <p:tgtEl>
                                          <p:spTgt spid="122"/>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3"/>
                                        </p:tgtEl>
                                        <p:attrNameLst>
                                          <p:attrName>style.visibility</p:attrName>
                                        </p:attrNameLst>
                                      </p:cBhvr>
                                      <p:to>
                                        <p:strVal val="visible"/>
                                      </p:to>
                                    </p:set>
                                    <p:animEffect transition="in" filter="barn(inVertical)">
                                      <p:cBhvr>
                                        <p:cTn id="194" dur="500"/>
                                        <p:tgtEl>
                                          <p:spTgt spid="123"/>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4"/>
                                        </p:tgtEl>
                                        <p:attrNameLst>
                                          <p:attrName>style.visibility</p:attrName>
                                        </p:attrNameLst>
                                      </p:cBhvr>
                                      <p:to>
                                        <p:strVal val="visible"/>
                                      </p:to>
                                    </p:set>
                                    <p:animEffect transition="in" filter="barn(inVertical)">
                                      <p:cBhvr>
                                        <p:cTn id="199" dur="500"/>
                                        <p:tgtEl>
                                          <p:spTgt spid="124"/>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25"/>
                                        </p:tgtEl>
                                        <p:attrNameLst>
                                          <p:attrName>style.visibility</p:attrName>
                                        </p:attrNameLst>
                                      </p:cBhvr>
                                      <p:to>
                                        <p:strVal val="visible"/>
                                      </p:to>
                                    </p:set>
                                    <p:animEffect transition="in" filter="barn(inVertical)">
                                      <p:cBhvr>
                                        <p:cTn id="204" dur="500"/>
                                        <p:tgtEl>
                                          <p:spTgt spid="125"/>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126"/>
                                        </p:tgtEl>
                                        <p:attrNameLst>
                                          <p:attrName>style.visibility</p:attrName>
                                        </p:attrNameLst>
                                      </p:cBhvr>
                                      <p:to>
                                        <p:strVal val="visible"/>
                                      </p:to>
                                    </p:set>
                                    <p:animEffect transition="in" filter="barn(inVertical)">
                                      <p:cBhvr>
                                        <p:cTn id="209" dur="500"/>
                                        <p:tgtEl>
                                          <p:spTgt spid="126"/>
                                        </p:tgtEl>
                                      </p:cBhvr>
                                    </p:animEffect>
                                  </p:childTnLst>
                                </p:cTn>
                              </p:par>
                            </p:childTnLst>
                          </p:cTn>
                        </p:par>
                      </p:childTnLst>
                    </p:cTn>
                  </p:par>
                  <p:par>
                    <p:cTn id="210" fill="hold">
                      <p:stCondLst>
                        <p:cond delay="indefinite"/>
                      </p:stCondLst>
                      <p:childTnLst>
                        <p:par>
                          <p:cTn id="211" fill="hold">
                            <p:stCondLst>
                              <p:cond delay="0"/>
                            </p:stCondLst>
                            <p:childTnLst>
                              <p:par>
                                <p:cTn id="212" presetID="16" presetClass="entr" presetSubtype="21" fill="hold" grpId="0" nodeType="clickEffect">
                                  <p:stCondLst>
                                    <p:cond delay="0"/>
                                  </p:stCondLst>
                                  <p:childTnLst>
                                    <p:set>
                                      <p:cBhvr>
                                        <p:cTn id="213" dur="1" fill="hold">
                                          <p:stCondLst>
                                            <p:cond delay="0"/>
                                          </p:stCondLst>
                                        </p:cTn>
                                        <p:tgtEl>
                                          <p:spTgt spid="127"/>
                                        </p:tgtEl>
                                        <p:attrNameLst>
                                          <p:attrName>style.visibility</p:attrName>
                                        </p:attrNameLst>
                                      </p:cBhvr>
                                      <p:to>
                                        <p:strVal val="visible"/>
                                      </p:to>
                                    </p:set>
                                    <p:animEffect transition="in" filter="barn(inVertical)">
                                      <p:cBhvr>
                                        <p:cTn id="214" dur="500"/>
                                        <p:tgtEl>
                                          <p:spTgt spid="127"/>
                                        </p:tgtEl>
                                      </p:cBhvr>
                                    </p:animEffect>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grpId="0" nodeType="clickEffect">
                                  <p:stCondLst>
                                    <p:cond delay="0"/>
                                  </p:stCondLst>
                                  <p:childTnLst>
                                    <p:set>
                                      <p:cBhvr>
                                        <p:cTn id="218" dur="1" fill="hold">
                                          <p:stCondLst>
                                            <p:cond delay="0"/>
                                          </p:stCondLst>
                                        </p:cTn>
                                        <p:tgtEl>
                                          <p:spTgt spid="128"/>
                                        </p:tgtEl>
                                        <p:attrNameLst>
                                          <p:attrName>style.visibility</p:attrName>
                                        </p:attrNameLst>
                                      </p:cBhvr>
                                      <p:to>
                                        <p:strVal val="visible"/>
                                      </p:to>
                                    </p:set>
                                    <p:animEffect transition="in" filter="barn(inVertical)">
                                      <p:cBhvr>
                                        <p:cTn id="219"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8" grpId="0"/>
      <p:bldP spid="119" grpId="0"/>
      <p:bldP spid="121" grpId="0"/>
      <p:bldP spid="122" grpId="0"/>
      <p:bldP spid="123" grpId="0"/>
      <p:bldP spid="124" grpId="0"/>
      <p:bldP spid="125" grpId="0"/>
      <p:bldP spid="126" grpId="0"/>
      <p:bldP spid="127" grpId="0"/>
      <p:bldP spid="12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267990"/>
            <a:ext cx="16958230" cy="9740474"/>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3982664" y="111501"/>
            <a:ext cx="16323090" cy="833883"/>
          </a:xfrm>
          <a:prstGeom prst="rect">
            <a:avLst/>
          </a:prstGeom>
          <a:noFill/>
        </p:spPr>
        <p:txBody>
          <a:bodyPr wrap="square">
            <a:spAutoFit/>
          </a:bodyPr>
          <a:lstStyle/>
          <a:p>
            <a:pPr algn="just">
              <a:lnSpc>
                <a:spcPct val="150000"/>
              </a:lnSpc>
            </a:pPr>
            <a:r>
              <a:rPr lang="en-US" sz="36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2. Write questions for the underlined parts.</a:t>
            </a:r>
            <a:endParaRPr lang="en-US" sz="36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A83A554C-9CEE-409F-965B-4198636E80DE}"/>
              </a:ext>
            </a:extLst>
          </p:cNvPr>
          <p:cNvSpPr txBox="1"/>
          <p:nvPr/>
        </p:nvSpPr>
        <p:spPr>
          <a:xfrm>
            <a:off x="3124200" y="839488"/>
            <a:ext cx="14325600" cy="9268819"/>
          </a:xfrm>
          <a:prstGeom prst="rect">
            <a:avLst/>
          </a:prstGeom>
          <a:noFill/>
        </p:spPr>
        <p:txBody>
          <a:bodyPr wrap="square">
            <a:spAutoFit/>
          </a:bodyPr>
          <a:lstStyle/>
          <a:p>
            <a:pPr marL="0" marR="0" algn="just">
              <a:lnSpc>
                <a:spcPct val="110000"/>
              </a:lnSpc>
              <a:spcBef>
                <a:spcPts val="0"/>
              </a:spcBef>
              <a:spcAft>
                <a:spcPts val="0"/>
              </a:spcAft>
              <a:tabLst>
                <a:tab pos="1243330" algn="l"/>
              </a:tabLst>
            </a:pPr>
            <a:r>
              <a:rPr lang="en-US" sz="3400" b="1" dirty="0">
                <a:effectLst/>
                <a:latin typeface="Calibri" panose="020F0502020204030204" pitchFamily="34" charset="0"/>
                <a:ea typeface="Cambria" panose="02040503050406030204" pitchFamily="18" charset="0"/>
                <a:cs typeface="Cambria" panose="02040503050406030204" pitchFamily="18" charset="0"/>
              </a:rPr>
              <a:t>1.</a:t>
            </a:r>
            <a:r>
              <a:rPr lang="en-US" sz="3400" dirty="0">
                <a:effectLst/>
                <a:latin typeface="Calibri" panose="020F0502020204030204" pitchFamily="34" charset="0"/>
                <a:ea typeface="Cambria" panose="02040503050406030204" pitchFamily="18" charset="0"/>
                <a:cs typeface="Cambria" panose="02040503050406030204" pitchFamily="18" charset="0"/>
              </a:rPr>
              <a:t> </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Paul will have </a:t>
            </a:r>
            <a:r>
              <a:rPr lang="en-US" sz="34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six lessons</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tomorrow.</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10000"/>
              </a:lnSpc>
              <a:spcBef>
                <a:spcPts val="0"/>
              </a:spcBef>
              <a:spcAft>
                <a:spcPts val="0"/>
              </a:spcAft>
              <a:tabLst>
                <a:tab pos="1243330" algn="l"/>
              </a:tabLst>
            </a:pPr>
            <a:r>
              <a:rPr lang="en-US" sz="34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How many lessons will Paul have tomorrow?</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283845" algn="l"/>
              </a:tabLst>
            </a:pPr>
            <a:r>
              <a:rPr lang="en-US" sz="3400" b="1" dirty="0">
                <a:effectLst/>
                <a:latin typeface="Calibri" panose="020F0502020204030204" pitchFamily="34" charset="0"/>
                <a:ea typeface="Cambria" panose="02040503050406030204" pitchFamily="18" charset="0"/>
                <a:cs typeface="Cambria" panose="02040503050406030204" pitchFamily="18" charset="0"/>
              </a:rPr>
              <a:t>2.</a:t>
            </a:r>
            <a:r>
              <a:rPr lang="en-US" sz="3400" dirty="0">
                <a:effectLst/>
                <a:latin typeface="Calibri" panose="020F0502020204030204" pitchFamily="34" charset="0"/>
                <a:ea typeface="Cambria" panose="02040503050406030204" pitchFamily="18" charset="0"/>
                <a:cs typeface="Cambria" panose="02040503050406030204" pitchFamily="18" charset="0"/>
              </a:rPr>
              <a:t> </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They are going to </a:t>
            </a:r>
            <a:r>
              <a:rPr lang="en-US" sz="34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 stadium</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after school.</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243330" algn="l"/>
              </a:tabLst>
            </a:pPr>
            <a:r>
              <a:rPr lang="en-US" sz="34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Where are they going after school?</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283845" algn="l"/>
              </a:tabLst>
            </a:pPr>
            <a:r>
              <a:rPr lang="en-US" sz="3400" b="1" dirty="0">
                <a:effectLst/>
                <a:latin typeface="Calibri" panose="020F0502020204030204" pitchFamily="34" charset="0"/>
                <a:ea typeface="Cambria" panose="02040503050406030204" pitchFamily="18" charset="0"/>
                <a:cs typeface="Cambria" panose="02040503050406030204" pitchFamily="18" charset="0"/>
              </a:rPr>
              <a:t>3.</a:t>
            </a:r>
            <a:r>
              <a:rPr lang="en-US" sz="3400" dirty="0">
                <a:effectLst/>
                <a:latin typeface="Calibri" panose="020F0502020204030204" pitchFamily="34" charset="0"/>
                <a:ea typeface="Cambria" panose="02040503050406030204" pitchFamily="18" charset="0"/>
                <a:cs typeface="Cambria" panose="02040503050406030204" pitchFamily="18" charset="0"/>
              </a:rPr>
              <a:t> </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Mona plans to buy a new mobile </a:t>
            </a:r>
            <a:r>
              <a:rPr lang="en-US" sz="34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next month</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243330" algn="l"/>
              </a:tabLst>
            </a:pPr>
            <a:r>
              <a:rPr lang="en-US" sz="34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When does Mona plan to buy a new mobile?</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345565" algn="l"/>
              </a:tabLst>
            </a:pPr>
            <a:r>
              <a:rPr lang="en-US" sz="3400" b="1" dirty="0">
                <a:effectLst/>
                <a:latin typeface="Calibri" panose="020F0502020204030204" pitchFamily="34" charset="0"/>
                <a:ea typeface="Cambria" panose="02040503050406030204" pitchFamily="18" charset="0"/>
                <a:cs typeface="Cambria" panose="02040503050406030204" pitchFamily="18" charset="0"/>
              </a:rPr>
              <a:t>4.</a:t>
            </a:r>
            <a:r>
              <a:rPr lang="en-US" sz="3400" dirty="0">
                <a:effectLst/>
                <a:latin typeface="Calibri" panose="020F0502020204030204" pitchFamily="34" charset="0"/>
                <a:ea typeface="Cambria" panose="02040503050406030204" pitchFamily="18" charset="0"/>
                <a:cs typeface="Cambria" panose="02040503050406030204" pitchFamily="18" charset="0"/>
              </a:rPr>
              <a:t> </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They </a:t>
            </a:r>
            <a:r>
              <a:rPr lang="en-US" sz="34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are watching TV</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at 7 o’clock in the evening.</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243330" algn="l"/>
              </a:tabLst>
            </a:pPr>
            <a:r>
              <a:rPr lang="en-US" sz="34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What are they doing at 7 o’clock in the evening?</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345565" algn="l"/>
              </a:tabLst>
            </a:pPr>
            <a:r>
              <a:rPr lang="en-US" sz="3400" b="1" dirty="0">
                <a:effectLst/>
                <a:latin typeface="Calibri" panose="020F0502020204030204" pitchFamily="34" charset="0"/>
                <a:ea typeface="Cambria" panose="02040503050406030204" pitchFamily="18" charset="0"/>
                <a:cs typeface="Cambria" panose="02040503050406030204" pitchFamily="18" charset="0"/>
              </a:rPr>
              <a:t>5.</a:t>
            </a:r>
            <a:r>
              <a:rPr lang="en-US" sz="3400" dirty="0">
                <a:effectLst/>
                <a:latin typeface="Calibri" panose="020F0502020204030204" pitchFamily="34" charset="0"/>
                <a:ea typeface="Cambria" panose="02040503050406030204" pitchFamily="18" charset="0"/>
                <a:cs typeface="Cambria" panose="02040503050406030204" pitchFamily="18" charset="0"/>
              </a:rPr>
              <a:t> </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Ben is meeting his friends </a:t>
            </a:r>
            <a:r>
              <a:rPr lang="en-US" sz="34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the railway station</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tonight.</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243330" algn="l"/>
              </a:tabLst>
            </a:pPr>
            <a:r>
              <a:rPr lang="en-US" sz="34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Where is Ben meeting his friends tonight?</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345565" algn="l"/>
              </a:tabLst>
            </a:pPr>
            <a:r>
              <a:rPr lang="en-US" sz="3400" b="1" dirty="0">
                <a:effectLst/>
                <a:latin typeface="Calibri" panose="020F0502020204030204" pitchFamily="34" charset="0"/>
                <a:ea typeface="Cambria" panose="02040503050406030204" pitchFamily="18" charset="0"/>
                <a:cs typeface="Cambria" panose="02040503050406030204" pitchFamily="18" charset="0"/>
              </a:rPr>
              <a:t>6.</a:t>
            </a:r>
            <a:r>
              <a:rPr lang="en-US" sz="3400" dirty="0">
                <a:effectLst/>
                <a:latin typeface="Calibri" panose="020F0502020204030204" pitchFamily="34" charset="0"/>
                <a:ea typeface="Cambria" panose="02040503050406030204" pitchFamily="18" charset="0"/>
                <a:cs typeface="Cambria" panose="02040503050406030204" pitchFamily="18" charset="0"/>
              </a:rPr>
              <a:t> </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Helen has got </a:t>
            </a:r>
            <a:r>
              <a:rPr lang="en-US" sz="34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 license</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to drive her new car.</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243330" algn="l"/>
              </a:tabLst>
            </a:pPr>
            <a:r>
              <a:rPr lang="en-US" sz="34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What has Helen got to drive her new car?</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345565" algn="l"/>
              </a:tabLst>
            </a:pPr>
            <a:r>
              <a:rPr lang="en-US" sz="3400" b="1" dirty="0">
                <a:effectLst/>
                <a:latin typeface="Calibri" panose="020F0502020204030204" pitchFamily="34" charset="0"/>
                <a:ea typeface="Cambria" panose="02040503050406030204" pitchFamily="18" charset="0"/>
                <a:cs typeface="Cambria" panose="02040503050406030204" pitchFamily="18" charset="0"/>
              </a:rPr>
              <a:t>7.</a:t>
            </a:r>
            <a:r>
              <a:rPr lang="en-US" sz="3400" dirty="0">
                <a:effectLst/>
                <a:latin typeface="Calibri" panose="020F0502020204030204" pitchFamily="34" charset="0"/>
                <a:ea typeface="Cambria" panose="02040503050406030204" pitchFamily="18" charset="0"/>
                <a:cs typeface="Cambria" panose="02040503050406030204" pitchFamily="18" charset="0"/>
              </a:rPr>
              <a:t> </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They will spend their vacation </a:t>
            </a:r>
            <a:r>
              <a:rPr lang="en-US" sz="34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in Spain</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next year.</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243330" algn="l"/>
              </a:tabLst>
            </a:pPr>
            <a:r>
              <a:rPr lang="en-US" sz="34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Where will they spend their vacation next year?</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345565" algn="l"/>
              </a:tabLst>
            </a:pPr>
            <a:r>
              <a:rPr lang="en-US" sz="3400" b="1" dirty="0">
                <a:effectLst/>
                <a:latin typeface="Calibri" panose="020F0502020204030204" pitchFamily="34" charset="0"/>
                <a:ea typeface="Cambria" panose="02040503050406030204" pitchFamily="18" charset="0"/>
                <a:cs typeface="Cambria" panose="02040503050406030204" pitchFamily="18" charset="0"/>
              </a:rPr>
              <a:t>8.</a:t>
            </a:r>
            <a:r>
              <a:rPr lang="en-US" sz="3400" dirty="0">
                <a:effectLst/>
                <a:latin typeface="Calibri" panose="020F0502020204030204" pitchFamily="34" charset="0"/>
                <a:ea typeface="Cambria" panose="02040503050406030204" pitchFamily="18" charset="0"/>
                <a:cs typeface="Cambria" panose="02040503050406030204" pitchFamily="18" charset="0"/>
              </a:rPr>
              <a:t> </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Kate is afraid </a:t>
            </a:r>
            <a:r>
              <a:rPr lang="en-US" sz="34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of sitting in the dark room</a:t>
            </a:r>
            <a:r>
              <a:rPr lang="en-US" sz="34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tabLst>
                <a:tab pos="1243330" algn="l"/>
              </a:tabLst>
            </a:pPr>
            <a:r>
              <a:rPr lang="en-US" sz="34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What is Kate afraid of?</a:t>
            </a:r>
            <a:endParaRPr lang="en-US" sz="34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10927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16" presetClass="entr" presetSubtype="21" fill="hold" nodeType="withEffect">
                                  <p:stCondLst>
                                    <p:cond delay="0"/>
                                  </p:stCondLst>
                                  <p:childTnLst>
                                    <p:set>
                                      <p:cBhvr>
                                        <p:cTn id="166" dur="1" fill="hold">
                                          <p:stCondLst>
                                            <p:cond delay="0"/>
                                          </p:stCondLst>
                                        </p:cTn>
                                        <p:tgtEl>
                                          <p:spTgt spid="117">
                                            <p:txEl>
                                              <p:pRg st="0" end="0"/>
                                            </p:txEl>
                                          </p:spTgt>
                                        </p:tgtEl>
                                        <p:attrNameLst>
                                          <p:attrName>style.visibility</p:attrName>
                                        </p:attrNameLst>
                                      </p:cBhvr>
                                      <p:to>
                                        <p:strVal val="visible"/>
                                      </p:to>
                                    </p:set>
                                    <p:animEffect transition="in" filter="barn(inVertical)">
                                      <p:cBhvr>
                                        <p:cTn id="167" dur="500"/>
                                        <p:tgtEl>
                                          <p:spTgt spid="117">
                                            <p:txEl>
                                              <p:pRg st="0" end="0"/>
                                            </p:txEl>
                                          </p:spTgt>
                                        </p:tgtEl>
                                      </p:cBhvr>
                                    </p:animEffect>
                                  </p:childTnLst>
                                </p:cTn>
                              </p:par>
                              <p:par>
                                <p:cTn id="168" presetID="16" presetClass="entr" presetSubtype="21" fill="hold" nodeType="withEffect">
                                  <p:stCondLst>
                                    <p:cond delay="0"/>
                                  </p:stCondLst>
                                  <p:childTnLst>
                                    <p:set>
                                      <p:cBhvr>
                                        <p:cTn id="169" dur="1" fill="hold">
                                          <p:stCondLst>
                                            <p:cond delay="0"/>
                                          </p:stCondLst>
                                        </p:cTn>
                                        <p:tgtEl>
                                          <p:spTgt spid="117">
                                            <p:txEl>
                                              <p:pRg st="2" end="2"/>
                                            </p:txEl>
                                          </p:spTgt>
                                        </p:tgtEl>
                                        <p:attrNameLst>
                                          <p:attrName>style.visibility</p:attrName>
                                        </p:attrNameLst>
                                      </p:cBhvr>
                                      <p:to>
                                        <p:strVal val="visible"/>
                                      </p:to>
                                    </p:set>
                                    <p:animEffect transition="in" filter="barn(inVertical)">
                                      <p:cBhvr>
                                        <p:cTn id="170" dur="500"/>
                                        <p:tgtEl>
                                          <p:spTgt spid="117">
                                            <p:txEl>
                                              <p:pRg st="2" end="2"/>
                                            </p:txEl>
                                          </p:spTgt>
                                        </p:tgtEl>
                                      </p:cBhvr>
                                    </p:animEffect>
                                  </p:childTnLst>
                                </p:cTn>
                              </p:par>
                              <p:par>
                                <p:cTn id="171" presetID="16" presetClass="entr" presetSubtype="21" fill="hold" nodeType="withEffect">
                                  <p:stCondLst>
                                    <p:cond delay="0"/>
                                  </p:stCondLst>
                                  <p:childTnLst>
                                    <p:set>
                                      <p:cBhvr>
                                        <p:cTn id="172" dur="1" fill="hold">
                                          <p:stCondLst>
                                            <p:cond delay="0"/>
                                          </p:stCondLst>
                                        </p:cTn>
                                        <p:tgtEl>
                                          <p:spTgt spid="117">
                                            <p:txEl>
                                              <p:pRg st="4" end="4"/>
                                            </p:txEl>
                                          </p:spTgt>
                                        </p:tgtEl>
                                        <p:attrNameLst>
                                          <p:attrName>style.visibility</p:attrName>
                                        </p:attrNameLst>
                                      </p:cBhvr>
                                      <p:to>
                                        <p:strVal val="visible"/>
                                      </p:to>
                                    </p:set>
                                    <p:animEffect transition="in" filter="barn(inVertical)">
                                      <p:cBhvr>
                                        <p:cTn id="173" dur="500"/>
                                        <p:tgtEl>
                                          <p:spTgt spid="117">
                                            <p:txEl>
                                              <p:pRg st="4" end="4"/>
                                            </p:txEl>
                                          </p:spTgt>
                                        </p:tgtEl>
                                      </p:cBhvr>
                                    </p:animEffect>
                                  </p:childTnLst>
                                </p:cTn>
                              </p:par>
                              <p:par>
                                <p:cTn id="174" presetID="16" presetClass="entr" presetSubtype="21" fill="hold" nodeType="withEffect">
                                  <p:stCondLst>
                                    <p:cond delay="0"/>
                                  </p:stCondLst>
                                  <p:childTnLst>
                                    <p:set>
                                      <p:cBhvr>
                                        <p:cTn id="175" dur="1" fill="hold">
                                          <p:stCondLst>
                                            <p:cond delay="0"/>
                                          </p:stCondLst>
                                        </p:cTn>
                                        <p:tgtEl>
                                          <p:spTgt spid="117">
                                            <p:txEl>
                                              <p:pRg st="6" end="6"/>
                                            </p:txEl>
                                          </p:spTgt>
                                        </p:tgtEl>
                                        <p:attrNameLst>
                                          <p:attrName>style.visibility</p:attrName>
                                        </p:attrNameLst>
                                      </p:cBhvr>
                                      <p:to>
                                        <p:strVal val="visible"/>
                                      </p:to>
                                    </p:set>
                                    <p:animEffect transition="in" filter="barn(inVertical)">
                                      <p:cBhvr>
                                        <p:cTn id="176" dur="500"/>
                                        <p:tgtEl>
                                          <p:spTgt spid="117">
                                            <p:txEl>
                                              <p:pRg st="6" end="6"/>
                                            </p:txEl>
                                          </p:spTgt>
                                        </p:tgtEl>
                                      </p:cBhvr>
                                    </p:animEffect>
                                  </p:childTnLst>
                                </p:cTn>
                              </p:par>
                              <p:par>
                                <p:cTn id="177" presetID="16" presetClass="entr" presetSubtype="21" fill="hold" nodeType="withEffect">
                                  <p:stCondLst>
                                    <p:cond delay="0"/>
                                  </p:stCondLst>
                                  <p:childTnLst>
                                    <p:set>
                                      <p:cBhvr>
                                        <p:cTn id="178" dur="1" fill="hold">
                                          <p:stCondLst>
                                            <p:cond delay="0"/>
                                          </p:stCondLst>
                                        </p:cTn>
                                        <p:tgtEl>
                                          <p:spTgt spid="117">
                                            <p:txEl>
                                              <p:pRg st="8" end="8"/>
                                            </p:txEl>
                                          </p:spTgt>
                                        </p:tgtEl>
                                        <p:attrNameLst>
                                          <p:attrName>style.visibility</p:attrName>
                                        </p:attrNameLst>
                                      </p:cBhvr>
                                      <p:to>
                                        <p:strVal val="visible"/>
                                      </p:to>
                                    </p:set>
                                    <p:animEffect transition="in" filter="barn(inVertical)">
                                      <p:cBhvr>
                                        <p:cTn id="179" dur="500"/>
                                        <p:tgtEl>
                                          <p:spTgt spid="117">
                                            <p:txEl>
                                              <p:pRg st="8" end="8"/>
                                            </p:txEl>
                                          </p:spTgt>
                                        </p:tgtEl>
                                      </p:cBhvr>
                                    </p:animEffect>
                                  </p:childTnLst>
                                </p:cTn>
                              </p:par>
                              <p:par>
                                <p:cTn id="180" presetID="16" presetClass="entr" presetSubtype="21" fill="hold" nodeType="withEffect">
                                  <p:stCondLst>
                                    <p:cond delay="0"/>
                                  </p:stCondLst>
                                  <p:childTnLst>
                                    <p:set>
                                      <p:cBhvr>
                                        <p:cTn id="181" dur="1" fill="hold">
                                          <p:stCondLst>
                                            <p:cond delay="0"/>
                                          </p:stCondLst>
                                        </p:cTn>
                                        <p:tgtEl>
                                          <p:spTgt spid="117">
                                            <p:txEl>
                                              <p:pRg st="10" end="10"/>
                                            </p:txEl>
                                          </p:spTgt>
                                        </p:tgtEl>
                                        <p:attrNameLst>
                                          <p:attrName>style.visibility</p:attrName>
                                        </p:attrNameLst>
                                      </p:cBhvr>
                                      <p:to>
                                        <p:strVal val="visible"/>
                                      </p:to>
                                    </p:set>
                                    <p:animEffect transition="in" filter="barn(inVertical)">
                                      <p:cBhvr>
                                        <p:cTn id="182" dur="500"/>
                                        <p:tgtEl>
                                          <p:spTgt spid="117">
                                            <p:txEl>
                                              <p:pRg st="10" end="10"/>
                                            </p:txEl>
                                          </p:spTgt>
                                        </p:tgtEl>
                                      </p:cBhvr>
                                    </p:animEffect>
                                  </p:childTnLst>
                                </p:cTn>
                              </p:par>
                              <p:par>
                                <p:cTn id="183" presetID="16" presetClass="entr" presetSubtype="21" fill="hold" nodeType="withEffect">
                                  <p:stCondLst>
                                    <p:cond delay="0"/>
                                  </p:stCondLst>
                                  <p:childTnLst>
                                    <p:set>
                                      <p:cBhvr>
                                        <p:cTn id="184" dur="1" fill="hold">
                                          <p:stCondLst>
                                            <p:cond delay="0"/>
                                          </p:stCondLst>
                                        </p:cTn>
                                        <p:tgtEl>
                                          <p:spTgt spid="117">
                                            <p:txEl>
                                              <p:pRg st="12" end="12"/>
                                            </p:txEl>
                                          </p:spTgt>
                                        </p:tgtEl>
                                        <p:attrNameLst>
                                          <p:attrName>style.visibility</p:attrName>
                                        </p:attrNameLst>
                                      </p:cBhvr>
                                      <p:to>
                                        <p:strVal val="visible"/>
                                      </p:to>
                                    </p:set>
                                    <p:animEffect transition="in" filter="barn(inVertical)">
                                      <p:cBhvr>
                                        <p:cTn id="185" dur="500"/>
                                        <p:tgtEl>
                                          <p:spTgt spid="117">
                                            <p:txEl>
                                              <p:pRg st="12" end="12"/>
                                            </p:txEl>
                                          </p:spTgt>
                                        </p:tgtEl>
                                      </p:cBhvr>
                                    </p:animEffect>
                                  </p:childTnLst>
                                </p:cTn>
                              </p:par>
                              <p:par>
                                <p:cTn id="186" presetID="16" presetClass="entr" presetSubtype="21" fill="hold" nodeType="withEffect">
                                  <p:stCondLst>
                                    <p:cond delay="0"/>
                                  </p:stCondLst>
                                  <p:childTnLst>
                                    <p:set>
                                      <p:cBhvr>
                                        <p:cTn id="187" dur="1" fill="hold">
                                          <p:stCondLst>
                                            <p:cond delay="0"/>
                                          </p:stCondLst>
                                        </p:cTn>
                                        <p:tgtEl>
                                          <p:spTgt spid="117">
                                            <p:txEl>
                                              <p:pRg st="14" end="14"/>
                                            </p:txEl>
                                          </p:spTgt>
                                        </p:tgtEl>
                                        <p:attrNameLst>
                                          <p:attrName>style.visibility</p:attrName>
                                        </p:attrNameLst>
                                      </p:cBhvr>
                                      <p:to>
                                        <p:strVal val="visible"/>
                                      </p:to>
                                    </p:set>
                                    <p:animEffect transition="in" filter="barn(inVertical)">
                                      <p:cBhvr>
                                        <p:cTn id="188" dur="500"/>
                                        <p:tgtEl>
                                          <p:spTgt spid="117">
                                            <p:txEl>
                                              <p:pRg st="14" end="14"/>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16" presetClass="entr" presetSubtype="21" fill="hold" nodeType="clickEffect">
                                  <p:stCondLst>
                                    <p:cond delay="0"/>
                                  </p:stCondLst>
                                  <p:childTnLst>
                                    <p:set>
                                      <p:cBhvr>
                                        <p:cTn id="192" dur="1" fill="hold">
                                          <p:stCondLst>
                                            <p:cond delay="0"/>
                                          </p:stCondLst>
                                        </p:cTn>
                                        <p:tgtEl>
                                          <p:spTgt spid="117">
                                            <p:txEl>
                                              <p:pRg st="1" end="1"/>
                                            </p:txEl>
                                          </p:spTgt>
                                        </p:tgtEl>
                                        <p:attrNameLst>
                                          <p:attrName>style.visibility</p:attrName>
                                        </p:attrNameLst>
                                      </p:cBhvr>
                                      <p:to>
                                        <p:strVal val="visible"/>
                                      </p:to>
                                    </p:set>
                                    <p:animEffect transition="in" filter="barn(inVertical)">
                                      <p:cBhvr>
                                        <p:cTn id="193" dur="500"/>
                                        <p:tgtEl>
                                          <p:spTgt spid="117">
                                            <p:txEl>
                                              <p:pRg st="1" end="1"/>
                                            </p:txEl>
                                          </p:spTgt>
                                        </p:tgtEl>
                                      </p:cBhvr>
                                    </p:animEffect>
                                  </p:childTnLst>
                                </p:cTn>
                              </p:par>
                            </p:childTnLst>
                          </p:cTn>
                        </p:par>
                      </p:childTnLst>
                    </p:cTn>
                  </p:par>
                  <p:par>
                    <p:cTn id="194" fill="hold">
                      <p:stCondLst>
                        <p:cond delay="indefinite"/>
                      </p:stCondLst>
                      <p:childTnLst>
                        <p:par>
                          <p:cTn id="195" fill="hold">
                            <p:stCondLst>
                              <p:cond delay="0"/>
                            </p:stCondLst>
                            <p:childTnLst>
                              <p:par>
                                <p:cTn id="196" presetID="16" presetClass="entr" presetSubtype="21" fill="hold" nodeType="clickEffect">
                                  <p:stCondLst>
                                    <p:cond delay="0"/>
                                  </p:stCondLst>
                                  <p:childTnLst>
                                    <p:set>
                                      <p:cBhvr>
                                        <p:cTn id="197" dur="1" fill="hold">
                                          <p:stCondLst>
                                            <p:cond delay="0"/>
                                          </p:stCondLst>
                                        </p:cTn>
                                        <p:tgtEl>
                                          <p:spTgt spid="117">
                                            <p:txEl>
                                              <p:pRg st="3" end="3"/>
                                            </p:txEl>
                                          </p:spTgt>
                                        </p:tgtEl>
                                        <p:attrNameLst>
                                          <p:attrName>style.visibility</p:attrName>
                                        </p:attrNameLst>
                                      </p:cBhvr>
                                      <p:to>
                                        <p:strVal val="visible"/>
                                      </p:to>
                                    </p:set>
                                    <p:animEffect transition="in" filter="barn(inVertical)">
                                      <p:cBhvr>
                                        <p:cTn id="198" dur="500"/>
                                        <p:tgtEl>
                                          <p:spTgt spid="117">
                                            <p:txEl>
                                              <p:pRg st="3" end="3"/>
                                            </p:txEl>
                                          </p:spTgt>
                                        </p:tgtEl>
                                      </p:cBhvr>
                                    </p:animEffect>
                                  </p:childTnLst>
                                </p:cTn>
                              </p:par>
                            </p:childTnLst>
                          </p:cTn>
                        </p:par>
                      </p:childTnLst>
                    </p:cTn>
                  </p:par>
                  <p:par>
                    <p:cTn id="199" fill="hold">
                      <p:stCondLst>
                        <p:cond delay="indefinite"/>
                      </p:stCondLst>
                      <p:childTnLst>
                        <p:par>
                          <p:cTn id="200" fill="hold">
                            <p:stCondLst>
                              <p:cond delay="0"/>
                            </p:stCondLst>
                            <p:childTnLst>
                              <p:par>
                                <p:cTn id="201" presetID="16" presetClass="entr" presetSubtype="21" fill="hold" nodeType="clickEffect">
                                  <p:stCondLst>
                                    <p:cond delay="0"/>
                                  </p:stCondLst>
                                  <p:childTnLst>
                                    <p:set>
                                      <p:cBhvr>
                                        <p:cTn id="202" dur="1" fill="hold">
                                          <p:stCondLst>
                                            <p:cond delay="0"/>
                                          </p:stCondLst>
                                        </p:cTn>
                                        <p:tgtEl>
                                          <p:spTgt spid="117">
                                            <p:txEl>
                                              <p:pRg st="5" end="5"/>
                                            </p:txEl>
                                          </p:spTgt>
                                        </p:tgtEl>
                                        <p:attrNameLst>
                                          <p:attrName>style.visibility</p:attrName>
                                        </p:attrNameLst>
                                      </p:cBhvr>
                                      <p:to>
                                        <p:strVal val="visible"/>
                                      </p:to>
                                    </p:set>
                                    <p:animEffect transition="in" filter="barn(inVertical)">
                                      <p:cBhvr>
                                        <p:cTn id="203" dur="500"/>
                                        <p:tgtEl>
                                          <p:spTgt spid="117">
                                            <p:txEl>
                                              <p:pRg st="5" end="5"/>
                                            </p:txEl>
                                          </p:spTgt>
                                        </p:tgtEl>
                                      </p:cBhvr>
                                    </p:animEffect>
                                  </p:childTnLst>
                                </p:cTn>
                              </p:par>
                            </p:childTnLst>
                          </p:cTn>
                        </p:par>
                      </p:childTnLst>
                    </p:cTn>
                  </p:par>
                  <p:par>
                    <p:cTn id="204" fill="hold">
                      <p:stCondLst>
                        <p:cond delay="indefinite"/>
                      </p:stCondLst>
                      <p:childTnLst>
                        <p:par>
                          <p:cTn id="205" fill="hold">
                            <p:stCondLst>
                              <p:cond delay="0"/>
                            </p:stCondLst>
                            <p:childTnLst>
                              <p:par>
                                <p:cTn id="206" presetID="16" presetClass="entr" presetSubtype="21" fill="hold" nodeType="clickEffect">
                                  <p:stCondLst>
                                    <p:cond delay="0"/>
                                  </p:stCondLst>
                                  <p:childTnLst>
                                    <p:set>
                                      <p:cBhvr>
                                        <p:cTn id="207" dur="1" fill="hold">
                                          <p:stCondLst>
                                            <p:cond delay="0"/>
                                          </p:stCondLst>
                                        </p:cTn>
                                        <p:tgtEl>
                                          <p:spTgt spid="117">
                                            <p:txEl>
                                              <p:pRg st="7" end="7"/>
                                            </p:txEl>
                                          </p:spTgt>
                                        </p:tgtEl>
                                        <p:attrNameLst>
                                          <p:attrName>style.visibility</p:attrName>
                                        </p:attrNameLst>
                                      </p:cBhvr>
                                      <p:to>
                                        <p:strVal val="visible"/>
                                      </p:to>
                                    </p:set>
                                    <p:animEffect transition="in" filter="barn(inVertical)">
                                      <p:cBhvr>
                                        <p:cTn id="208" dur="500"/>
                                        <p:tgtEl>
                                          <p:spTgt spid="117">
                                            <p:txEl>
                                              <p:pRg st="7" end="7"/>
                                            </p:txEl>
                                          </p:spTgt>
                                        </p:tgtEl>
                                      </p:cBhvr>
                                    </p:animEffect>
                                  </p:childTnLst>
                                </p:cTn>
                              </p:par>
                            </p:childTnLst>
                          </p:cTn>
                        </p:par>
                      </p:childTnLst>
                    </p:cTn>
                  </p:par>
                  <p:par>
                    <p:cTn id="209" fill="hold">
                      <p:stCondLst>
                        <p:cond delay="indefinite"/>
                      </p:stCondLst>
                      <p:childTnLst>
                        <p:par>
                          <p:cTn id="210" fill="hold">
                            <p:stCondLst>
                              <p:cond delay="0"/>
                            </p:stCondLst>
                            <p:childTnLst>
                              <p:par>
                                <p:cTn id="211" presetID="16" presetClass="entr" presetSubtype="21" fill="hold" nodeType="clickEffect">
                                  <p:stCondLst>
                                    <p:cond delay="0"/>
                                  </p:stCondLst>
                                  <p:childTnLst>
                                    <p:set>
                                      <p:cBhvr>
                                        <p:cTn id="212" dur="1" fill="hold">
                                          <p:stCondLst>
                                            <p:cond delay="0"/>
                                          </p:stCondLst>
                                        </p:cTn>
                                        <p:tgtEl>
                                          <p:spTgt spid="117">
                                            <p:txEl>
                                              <p:pRg st="9" end="9"/>
                                            </p:txEl>
                                          </p:spTgt>
                                        </p:tgtEl>
                                        <p:attrNameLst>
                                          <p:attrName>style.visibility</p:attrName>
                                        </p:attrNameLst>
                                      </p:cBhvr>
                                      <p:to>
                                        <p:strVal val="visible"/>
                                      </p:to>
                                    </p:set>
                                    <p:animEffect transition="in" filter="barn(inVertical)">
                                      <p:cBhvr>
                                        <p:cTn id="213" dur="500"/>
                                        <p:tgtEl>
                                          <p:spTgt spid="117">
                                            <p:txEl>
                                              <p:pRg st="9" end="9"/>
                                            </p:txEl>
                                          </p:spTgt>
                                        </p:tgtEl>
                                      </p:cBhvr>
                                    </p:animEffect>
                                  </p:childTnLst>
                                </p:cTn>
                              </p:par>
                            </p:childTnLst>
                          </p:cTn>
                        </p:par>
                      </p:childTnLst>
                    </p:cTn>
                  </p:par>
                  <p:par>
                    <p:cTn id="214" fill="hold">
                      <p:stCondLst>
                        <p:cond delay="indefinite"/>
                      </p:stCondLst>
                      <p:childTnLst>
                        <p:par>
                          <p:cTn id="215" fill="hold">
                            <p:stCondLst>
                              <p:cond delay="0"/>
                            </p:stCondLst>
                            <p:childTnLst>
                              <p:par>
                                <p:cTn id="216" presetID="16" presetClass="entr" presetSubtype="21" fill="hold" nodeType="clickEffect">
                                  <p:stCondLst>
                                    <p:cond delay="0"/>
                                  </p:stCondLst>
                                  <p:childTnLst>
                                    <p:set>
                                      <p:cBhvr>
                                        <p:cTn id="217" dur="1" fill="hold">
                                          <p:stCondLst>
                                            <p:cond delay="0"/>
                                          </p:stCondLst>
                                        </p:cTn>
                                        <p:tgtEl>
                                          <p:spTgt spid="117">
                                            <p:txEl>
                                              <p:pRg st="11" end="11"/>
                                            </p:txEl>
                                          </p:spTgt>
                                        </p:tgtEl>
                                        <p:attrNameLst>
                                          <p:attrName>style.visibility</p:attrName>
                                        </p:attrNameLst>
                                      </p:cBhvr>
                                      <p:to>
                                        <p:strVal val="visible"/>
                                      </p:to>
                                    </p:set>
                                    <p:animEffect transition="in" filter="barn(inVertical)">
                                      <p:cBhvr>
                                        <p:cTn id="218" dur="500"/>
                                        <p:tgtEl>
                                          <p:spTgt spid="117">
                                            <p:txEl>
                                              <p:pRg st="11" end="11"/>
                                            </p:txEl>
                                          </p:spTgt>
                                        </p:tgtEl>
                                      </p:cBhvr>
                                    </p:animEffect>
                                  </p:childTnLst>
                                </p:cTn>
                              </p:par>
                            </p:childTnLst>
                          </p:cTn>
                        </p:par>
                      </p:childTnLst>
                    </p:cTn>
                  </p:par>
                  <p:par>
                    <p:cTn id="219" fill="hold">
                      <p:stCondLst>
                        <p:cond delay="indefinite"/>
                      </p:stCondLst>
                      <p:childTnLst>
                        <p:par>
                          <p:cTn id="220" fill="hold">
                            <p:stCondLst>
                              <p:cond delay="0"/>
                            </p:stCondLst>
                            <p:childTnLst>
                              <p:par>
                                <p:cTn id="221" presetID="16" presetClass="entr" presetSubtype="21" fill="hold" nodeType="clickEffect">
                                  <p:stCondLst>
                                    <p:cond delay="0"/>
                                  </p:stCondLst>
                                  <p:childTnLst>
                                    <p:set>
                                      <p:cBhvr>
                                        <p:cTn id="222" dur="1" fill="hold">
                                          <p:stCondLst>
                                            <p:cond delay="0"/>
                                          </p:stCondLst>
                                        </p:cTn>
                                        <p:tgtEl>
                                          <p:spTgt spid="117">
                                            <p:txEl>
                                              <p:pRg st="13" end="13"/>
                                            </p:txEl>
                                          </p:spTgt>
                                        </p:tgtEl>
                                        <p:attrNameLst>
                                          <p:attrName>style.visibility</p:attrName>
                                        </p:attrNameLst>
                                      </p:cBhvr>
                                      <p:to>
                                        <p:strVal val="visible"/>
                                      </p:to>
                                    </p:set>
                                    <p:animEffect transition="in" filter="barn(inVertical)">
                                      <p:cBhvr>
                                        <p:cTn id="223" dur="500"/>
                                        <p:tgtEl>
                                          <p:spTgt spid="117">
                                            <p:txEl>
                                              <p:pRg st="13" end="13"/>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6" presetClass="entr" presetSubtype="21" fill="hold" nodeType="clickEffect">
                                  <p:stCondLst>
                                    <p:cond delay="0"/>
                                  </p:stCondLst>
                                  <p:childTnLst>
                                    <p:set>
                                      <p:cBhvr>
                                        <p:cTn id="227" dur="1" fill="hold">
                                          <p:stCondLst>
                                            <p:cond delay="0"/>
                                          </p:stCondLst>
                                        </p:cTn>
                                        <p:tgtEl>
                                          <p:spTgt spid="117">
                                            <p:txEl>
                                              <p:pRg st="15" end="15"/>
                                            </p:txEl>
                                          </p:spTgt>
                                        </p:tgtEl>
                                        <p:attrNameLst>
                                          <p:attrName>style.visibility</p:attrName>
                                        </p:attrNameLst>
                                      </p:cBhvr>
                                      <p:to>
                                        <p:strVal val="visible"/>
                                      </p:to>
                                    </p:set>
                                    <p:animEffect transition="in" filter="barn(inVertical)">
                                      <p:cBhvr>
                                        <p:cTn id="228" dur="500"/>
                                        <p:tgtEl>
                                          <p:spTgt spid="11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267990"/>
            <a:ext cx="16958230" cy="9740474"/>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4046839" y="67753"/>
            <a:ext cx="16323090" cy="833883"/>
          </a:xfrm>
          <a:prstGeom prst="rect">
            <a:avLst/>
          </a:prstGeom>
          <a:noFill/>
        </p:spPr>
        <p:txBody>
          <a:bodyPr wrap="square">
            <a:spAutoFit/>
          </a:bodyPr>
          <a:lstStyle/>
          <a:p>
            <a:pPr algn="just">
              <a:lnSpc>
                <a:spcPct val="150000"/>
              </a:lnSpc>
            </a:pPr>
            <a:r>
              <a:rPr lang="en-US" sz="36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2. Write questions for the underlined parts.</a:t>
            </a:r>
            <a:endParaRPr lang="en-US" sz="36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A83A554C-9CEE-409F-965B-4198636E80DE}"/>
              </a:ext>
            </a:extLst>
          </p:cNvPr>
          <p:cNvSpPr txBox="1"/>
          <p:nvPr/>
        </p:nvSpPr>
        <p:spPr>
          <a:xfrm>
            <a:off x="2546243" y="835058"/>
            <a:ext cx="15957081" cy="9351599"/>
          </a:xfrm>
          <a:prstGeom prst="rect">
            <a:avLst/>
          </a:prstGeom>
          <a:noFill/>
        </p:spPr>
        <p:txBody>
          <a:bodyPr wrap="square">
            <a:spAutoFit/>
          </a:bodyPr>
          <a:lstStyle/>
          <a:p>
            <a:pPr marL="0" marR="0" algn="just">
              <a:lnSpc>
                <a:spcPct val="120000"/>
              </a:lnSpc>
              <a:spcBef>
                <a:spcPts val="0"/>
              </a:spcBef>
              <a:spcAft>
                <a:spcPts val="0"/>
              </a:spcAft>
              <a:tabLst>
                <a:tab pos="134556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9.</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Tom breaks the window in the classroom </a:t>
            </a:r>
            <a:r>
              <a:rPr lang="en-US" sz="36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because he is careless</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243330"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Why does Tom break the window in the classroom?</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38684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10.</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We usually have lunch </a:t>
            </a:r>
            <a:r>
              <a:rPr lang="en-US" sz="36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in the garden</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243330"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Where do you usually have lunch?</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38684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11.</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 usually have a shower </a:t>
            </a:r>
            <a:r>
              <a:rPr lang="en-US" sz="36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7 a.m</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243330"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When/ What time do you usually have a shower?</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38684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12.</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 am going to the post office </a:t>
            </a:r>
            <a:r>
              <a:rPr lang="en-US" sz="36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because I need some stamps</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243330"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Why are you going to the post office?</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38303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13.</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My brother looks </a:t>
            </a:r>
            <a:r>
              <a:rPr lang="en-US" sz="36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tall and quite thin</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243330"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What does your brother look like?</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38303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14.</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 </a:t>
            </a:r>
            <a:r>
              <a:rPr lang="en-US" sz="36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am going to the cinema</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tonight.</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tabLst>
                <a:tab pos="1243330"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What are you going to do tonight?</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lgn="just">
              <a:lnSpc>
                <a:spcPct val="120000"/>
              </a:lnSpc>
              <a:spcBef>
                <a:spcPts val="0"/>
              </a:spcBef>
              <a:spcAft>
                <a:spcPts val="0"/>
              </a:spcAft>
            </a:pPr>
            <a:r>
              <a:rPr lang="en-US" sz="3600" b="1" dirty="0">
                <a:effectLst/>
                <a:latin typeface="Calibri" panose="020F0502020204030204" pitchFamily="34" charset="0"/>
                <a:ea typeface="Calibri" panose="020F0502020204030204" pitchFamily="34" charset="0"/>
                <a:cs typeface="Calibri" panose="020F0502020204030204" pitchFamily="34" charset="0"/>
              </a:rPr>
              <a:t>15.</a:t>
            </a:r>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She is going shopping with </a:t>
            </a:r>
            <a:r>
              <a:rPr lang="en-US" sz="3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Lucy</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20000"/>
              </a:lnSpc>
              <a:spcBef>
                <a:spcPts val="0"/>
              </a:spcBef>
              <a:spcAft>
                <a:spcPts val="0"/>
              </a:spcAft>
              <a:tabLst>
                <a:tab pos="1243330"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Whom is she going shopping with?</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06878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66073"/>
            <a:ext cx="17553944" cy="10032674"/>
            <a:chOff x="0" y="-28575"/>
            <a:chExt cx="4112280" cy="2346407"/>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342900"/>
            <a:ext cx="16958230" cy="96012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2782572" y="178126"/>
            <a:ext cx="15530467" cy="833883"/>
          </a:xfrm>
          <a:prstGeom prst="rect">
            <a:avLst/>
          </a:prstGeom>
          <a:noFill/>
        </p:spPr>
        <p:txBody>
          <a:bodyPr wrap="square">
            <a:spAutoFit/>
          </a:bodyPr>
          <a:lstStyle/>
          <a:p>
            <a:pPr algn="just">
              <a:lnSpc>
                <a:spcPct val="150000"/>
              </a:lnSpc>
            </a:pPr>
            <a:r>
              <a:rPr lang="en-US" sz="36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3. Fill in the blank with the conjunctions in the box.</a:t>
            </a:r>
            <a:endParaRPr lang="en-US" sz="36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9" name="TextBox 118">
            <a:extLst>
              <a:ext uri="{FF2B5EF4-FFF2-40B4-BE49-F238E27FC236}">
                <a16:creationId xmlns:a16="http://schemas.microsoft.com/office/drawing/2014/main" id="{80E22E56-B567-420D-8DD6-6064F700C111}"/>
              </a:ext>
            </a:extLst>
          </p:cNvPr>
          <p:cNvSpPr txBox="1"/>
          <p:nvPr/>
        </p:nvSpPr>
        <p:spPr>
          <a:xfrm>
            <a:off x="1828845" y="864537"/>
            <a:ext cx="4203329"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so</a:t>
            </a:r>
          </a:p>
        </p:txBody>
      </p:sp>
      <p:sp>
        <p:nvSpPr>
          <p:cNvPr id="121" name="TextBox 120">
            <a:extLst>
              <a:ext uri="{FF2B5EF4-FFF2-40B4-BE49-F238E27FC236}">
                <a16:creationId xmlns:a16="http://schemas.microsoft.com/office/drawing/2014/main" id="{704E5494-9F04-4DD5-A140-D5F6306241C2}"/>
              </a:ext>
            </a:extLst>
          </p:cNvPr>
          <p:cNvSpPr txBox="1"/>
          <p:nvPr/>
        </p:nvSpPr>
        <p:spPr>
          <a:xfrm>
            <a:off x="4551804" y="847911"/>
            <a:ext cx="2328954"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and</a:t>
            </a:r>
          </a:p>
        </p:txBody>
      </p:sp>
      <p:sp>
        <p:nvSpPr>
          <p:cNvPr id="123" name="TextBox 122">
            <a:extLst>
              <a:ext uri="{FF2B5EF4-FFF2-40B4-BE49-F238E27FC236}">
                <a16:creationId xmlns:a16="http://schemas.microsoft.com/office/drawing/2014/main" id="{DAC63237-7C43-4191-91E6-1F2DA082A74C}"/>
              </a:ext>
            </a:extLst>
          </p:cNvPr>
          <p:cNvSpPr txBox="1"/>
          <p:nvPr/>
        </p:nvSpPr>
        <p:spPr>
          <a:xfrm>
            <a:off x="8265013" y="883220"/>
            <a:ext cx="2011026"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but</a:t>
            </a:r>
          </a:p>
        </p:txBody>
      </p:sp>
      <p:sp>
        <p:nvSpPr>
          <p:cNvPr id="124" name="TextBox 123">
            <a:extLst>
              <a:ext uri="{FF2B5EF4-FFF2-40B4-BE49-F238E27FC236}">
                <a16:creationId xmlns:a16="http://schemas.microsoft.com/office/drawing/2014/main" id="{BDBCFF55-F2D0-465E-9954-5BEC680D2B85}"/>
              </a:ext>
            </a:extLst>
          </p:cNvPr>
          <p:cNvSpPr txBox="1"/>
          <p:nvPr/>
        </p:nvSpPr>
        <p:spPr>
          <a:xfrm>
            <a:off x="10292529" y="883220"/>
            <a:ext cx="2589879"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although</a:t>
            </a:r>
          </a:p>
        </p:txBody>
      </p:sp>
      <p:sp>
        <p:nvSpPr>
          <p:cNvPr id="125" name="TextBox 124">
            <a:extLst>
              <a:ext uri="{FF2B5EF4-FFF2-40B4-BE49-F238E27FC236}">
                <a16:creationId xmlns:a16="http://schemas.microsoft.com/office/drawing/2014/main" id="{34F86DE0-4D0C-4AC7-AB93-C20092DFE0A3}"/>
              </a:ext>
            </a:extLst>
          </p:cNvPr>
          <p:cNvSpPr txBox="1"/>
          <p:nvPr/>
        </p:nvSpPr>
        <p:spPr>
          <a:xfrm>
            <a:off x="13355777" y="814544"/>
            <a:ext cx="2410036"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because</a:t>
            </a:r>
          </a:p>
        </p:txBody>
      </p:sp>
      <p:sp>
        <p:nvSpPr>
          <p:cNvPr id="128" name="TextBox 127">
            <a:extLst>
              <a:ext uri="{FF2B5EF4-FFF2-40B4-BE49-F238E27FC236}">
                <a16:creationId xmlns:a16="http://schemas.microsoft.com/office/drawing/2014/main" id="{8D291DEA-3F1D-4997-B0E4-B9CF8E5811AF}"/>
              </a:ext>
            </a:extLst>
          </p:cNvPr>
          <p:cNvSpPr txBox="1"/>
          <p:nvPr/>
        </p:nvSpPr>
        <p:spPr>
          <a:xfrm>
            <a:off x="1215074" y="1642380"/>
            <a:ext cx="15995533" cy="8156079"/>
          </a:xfrm>
          <a:prstGeom prst="rect">
            <a:avLst/>
          </a:prstGeom>
          <a:noFill/>
        </p:spPr>
        <p:txBody>
          <a:bodyPr wrap="square">
            <a:spAutoFit/>
          </a:bodyPr>
          <a:lstStyle/>
          <a:p>
            <a:pPr algn="just"/>
            <a:r>
              <a:rPr lang="en-US" sz="3600" b="1" dirty="0">
                <a:latin typeface="Calibri" panose="020F0502020204030204" pitchFamily="34" charset="0"/>
                <a:ea typeface="Cambria" panose="02040503050406030204" pitchFamily="18" charset="0"/>
                <a:cs typeface="Cambria" panose="02040503050406030204" pitchFamily="18" charset="0"/>
              </a:rPr>
              <a:t>1.</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Read over your answers</a:t>
            </a:r>
            <a:r>
              <a:rPr lang="en-US" sz="3600" dirty="0">
                <a:latin typeface="Calibri" panose="020F0502020204030204" pitchFamily="34" charset="0"/>
                <a:ea typeface="Cambria" panose="02040503050406030204" pitchFamily="18" charset="0"/>
                <a:cs typeface="Cambria" panose="02040503050406030204" pitchFamily="18" charset="0"/>
              </a:rPr>
              <a:t> 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correct all mistakes before you</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hand them in.</a:t>
            </a:r>
            <a:endParaRPr lang="en-US" sz="5400" dirty="0">
              <a:latin typeface="Cambria" panose="02040503050406030204" pitchFamily="18" charset="0"/>
              <a:ea typeface="Cambria" panose="02040503050406030204" pitchFamily="18" charset="0"/>
              <a:cs typeface="Cambria" panose="02040503050406030204" pitchFamily="18" charset="0"/>
            </a:endParaRPr>
          </a:p>
          <a:p>
            <a:pPr algn="just">
              <a:tabLst>
                <a:tab pos="1998980" algn="l"/>
              </a:tabLst>
            </a:pPr>
            <a:r>
              <a:rPr lang="en-US" sz="3600" b="1" dirty="0">
                <a:latin typeface="Calibri" panose="020F0502020204030204" pitchFamily="34" charset="0"/>
                <a:ea typeface="Cambria" panose="02040503050406030204" pitchFamily="18" charset="0"/>
                <a:cs typeface="Cambria" panose="02040503050406030204" pitchFamily="18" charset="0"/>
              </a:rPr>
              <a:t>2.</a:t>
            </a:r>
            <a:r>
              <a:rPr lang="en-US" sz="3600" dirty="0">
                <a:latin typeface="Calibri" panose="020F0502020204030204" pitchFamily="34" charset="0"/>
                <a:ea typeface="Cambria" panose="02040503050406030204" pitchFamily="18" charset="0"/>
                <a:cs typeface="Cambria" panose="02040503050406030204" pitchFamily="18" charset="0"/>
              </a:rPr>
              <a:t> 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Jim doesn’t like this game show, he watches it almost every Friday.</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tabLst>
                <a:tab pos="597535" algn="l"/>
              </a:tabLst>
            </a:pPr>
            <a:r>
              <a:rPr lang="en-US" sz="3600" b="1" dirty="0">
                <a:latin typeface="Calibri" panose="020F0502020204030204" pitchFamily="34" charset="0"/>
                <a:ea typeface="Cambria" panose="02040503050406030204" pitchFamily="18" charset="0"/>
                <a:cs typeface="Cambria" panose="02040503050406030204" pitchFamily="18" charset="0"/>
              </a:rPr>
              <a:t>3.</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Nadia doesn’t like to drive, </a:t>
            </a:r>
            <a:r>
              <a:rPr lang="en-US" sz="3600" dirty="0">
                <a:latin typeface="Calibri" panose="020F0502020204030204" pitchFamily="34" charset="0"/>
                <a:ea typeface="Cambria" panose="02040503050406030204" pitchFamily="18" charset="0"/>
                <a:cs typeface="Cambria" panose="02040503050406030204" pitchFamily="18" charset="0"/>
              </a:rPr>
              <a:t>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she takes the bus everywhere.</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tabLst>
                <a:tab pos="597535" algn="l"/>
              </a:tabLst>
            </a:pPr>
            <a:r>
              <a:rPr lang="en-US" sz="3600" b="1" dirty="0">
                <a:latin typeface="Calibri" panose="020F0502020204030204" pitchFamily="34" charset="0"/>
                <a:ea typeface="Cambria" panose="02040503050406030204" pitchFamily="18" charset="0"/>
                <a:cs typeface="Cambria" panose="02040503050406030204" pitchFamily="18" charset="0"/>
              </a:rPr>
              <a:t>4.</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He is very rich, </a:t>
            </a:r>
            <a:r>
              <a:rPr lang="en-US" sz="3600" dirty="0">
                <a:latin typeface="Calibri" panose="020F0502020204030204" pitchFamily="34" charset="0"/>
                <a:ea typeface="Cambria" panose="02040503050406030204" pitchFamily="18" charset="0"/>
                <a:cs typeface="Cambria" panose="02040503050406030204" pitchFamily="18" charset="0"/>
              </a:rPr>
              <a:t>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he doesn’t spend a lot of money.</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tabLst>
                <a:tab pos="597535" algn="l"/>
              </a:tabLst>
            </a:pPr>
            <a:r>
              <a:rPr lang="en-US" sz="3600" b="1" dirty="0">
                <a:latin typeface="Calibri" panose="020F0502020204030204" pitchFamily="34" charset="0"/>
                <a:ea typeface="Cambria" panose="02040503050406030204" pitchFamily="18" charset="0"/>
                <a:cs typeface="Cambria" panose="02040503050406030204" pitchFamily="18" charset="0"/>
              </a:rPr>
              <a:t>5.</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To get from Vancouver to Victoria, you can fly </a:t>
            </a:r>
            <a:r>
              <a:rPr lang="en-US" sz="3600" dirty="0">
                <a:latin typeface="Calibri" panose="020F0502020204030204" pitchFamily="34" charset="0"/>
                <a:ea typeface="Cambria" panose="02040503050406030204" pitchFamily="18" charset="0"/>
                <a:cs typeface="Cambria" panose="02040503050406030204" pitchFamily="18" charset="0"/>
              </a:rPr>
              <a:t>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you can</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ride the ferry.</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tabLst>
                <a:tab pos="597535" algn="l"/>
              </a:tabLst>
            </a:pPr>
            <a:r>
              <a:rPr lang="en-US" sz="3600" b="1" dirty="0">
                <a:latin typeface="Calibri" panose="020F0502020204030204" pitchFamily="34" charset="0"/>
                <a:ea typeface="Cambria" panose="02040503050406030204" pitchFamily="18" charset="0"/>
                <a:cs typeface="Cambria" panose="02040503050406030204" pitchFamily="18" charset="0"/>
              </a:rPr>
              <a:t>6.</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Thomas was really hungry this morning </a:t>
            </a:r>
            <a:r>
              <a:rPr lang="en-US" sz="3600" dirty="0">
                <a:latin typeface="Calibri" panose="020F0502020204030204" pitchFamily="34" charset="0"/>
                <a:ea typeface="Cambria" panose="02040503050406030204" pitchFamily="18" charset="0"/>
                <a:cs typeface="Cambria" panose="02040503050406030204" pitchFamily="18" charset="0"/>
              </a:rPr>
              <a:t>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he didn’t eat breakfast.</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tabLst>
                <a:tab pos="597535" algn="l"/>
              </a:tabLst>
            </a:pPr>
            <a:r>
              <a:rPr lang="en-US" sz="3600" b="1" dirty="0">
                <a:latin typeface="Calibri" panose="020F0502020204030204" pitchFamily="34" charset="0"/>
                <a:ea typeface="Cambria" panose="02040503050406030204" pitchFamily="18" charset="0"/>
                <a:cs typeface="Cambria" panose="02040503050406030204" pitchFamily="18" charset="0"/>
              </a:rPr>
              <a:t>7.</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I have a lot of homework to do, </a:t>
            </a:r>
            <a:r>
              <a:rPr lang="en-US" sz="3600" dirty="0">
                <a:latin typeface="Calibri" panose="020F0502020204030204" pitchFamily="34" charset="0"/>
                <a:ea typeface="Cambria" panose="02040503050406030204" pitchFamily="18" charset="0"/>
                <a:cs typeface="Cambria" panose="02040503050406030204" pitchFamily="18" charset="0"/>
              </a:rPr>
              <a:t>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I can’t go to the cinema with you.</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tabLst>
                <a:tab pos="597535" algn="l"/>
              </a:tabLst>
            </a:pPr>
            <a:r>
              <a:rPr lang="en-US" sz="3600" b="1" dirty="0">
                <a:latin typeface="Calibri" panose="020F0502020204030204" pitchFamily="34" charset="0"/>
                <a:ea typeface="Cambria" panose="02040503050406030204" pitchFamily="18" charset="0"/>
                <a:cs typeface="Cambria" panose="02040503050406030204" pitchFamily="18" charset="0"/>
              </a:rPr>
              <a:t>8.</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The waiter was not very nice, </a:t>
            </a:r>
            <a:r>
              <a:rPr lang="en-US" sz="3600" dirty="0">
                <a:latin typeface="Calibri" panose="020F0502020204030204" pitchFamily="34" charset="0"/>
                <a:ea typeface="Cambria" panose="02040503050406030204" pitchFamily="18" charset="0"/>
                <a:cs typeface="Cambria" panose="02040503050406030204" pitchFamily="18" charset="0"/>
              </a:rPr>
              <a:t>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the food was delicious.</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tabLst>
                <a:tab pos="597535" algn="l"/>
              </a:tabLst>
            </a:pPr>
            <a:r>
              <a:rPr lang="en-US" sz="3600" b="1" dirty="0">
                <a:latin typeface="Calibri" panose="020F0502020204030204" pitchFamily="34" charset="0"/>
                <a:ea typeface="Cambria" panose="02040503050406030204" pitchFamily="18" charset="0"/>
                <a:cs typeface="Cambria" panose="02040503050406030204" pitchFamily="18" charset="0"/>
              </a:rPr>
              <a:t>9.</a:t>
            </a:r>
            <a:r>
              <a:rPr lang="en-US" sz="3600" dirty="0">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We enjoyed the film </a:t>
            </a:r>
            <a:r>
              <a:rPr lang="en-US" sz="3600" dirty="0">
                <a:latin typeface="Calibri" panose="020F0502020204030204" pitchFamily="34" charset="0"/>
                <a:ea typeface="Cambria" panose="02040503050406030204" pitchFamily="18" charset="0"/>
                <a:cs typeface="Cambria" panose="02040503050406030204" pitchFamily="18" charset="0"/>
              </a:rPr>
              <a:t>______________ </a:t>
            </a:r>
            <a:r>
              <a:rPr lang="en-US" sz="3600" dirty="0">
                <a:solidFill>
                  <a:srgbClr val="000000"/>
                </a:solidFill>
                <a:latin typeface="Calibri" panose="020F0502020204030204" pitchFamily="34" charset="0"/>
                <a:ea typeface="Cambria" panose="02040503050406030204" pitchFamily="18" charset="0"/>
                <a:cs typeface="Cambria" panose="02040503050406030204" pitchFamily="18" charset="0"/>
              </a:rPr>
              <a:t>it had a sad ending.</a:t>
            </a:r>
            <a:endParaRPr lang="en-US" sz="4000" dirty="0">
              <a:latin typeface="Cambria" panose="02040503050406030204" pitchFamily="18" charset="0"/>
              <a:ea typeface="Cambria" panose="02040503050406030204" pitchFamily="18" charset="0"/>
              <a:cs typeface="Cambria" panose="02040503050406030204" pitchFamily="18" charset="0"/>
            </a:endParaRPr>
          </a:p>
          <a:p>
            <a:pPr algn="just"/>
            <a:r>
              <a:rPr lang="en-US" sz="3600" b="1" dirty="0">
                <a:latin typeface="Calibri" panose="020F0502020204030204" pitchFamily="34" charset="0"/>
                <a:ea typeface="Calibri" panose="020F0502020204030204" pitchFamily="34" charset="0"/>
                <a:cs typeface="Calibri" panose="020F0502020204030204" pitchFamily="34" charset="0"/>
              </a:rPr>
              <a:t>10.</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She went to see a doctor </a:t>
            </a:r>
            <a:r>
              <a:rPr lang="en-US" sz="3600" dirty="0">
                <a:latin typeface="Calibri" panose="020F0502020204030204" pitchFamily="34" charset="0"/>
                <a:ea typeface="Calibri" panose="020F0502020204030204" pitchFamily="34" charset="0"/>
                <a:cs typeface="Calibri" panose="020F0502020204030204" pitchFamily="34" charset="0"/>
              </a:rPr>
              <a:t>______________ </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her back was painful.</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9" name="TextBox 128">
            <a:extLst>
              <a:ext uri="{FF2B5EF4-FFF2-40B4-BE49-F238E27FC236}">
                <a16:creationId xmlns:a16="http://schemas.microsoft.com/office/drawing/2014/main" id="{DDC2E923-2F3A-4C8F-A9C2-73608E0B3988}"/>
              </a:ext>
            </a:extLst>
          </p:cNvPr>
          <p:cNvSpPr txBox="1"/>
          <p:nvPr/>
        </p:nvSpPr>
        <p:spPr>
          <a:xfrm>
            <a:off x="6553108" y="846736"/>
            <a:ext cx="2186870" cy="831446"/>
          </a:xfrm>
          <a:prstGeom prst="rect">
            <a:avLst/>
          </a:prstGeom>
          <a:noFill/>
        </p:spPr>
        <p:txBody>
          <a:bodyPr wrap="square">
            <a:spAutoFit/>
          </a:bodyPr>
          <a:lstStyle/>
          <a:p>
            <a:pPr lvl="0" algn="ctr">
              <a:lnSpc>
                <a:spcPct val="150000"/>
              </a:lnSpc>
              <a:defRPr/>
            </a:pPr>
            <a:r>
              <a:rPr lang="en-US" sz="3600" dirty="0">
                <a:solidFill>
                  <a:srgbClr val="FF0000"/>
                </a:solidFill>
                <a:latin typeface="Comic Sans MS" panose="030F0702030302020204" pitchFamily="66" charset="0"/>
                <a:ea typeface="Cambria" panose="02040503050406030204" pitchFamily="18" charset="0"/>
                <a:cs typeface="Calibri" panose="020F0502020204030204" pitchFamily="34" charset="0"/>
              </a:rPr>
              <a:t>or</a:t>
            </a:r>
          </a:p>
        </p:txBody>
      </p:sp>
      <p:sp>
        <p:nvSpPr>
          <p:cNvPr id="118" name="TextBox 117">
            <a:extLst>
              <a:ext uri="{FF2B5EF4-FFF2-40B4-BE49-F238E27FC236}">
                <a16:creationId xmlns:a16="http://schemas.microsoft.com/office/drawing/2014/main" id="{7E593E68-5891-4518-B00F-F20EF8CF30CA}"/>
              </a:ext>
            </a:extLst>
          </p:cNvPr>
          <p:cNvSpPr txBox="1"/>
          <p:nvPr/>
        </p:nvSpPr>
        <p:spPr>
          <a:xfrm>
            <a:off x="7207773" y="1464516"/>
            <a:ext cx="1936227"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mj-lt"/>
                <a:ea typeface="Calibri" panose="020F0502020204030204" pitchFamily="34" charset="0"/>
                <a:cs typeface="Times New Roman" panose="02020603050405020304" pitchFamily="18" charset="0"/>
              </a:rPr>
              <a:t> and </a:t>
            </a:r>
            <a:endParaRPr lang="en-US" sz="3200" b="1">
              <a:solidFill>
                <a:srgbClr val="FF0000"/>
              </a:solidFill>
              <a:latin typeface="+mj-lt"/>
            </a:endParaRPr>
          </a:p>
        </p:txBody>
      </p:sp>
      <p:sp>
        <p:nvSpPr>
          <p:cNvPr id="122" name="TextBox 121">
            <a:extLst>
              <a:ext uri="{FF2B5EF4-FFF2-40B4-BE49-F238E27FC236}">
                <a16:creationId xmlns:a16="http://schemas.microsoft.com/office/drawing/2014/main" id="{B83999B6-914F-45C2-84B6-669010F1980B}"/>
              </a:ext>
            </a:extLst>
          </p:cNvPr>
          <p:cNvSpPr txBox="1"/>
          <p:nvPr/>
        </p:nvSpPr>
        <p:spPr>
          <a:xfrm>
            <a:off x="1894270" y="2546292"/>
            <a:ext cx="3192190"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Although</a:t>
            </a:r>
            <a:endParaRPr lang="en-US" sz="3200" b="1">
              <a:solidFill>
                <a:srgbClr val="FF0000"/>
              </a:solidFill>
            </a:endParaRPr>
          </a:p>
        </p:txBody>
      </p:sp>
      <p:sp>
        <p:nvSpPr>
          <p:cNvPr id="126" name="TextBox 125">
            <a:extLst>
              <a:ext uri="{FF2B5EF4-FFF2-40B4-BE49-F238E27FC236}">
                <a16:creationId xmlns:a16="http://schemas.microsoft.com/office/drawing/2014/main" id="{FE046753-CB78-47E8-B50F-7EEAC83B9866}"/>
              </a:ext>
            </a:extLst>
          </p:cNvPr>
          <p:cNvSpPr txBox="1"/>
          <p:nvPr/>
        </p:nvSpPr>
        <p:spPr>
          <a:xfrm>
            <a:off x="8133922" y="3649190"/>
            <a:ext cx="2011026"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cs typeface="Times New Roman" panose="02020603050405020304" pitchFamily="18" charset="0"/>
              </a:rPr>
              <a:t>so</a:t>
            </a:r>
            <a:endParaRPr lang="en-US" sz="3200" b="1">
              <a:solidFill>
                <a:srgbClr val="FF0000"/>
              </a:solidFill>
              <a:latin typeface="+mj-lt"/>
            </a:endParaRPr>
          </a:p>
        </p:txBody>
      </p:sp>
      <p:sp>
        <p:nvSpPr>
          <p:cNvPr id="127" name="TextBox 126">
            <a:extLst>
              <a:ext uri="{FF2B5EF4-FFF2-40B4-BE49-F238E27FC236}">
                <a16:creationId xmlns:a16="http://schemas.microsoft.com/office/drawing/2014/main" id="{CB63BB4F-2EAF-4194-867B-85DC5357DCE5}"/>
              </a:ext>
            </a:extLst>
          </p:cNvPr>
          <p:cNvSpPr txBox="1"/>
          <p:nvPr/>
        </p:nvSpPr>
        <p:spPr>
          <a:xfrm>
            <a:off x="5681322" y="4261399"/>
            <a:ext cx="144352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mj-lt"/>
                <a:ea typeface="Calibri" panose="020F0502020204030204" pitchFamily="34" charset="0"/>
                <a:cs typeface="Times New Roman" panose="02020603050405020304" pitchFamily="18" charset="0"/>
              </a:rPr>
              <a:t>but</a:t>
            </a:r>
            <a:endParaRPr lang="en-US" sz="3200" b="1">
              <a:solidFill>
                <a:srgbClr val="FF0000"/>
              </a:solidFill>
              <a:latin typeface="+mj-lt"/>
            </a:endParaRPr>
          </a:p>
        </p:txBody>
      </p:sp>
      <p:sp>
        <p:nvSpPr>
          <p:cNvPr id="130" name="TextBox 129">
            <a:extLst>
              <a:ext uri="{FF2B5EF4-FFF2-40B4-BE49-F238E27FC236}">
                <a16:creationId xmlns:a16="http://schemas.microsoft.com/office/drawing/2014/main" id="{2DF65FCF-1C40-4BC5-B6BB-7B5C3CC8FE80}"/>
              </a:ext>
            </a:extLst>
          </p:cNvPr>
          <p:cNvSpPr txBox="1"/>
          <p:nvPr/>
        </p:nvSpPr>
        <p:spPr>
          <a:xfrm>
            <a:off x="11667872" y="4787995"/>
            <a:ext cx="1550670"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mj-lt"/>
                <a:ea typeface="Calibri" panose="020F0502020204030204" pitchFamily="34" charset="0"/>
                <a:cs typeface="Times New Roman" panose="02020603050405020304" pitchFamily="18" charset="0"/>
              </a:rPr>
              <a:t>or</a:t>
            </a:r>
            <a:endParaRPr lang="en-US" sz="3200" b="1">
              <a:solidFill>
                <a:srgbClr val="FF0000"/>
              </a:solidFill>
              <a:latin typeface="+mj-lt"/>
            </a:endParaRPr>
          </a:p>
        </p:txBody>
      </p:sp>
      <p:sp>
        <p:nvSpPr>
          <p:cNvPr id="131" name="TextBox 130">
            <a:extLst>
              <a:ext uri="{FF2B5EF4-FFF2-40B4-BE49-F238E27FC236}">
                <a16:creationId xmlns:a16="http://schemas.microsoft.com/office/drawing/2014/main" id="{A17EEE13-9A41-4F8A-AAD1-3A0D8168957F}"/>
              </a:ext>
            </a:extLst>
          </p:cNvPr>
          <p:cNvSpPr txBox="1"/>
          <p:nvPr/>
        </p:nvSpPr>
        <p:spPr>
          <a:xfrm>
            <a:off x="9388257" y="5840785"/>
            <a:ext cx="2919616"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cs typeface="Times New Roman" panose="02020603050405020304" pitchFamily="18" charset="0"/>
              </a:rPr>
              <a:t>because</a:t>
            </a:r>
            <a:endParaRPr lang="en-US" sz="3200" b="1">
              <a:solidFill>
                <a:srgbClr val="FF0000"/>
              </a:solidFill>
              <a:latin typeface="+mj-lt"/>
            </a:endParaRPr>
          </a:p>
        </p:txBody>
      </p:sp>
      <p:sp>
        <p:nvSpPr>
          <p:cNvPr id="132" name="TextBox 131">
            <a:extLst>
              <a:ext uri="{FF2B5EF4-FFF2-40B4-BE49-F238E27FC236}">
                <a16:creationId xmlns:a16="http://schemas.microsoft.com/office/drawing/2014/main" id="{F8D75364-C2F3-4163-A859-C93C76A29839}"/>
              </a:ext>
            </a:extLst>
          </p:cNvPr>
          <p:cNvSpPr txBox="1"/>
          <p:nvPr/>
        </p:nvSpPr>
        <p:spPr>
          <a:xfrm>
            <a:off x="9280129" y="6393115"/>
            <a:ext cx="1473694"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cs typeface="Times New Roman" panose="02020603050405020304" pitchFamily="18" charset="0"/>
              </a:rPr>
              <a:t>so</a:t>
            </a:r>
            <a:endParaRPr lang="en-US" sz="3200" b="1">
              <a:solidFill>
                <a:srgbClr val="FF0000"/>
              </a:solidFill>
              <a:latin typeface="+mj-lt"/>
            </a:endParaRPr>
          </a:p>
        </p:txBody>
      </p:sp>
      <p:sp>
        <p:nvSpPr>
          <p:cNvPr id="133" name="TextBox 132">
            <a:extLst>
              <a:ext uri="{FF2B5EF4-FFF2-40B4-BE49-F238E27FC236}">
                <a16:creationId xmlns:a16="http://schemas.microsoft.com/office/drawing/2014/main" id="{C32277E0-E17B-4F4E-A766-37D836467B55}"/>
              </a:ext>
            </a:extLst>
          </p:cNvPr>
          <p:cNvSpPr txBox="1"/>
          <p:nvPr/>
        </p:nvSpPr>
        <p:spPr>
          <a:xfrm>
            <a:off x="8226527" y="7473440"/>
            <a:ext cx="1529011"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cs typeface="Times New Roman" panose="02020603050405020304" pitchFamily="18" charset="0"/>
              </a:rPr>
              <a:t>but </a:t>
            </a:r>
            <a:endParaRPr lang="en-US" sz="3200" b="1">
              <a:solidFill>
                <a:srgbClr val="FF0000"/>
              </a:solidFill>
              <a:latin typeface="+mj-lt"/>
            </a:endParaRPr>
          </a:p>
        </p:txBody>
      </p:sp>
      <p:sp>
        <p:nvSpPr>
          <p:cNvPr id="134" name="TextBox 133">
            <a:extLst>
              <a:ext uri="{FF2B5EF4-FFF2-40B4-BE49-F238E27FC236}">
                <a16:creationId xmlns:a16="http://schemas.microsoft.com/office/drawing/2014/main" id="{42DFEDEC-F4E4-4FC8-9B56-9D9F40EC0BC2}"/>
              </a:ext>
            </a:extLst>
          </p:cNvPr>
          <p:cNvSpPr txBox="1"/>
          <p:nvPr/>
        </p:nvSpPr>
        <p:spPr>
          <a:xfrm>
            <a:off x="5747832" y="8027268"/>
            <a:ext cx="2992146"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cs typeface="Times New Roman" panose="02020603050405020304" pitchFamily="18" charset="0"/>
              </a:rPr>
              <a:t>although </a:t>
            </a:r>
            <a:endParaRPr lang="en-US" sz="3200" b="1">
              <a:solidFill>
                <a:srgbClr val="FF0000"/>
              </a:solidFill>
              <a:latin typeface="+mj-lt"/>
            </a:endParaRPr>
          </a:p>
        </p:txBody>
      </p:sp>
      <p:sp>
        <p:nvSpPr>
          <p:cNvPr id="135" name="TextBox 134">
            <a:extLst>
              <a:ext uri="{FF2B5EF4-FFF2-40B4-BE49-F238E27FC236}">
                <a16:creationId xmlns:a16="http://schemas.microsoft.com/office/drawing/2014/main" id="{6A8E618B-98FE-4774-94D0-733F26B9BC74}"/>
              </a:ext>
            </a:extLst>
          </p:cNvPr>
          <p:cNvSpPr txBox="1"/>
          <p:nvPr/>
        </p:nvSpPr>
        <p:spPr>
          <a:xfrm>
            <a:off x="6848792" y="8584165"/>
            <a:ext cx="3182428" cy="923330"/>
          </a:xfrm>
          <a:prstGeom prst="rect">
            <a:avLst/>
          </a:prstGeom>
          <a:noFill/>
        </p:spPr>
        <p:txBody>
          <a:bodyPr wrap="square">
            <a:spAutoFit/>
          </a:bodyPr>
          <a:lstStyle/>
          <a:p>
            <a:r>
              <a:rPr lang="en-US" sz="5400" b="1">
                <a:solidFill>
                  <a:srgbClr val="FF0000"/>
                </a:solidFill>
                <a:latin typeface="+mj-lt"/>
                <a:ea typeface="Calibri" panose="020F0502020204030204" pitchFamily="34" charset="0"/>
                <a:cs typeface="Times New Roman" panose="02020603050405020304" pitchFamily="18" charset="0"/>
              </a:rPr>
              <a:t>because</a:t>
            </a:r>
            <a:endParaRPr lang="en-US" sz="3200" b="1">
              <a:solidFill>
                <a:srgbClr val="FF0000"/>
              </a:solidFill>
              <a:latin typeface="+mj-lt"/>
            </a:endParaRPr>
          </a:p>
        </p:txBody>
      </p:sp>
    </p:spTree>
    <p:extLst>
      <p:ext uri="{BB962C8B-B14F-4D97-AF65-F5344CB8AC3E}">
        <p14:creationId xmlns:p14="http://schemas.microsoft.com/office/powerpoint/2010/main" val="388523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9"/>
                                        </p:tgtEl>
                                        <p:attrNameLst>
                                          <p:attrName>style.visibility</p:attrName>
                                        </p:attrNameLst>
                                      </p:cBhvr>
                                      <p:to>
                                        <p:strVal val="visible"/>
                                      </p:to>
                                    </p:set>
                                    <p:anim calcmode="lin" valueType="num">
                                      <p:cBhvr>
                                        <p:cTn id="167" dur="500" fill="hold"/>
                                        <p:tgtEl>
                                          <p:spTgt spid="119"/>
                                        </p:tgtEl>
                                        <p:attrNameLst>
                                          <p:attrName>ppt_w</p:attrName>
                                        </p:attrNameLst>
                                      </p:cBhvr>
                                      <p:tavLst>
                                        <p:tav tm="0">
                                          <p:val>
                                            <p:fltVal val="0"/>
                                          </p:val>
                                        </p:tav>
                                        <p:tav tm="100000">
                                          <p:val>
                                            <p:strVal val="#ppt_w"/>
                                          </p:val>
                                        </p:tav>
                                      </p:tavLst>
                                    </p:anim>
                                    <p:anim calcmode="lin" valueType="num">
                                      <p:cBhvr>
                                        <p:cTn id="168" dur="500" fill="hold"/>
                                        <p:tgtEl>
                                          <p:spTgt spid="119"/>
                                        </p:tgtEl>
                                        <p:attrNameLst>
                                          <p:attrName>ppt_h</p:attrName>
                                        </p:attrNameLst>
                                      </p:cBhvr>
                                      <p:tavLst>
                                        <p:tav tm="0">
                                          <p:val>
                                            <p:fltVal val="0"/>
                                          </p:val>
                                        </p:tav>
                                        <p:tav tm="100000">
                                          <p:val>
                                            <p:strVal val="#ppt_h"/>
                                          </p:val>
                                        </p:tav>
                                      </p:tavLst>
                                    </p:anim>
                                    <p:animEffect transition="in" filter="fade">
                                      <p:cBhvr>
                                        <p:cTn id="169" dur="500"/>
                                        <p:tgtEl>
                                          <p:spTgt spid="119"/>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21"/>
                                        </p:tgtEl>
                                        <p:attrNameLst>
                                          <p:attrName>style.visibility</p:attrName>
                                        </p:attrNameLst>
                                      </p:cBhvr>
                                      <p:to>
                                        <p:strVal val="visible"/>
                                      </p:to>
                                    </p:set>
                                    <p:anim calcmode="lin" valueType="num">
                                      <p:cBhvr>
                                        <p:cTn id="172" dur="500" fill="hold"/>
                                        <p:tgtEl>
                                          <p:spTgt spid="121"/>
                                        </p:tgtEl>
                                        <p:attrNameLst>
                                          <p:attrName>ppt_w</p:attrName>
                                        </p:attrNameLst>
                                      </p:cBhvr>
                                      <p:tavLst>
                                        <p:tav tm="0">
                                          <p:val>
                                            <p:fltVal val="0"/>
                                          </p:val>
                                        </p:tav>
                                        <p:tav tm="100000">
                                          <p:val>
                                            <p:strVal val="#ppt_w"/>
                                          </p:val>
                                        </p:tav>
                                      </p:tavLst>
                                    </p:anim>
                                    <p:anim calcmode="lin" valueType="num">
                                      <p:cBhvr>
                                        <p:cTn id="173" dur="500" fill="hold"/>
                                        <p:tgtEl>
                                          <p:spTgt spid="121"/>
                                        </p:tgtEl>
                                        <p:attrNameLst>
                                          <p:attrName>ppt_h</p:attrName>
                                        </p:attrNameLst>
                                      </p:cBhvr>
                                      <p:tavLst>
                                        <p:tav tm="0">
                                          <p:val>
                                            <p:fltVal val="0"/>
                                          </p:val>
                                        </p:tav>
                                        <p:tav tm="100000">
                                          <p:val>
                                            <p:strVal val="#ppt_h"/>
                                          </p:val>
                                        </p:tav>
                                      </p:tavLst>
                                    </p:anim>
                                    <p:animEffect transition="in" filter="fade">
                                      <p:cBhvr>
                                        <p:cTn id="174" dur="500"/>
                                        <p:tgtEl>
                                          <p:spTgt spid="121"/>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23"/>
                                        </p:tgtEl>
                                        <p:attrNameLst>
                                          <p:attrName>style.visibility</p:attrName>
                                        </p:attrNameLst>
                                      </p:cBhvr>
                                      <p:to>
                                        <p:strVal val="visible"/>
                                      </p:to>
                                    </p:set>
                                    <p:anim calcmode="lin" valueType="num">
                                      <p:cBhvr>
                                        <p:cTn id="177" dur="500" fill="hold"/>
                                        <p:tgtEl>
                                          <p:spTgt spid="123"/>
                                        </p:tgtEl>
                                        <p:attrNameLst>
                                          <p:attrName>ppt_w</p:attrName>
                                        </p:attrNameLst>
                                      </p:cBhvr>
                                      <p:tavLst>
                                        <p:tav tm="0">
                                          <p:val>
                                            <p:fltVal val="0"/>
                                          </p:val>
                                        </p:tav>
                                        <p:tav tm="100000">
                                          <p:val>
                                            <p:strVal val="#ppt_w"/>
                                          </p:val>
                                        </p:tav>
                                      </p:tavLst>
                                    </p:anim>
                                    <p:anim calcmode="lin" valueType="num">
                                      <p:cBhvr>
                                        <p:cTn id="178" dur="500" fill="hold"/>
                                        <p:tgtEl>
                                          <p:spTgt spid="123"/>
                                        </p:tgtEl>
                                        <p:attrNameLst>
                                          <p:attrName>ppt_h</p:attrName>
                                        </p:attrNameLst>
                                      </p:cBhvr>
                                      <p:tavLst>
                                        <p:tav tm="0">
                                          <p:val>
                                            <p:fltVal val="0"/>
                                          </p:val>
                                        </p:tav>
                                        <p:tav tm="100000">
                                          <p:val>
                                            <p:strVal val="#ppt_h"/>
                                          </p:val>
                                        </p:tav>
                                      </p:tavLst>
                                    </p:anim>
                                    <p:animEffect transition="in" filter="fade">
                                      <p:cBhvr>
                                        <p:cTn id="179" dur="500"/>
                                        <p:tgtEl>
                                          <p:spTgt spid="123"/>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24"/>
                                        </p:tgtEl>
                                        <p:attrNameLst>
                                          <p:attrName>style.visibility</p:attrName>
                                        </p:attrNameLst>
                                      </p:cBhvr>
                                      <p:to>
                                        <p:strVal val="visible"/>
                                      </p:to>
                                    </p:set>
                                    <p:anim calcmode="lin" valueType="num">
                                      <p:cBhvr>
                                        <p:cTn id="182" dur="500" fill="hold"/>
                                        <p:tgtEl>
                                          <p:spTgt spid="124"/>
                                        </p:tgtEl>
                                        <p:attrNameLst>
                                          <p:attrName>ppt_w</p:attrName>
                                        </p:attrNameLst>
                                      </p:cBhvr>
                                      <p:tavLst>
                                        <p:tav tm="0">
                                          <p:val>
                                            <p:fltVal val="0"/>
                                          </p:val>
                                        </p:tav>
                                        <p:tav tm="100000">
                                          <p:val>
                                            <p:strVal val="#ppt_w"/>
                                          </p:val>
                                        </p:tav>
                                      </p:tavLst>
                                    </p:anim>
                                    <p:anim calcmode="lin" valueType="num">
                                      <p:cBhvr>
                                        <p:cTn id="183" dur="500" fill="hold"/>
                                        <p:tgtEl>
                                          <p:spTgt spid="124"/>
                                        </p:tgtEl>
                                        <p:attrNameLst>
                                          <p:attrName>ppt_h</p:attrName>
                                        </p:attrNameLst>
                                      </p:cBhvr>
                                      <p:tavLst>
                                        <p:tav tm="0">
                                          <p:val>
                                            <p:fltVal val="0"/>
                                          </p:val>
                                        </p:tav>
                                        <p:tav tm="100000">
                                          <p:val>
                                            <p:strVal val="#ppt_h"/>
                                          </p:val>
                                        </p:tav>
                                      </p:tavLst>
                                    </p:anim>
                                    <p:animEffect transition="in" filter="fade">
                                      <p:cBhvr>
                                        <p:cTn id="184" dur="500"/>
                                        <p:tgtEl>
                                          <p:spTgt spid="124"/>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125"/>
                                        </p:tgtEl>
                                        <p:attrNameLst>
                                          <p:attrName>style.visibility</p:attrName>
                                        </p:attrNameLst>
                                      </p:cBhvr>
                                      <p:to>
                                        <p:strVal val="visible"/>
                                      </p:to>
                                    </p:set>
                                    <p:anim calcmode="lin" valueType="num">
                                      <p:cBhvr>
                                        <p:cTn id="187" dur="500" fill="hold"/>
                                        <p:tgtEl>
                                          <p:spTgt spid="125"/>
                                        </p:tgtEl>
                                        <p:attrNameLst>
                                          <p:attrName>ppt_w</p:attrName>
                                        </p:attrNameLst>
                                      </p:cBhvr>
                                      <p:tavLst>
                                        <p:tav tm="0">
                                          <p:val>
                                            <p:fltVal val="0"/>
                                          </p:val>
                                        </p:tav>
                                        <p:tav tm="100000">
                                          <p:val>
                                            <p:strVal val="#ppt_w"/>
                                          </p:val>
                                        </p:tav>
                                      </p:tavLst>
                                    </p:anim>
                                    <p:anim calcmode="lin" valueType="num">
                                      <p:cBhvr>
                                        <p:cTn id="188" dur="500" fill="hold"/>
                                        <p:tgtEl>
                                          <p:spTgt spid="125"/>
                                        </p:tgtEl>
                                        <p:attrNameLst>
                                          <p:attrName>ppt_h</p:attrName>
                                        </p:attrNameLst>
                                      </p:cBhvr>
                                      <p:tavLst>
                                        <p:tav tm="0">
                                          <p:val>
                                            <p:fltVal val="0"/>
                                          </p:val>
                                        </p:tav>
                                        <p:tav tm="100000">
                                          <p:val>
                                            <p:strVal val="#ppt_h"/>
                                          </p:val>
                                        </p:tav>
                                      </p:tavLst>
                                    </p:anim>
                                    <p:animEffect transition="in" filter="fade">
                                      <p:cBhvr>
                                        <p:cTn id="189" dur="500"/>
                                        <p:tgtEl>
                                          <p:spTgt spid="125"/>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29"/>
                                        </p:tgtEl>
                                        <p:attrNameLst>
                                          <p:attrName>style.visibility</p:attrName>
                                        </p:attrNameLst>
                                      </p:cBhvr>
                                      <p:to>
                                        <p:strVal val="visible"/>
                                      </p:to>
                                    </p:set>
                                    <p:anim calcmode="lin" valueType="num">
                                      <p:cBhvr>
                                        <p:cTn id="192" dur="500" fill="hold"/>
                                        <p:tgtEl>
                                          <p:spTgt spid="129"/>
                                        </p:tgtEl>
                                        <p:attrNameLst>
                                          <p:attrName>ppt_w</p:attrName>
                                        </p:attrNameLst>
                                      </p:cBhvr>
                                      <p:tavLst>
                                        <p:tav tm="0">
                                          <p:val>
                                            <p:fltVal val="0"/>
                                          </p:val>
                                        </p:tav>
                                        <p:tav tm="100000">
                                          <p:val>
                                            <p:strVal val="#ppt_w"/>
                                          </p:val>
                                        </p:tav>
                                      </p:tavLst>
                                    </p:anim>
                                    <p:anim calcmode="lin" valueType="num">
                                      <p:cBhvr>
                                        <p:cTn id="193" dur="500" fill="hold"/>
                                        <p:tgtEl>
                                          <p:spTgt spid="129"/>
                                        </p:tgtEl>
                                        <p:attrNameLst>
                                          <p:attrName>ppt_h</p:attrName>
                                        </p:attrNameLst>
                                      </p:cBhvr>
                                      <p:tavLst>
                                        <p:tav tm="0">
                                          <p:val>
                                            <p:fltVal val="0"/>
                                          </p:val>
                                        </p:tav>
                                        <p:tav tm="100000">
                                          <p:val>
                                            <p:strVal val="#ppt_h"/>
                                          </p:val>
                                        </p:tav>
                                      </p:tavLst>
                                    </p:anim>
                                    <p:animEffect transition="in" filter="fade">
                                      <p:cBhvr>
                                        <p:cTn id="194" dur="500"/>
                                        <p:tgtEl>
                                          <p:spTgt spid="129"/>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28"/>
                                        </p:tgtEl>
                                        <p:attrNameLst>
                                          <p:attrName>style.visibility</p:attrName>
                                        </p:attrNameLst>
                                      </p:cBhvr>
                                      <p:to>
                                        <p:strVal val="visible"/>
                                      </p:to>
                                    </p:set>
                                    <p:anim calcmode="lin" valueType="num">
                                      <p:cBhvr>
                                        <p:cTn id="197" dur="500" fill="hold"/>
                                        <p:tgtEl>
                                          <p:spTgt spid="128"/>
                                        </p:tgtEl>
                                        <p:attrNameLst>
                                          <p:attrName>ppt_w</p:attrName>
                                        </p:attrNameLst>
                                      </p:cBhvr>
                                      <p:tavLst>
                                        <p:tav tm="0">
                                          <p:val>
                                            <p:fltVal val="0"/>
                                          </p:val>
                                        </p:tav>
                                        <p:tav tm="100000">
                                          <p:val>
                                            <p:strVal val="#ppt_w"/>
                                          </p:val>
                                        </p:tav>
                                      </p:tavLst>
                                    </p:anim>
                                    <p:anim calcmode="lin" valueType="num">
                                      <p:cBhvr>
                                        <p:cTn id="198" dur="500" fill="hold"/>
                                        <p:tgtEl>
                                          <p:spTgt spid="128"/>
                                        </p:tgtEl>
                                        <p:attrNameLst>
                                          <p:attrName>ppt_h</p:attrName>
                                        </p:attrNameLst>
                                      </p:cBhvr>
                                      <p:tavLst>
                                        <p:tav tm="0">
                                          <p:val>
                                            <p:fltVal val="0"/>
                                          </p:val>
                                        </p:tav>
                                        <p:tav tm="100000">
                                          <p:val>
                                            <p:strVal val="#ppt_h"/>
                                          </p:val>
                                        </p:tav>
                                      </p:tavLst>
                                    </p:anim>
                                    <p:animEffect transition="in" filter="fade">
                                      <p:cBhvr>
                                        <p:cTn id="199" dur="500"/>
                                        <p:tgtEl>
                                          <p:spTgt spid="128"/>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18"/>
                                        </p:tgtEl>
                                        <p:attrNameLst>
                                          <p:attrName>style.visibility</p:attrName>
                                        </p:attrNameLst>
                                      </p:cBhvr>
                                      <p:to>
                                        <p:strVal val="visible"/>
                                      </p:to>
                                    </p:set>
                                    <p:animEffect transition="in" filter="barn(inVertical)">
                                      <p:cBhvr>
                                        <p:cTn id="204" dur="500"/>
                                        <p:tgtEl>
                                          <p:spTgt spid="118"/>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122"/>
                                        </p:tgtEl>
                                        <p:attrNameLst>
                                          <p:attrName>style.visibility</p:attrName>
                                        </p:attrNameLst>
                                      </p:cBhvr>
                                      <p:to>
                                        <p:strVal val="visible"/>
                                      </p:to>
                                    </p:set>
                                    <p:animEffect transition="in" filter="barn(inVertical)">
                                      <p:cBhvr>
                                        <p:cTn id="209" dur="500"/>
                                        <p:tgtEl>
                                          <p:spTgt spid="122"/>
                                        </p:tgtEl>
                                      </p:cBhvr>
                                    </p:animEffect>
                                  </p:childTnLst>
                                </p:cTn>
                              </p:par>
                            </p:childTnLst>
                          </p:cTn>
                        </p:par>
                      </p:childTnLst>
                    </p:cTn>
                  </p:par>
                  <p:par>
                    <p:cTn id="210" fill="hold">
                      <p:stCondLst>
                        <p:cond delay="indefinite"/>
                      </p:stCondLst>
                      <p:childTnLst>
                        <p:par>
                          <p:cTn id="211" fill="hold">
                            <p:stCondLst>
                              <p:cond delay="0"/>
                            </p:stCondLst>
                            <p:childTnLst>
                              <p:par>
                                <p:cTn id="212" presetID="16" presetClass="entr" presetSubtype="21" fill="hold" grpId="0" nodeType="clickEffect">
                                  <p:stCondLst>
                                    <p:cond delay="0"/>
                                  </p:stCondLst>
                                  <p:childTnLst>
                                    <p:set>
                                      <p:cBhvr>
                                        <p:cTn id="213" dur="1" fill="hold">
                                          <p:stCondLst>
                                            <p:cond delay="0"/>
                                          </p:stCondLst>
                                        </p:cTn>
                                        <p:tgtEl>
                                          <p:spTgt spid="126"/>
                                        </p:tgtEl>
                                        <p:attrNameLst>
                                          <p:attrName>style.visibility</p:attrName>
                                        </p:attrNameLst>
                                      </p:cBhvr>
                                      <p:to>
                                        <p:strVal val="visible"/>
                                      </p:to>
                                    </p:set>
                                    <p:animEffect transition="in" filter="barn(inVertical)">
                                      <p:cBhvr>
                                        <p:cTn id="214" dur="500"/>
                                        <p:tgtEl>
                                          <p:spTgt spid="126"/>
                                        </p:tgtEl>
                                      </p:cBhvr>
                                    </p:animEffect>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grpId="0" nodeType="clickEffect">
                                  <p:stCondLst>
                                    <p:cond delay="0"/>
                                  </p:stCondLst>
                                  <p:childTnLst>
                                    <p:set>
                                      <p:cBhvr>
                                        <p:cTn id="218" dur="1" fill="hold">
                                          <p:stCondLst>
                                            <p:cond delay="0"/>
                                          </p:stCondLst>
                                        </p:cTn>
                                        <p:tgtEl>
                                          <p:spTgt spid="127"/>
                                        </p:tgtEl>
                                        <p:attrNameLst>
                                          <p:attrName>style.visibility</p:attrName>
                                        </p:attrNameLst>
                                      </p:cBhvr>
                                      <p:to>
                                        <p:strVal val="visible"/>
                                      </p:to>
                                    </p:set>
                                    <p:animEffect transition="in" filter="barn(inVertical)">
                                      <p:cBhvr>
                                        <p:cTn id="219" dur="500"/>
                                        <p:tgtEl>
                                          <p:spTgt spid="127"/>
                                        </p:tgtEl>
                                      </p:cBhvr>
                                    </p:animEffect>
                                  </p:childTnLst>
                                </p:cTn>
                              </p:par>
                            </p:childTnLst>
                          </p:cTn>
                        </p:par>
                      </p:childTnLst>
                    </p:cTn>
                  </p:par>
                  <p:par>
                    <p:cTn id="220" fill="hold">
                      <p:stCondLst>
                        <p:cond delay="indefinite"/>
                      </p:stCondLst>
                      <p:childTnLst>
                        <p:par>
                          <p:cTn id="221" fill="hold">
                            <p:stCondLst>
                              <p:cond delay="0"/>
                            </p:stCondLst>
                            <p:childTnLst>
                              <p:par>
                                <p:cTn id="222" presetID="16" presetClass="entr" presetSubtype="21" fill="hold" grpId="0" nodeType="clickEffect">
                                  <p:stCondLst>
                                    <p:cond delay="0"/>
                                  </p:stCondLst>
                                  <p:childTnLst>
                                    <p:set>
                                      <p:cBhvr>
                                        <p:cTn id="223" dur="1" fill="hold">
                                          <p:stCondLst>
                                            <p:cond delay="0"/>
                                          </p:stCondLst>
                                        </p:cTn>
                                        <p:tgtEl>
                                          <p:spTgt spid="130"/>
                                        </p:tgtEl>
                                        <p:attrNameLst>
                                          <p:attrName>style.visibility</p:attrName>
                                        </p:attrNameLst>
                                      </p:cBhvr>
                                      <p:to>
                                        <p:strVal val="visible"/>
                                      </p:to>
                                    </p:set>
                                    <p:animEffect transition="in" filter="barn(inVertical)">
                                      <p:cBhvr>
                                        <p:cTn id="224" dur="500"/>
                                        <p:tgtEl>
                                          <p:spTgt spid="130"/>
                                        </p:tgtEl>
                                      </p:cBhvr>
                                    </p:animEffect>
                                  </p:childTnLst>
                                </p:cTn>
                              </p:par>
                            </p:childTnLst>
                          </p:cTn>
                        </p:par>
                      </p:childTnLst>
                    </p:cTn>
                  </p:par>
                  <p:par>
                    <p:cTn id="225" fill="hold">
                      <p:stCondLst>
                        <p:cond delay="indefinite"/>
                      </p:stCondLst>
                      <p:childTnLst>
                        <p:par>
                          <p:cTn id="226" fill="hold">
                            <p:stCondLst>
                              <p:cond delay="0"/>
                            </p:stCondLst>
                            <p:childTnLst>
                              <p:par>
                                <p:cTn id="227" presetID="16" presetClass="entr" presetSubtype="21" fill="hold" grpId="0" nodeType="clickEffect">
                                  <p:stCondLst>
                                    <p:cond delay="0"/>
                                  </p:stCondLst>
                                  <p:childTnLst>
                                    <p:set>
                                      <p:cBhvr>
                                        <p:cTn id="228" dur="1" fill="hold">
                                          <p:stCondLst>
                                            <p:cond delay="0"/>
                                          </p:stCondLst>
                                        </p:cTn>
                                        <p:tgtEl>
                                          <p:spTgt spid="131"/>
                                        </p:tgtEl>
                                        <p:attrNameLst>
                                          <p:attrName>style.visibility</p:attrName>
                                        </p:attrNameLst>
                                      </p:cBhvr>
                                      <p:to>
                                        <p:strVal val="visible"/>
                                      </p:to>
                                    </p:set>
                                    <p:animEffect transition="in" filter="barn(inVertical)">
                                      <p:cBhvr>
                                        <p:cTn id="229" dur="500"/>
                                        <p:tgtEl>
                                          <p:spTgt spid="131"/>
                                        </p:tgtEl>
                                      </p:cBhvr>
                                    </p:animEffect>
                                  </p:childTnLst>
                                </p:cTn>
                              </p:par>
                            </p:childTnLst>
                          </p:cTn>
                        </p:par>
                      </p:childTnLst>
                    </p:cTn>
                  </p:par>
                  <p:par>
                    <p:cTn id="230" fill="hold">
                      <p:stCondLst>
                        <p:cond delay="indefinite"/>
                      </p:stCondLst>
                      <p:childTnLst>
                        <p:par>
                          <p:cTn id="231" fill="hold">
                            <p:stCondLst>
                              <p:cond delay="0"/>
                            </p:stCondLst>
                            <p:childTnLst>
                              <p:par>
                                <p:cTn id="232" presetID="16" presetClass="entr" presetSubtype="21" fill="hold" grpId="0" nodeType="clickEffect">
                                  <p:stCondLst>
                                    <p:cond delay="0"/>
                                  </p:stCondLst>
                                  <p:childTnLst>
                                    <p:set>
                                      <p:cBhvr>
                                        <p:cTn id="233" dur="1" fill="hold">
                                          <p:stCondLst>
                                            <p:cond delay="0"/>
                                          </p:stCondLst>
                                        </p:cTn>
                                        <p:tgtEl>
                                          <p:spTgt spid="132"/>
                                        </p:tgtEl>
                                        <p:attrNameLst>
                                          <p:attrName>style.visibility</p:attrName>
                                        </p:attrNameLst>
                                      </p:cBhvr>
                                      <p:to>
                                        <p:strVal val="visible"/>
                                      </p:to>
                                    </p:set>
                                    <p:animEffect transition="in" filter="barn(inVertical)">
                                      <p:cBhvr>
                                        <p:cTn id="234" dur="500"/>
                                        <p:tgtEl>
                                          <p:spTgt spid="132"/>
                                        </p:tgtEl>
                                      </p:cBhvr>
                                    </p:animEffect>
                                  </p:childTnLst>
                                </p:cTn>
                              </p:par>
                            </p:childTnLst>
                          </p:cTn>
                        </p:par>
                      </p:childTnLst>
                    </p:cTn>
                  </p:par>
                  <p:par>
                    <p:cTn id="235" fill="hold">
                      <p:stCondLst>
                        <p:cond delay="indefinite"/>
                      </p:stCondLst>
                      <p:childTnLst>
                        <p:par>
                          <p:cTn id="236" fill="hold">
                            <p:stCondLst>
                              <p:cond delay="0"/>
                            </p:stCondLst>
                            <p:childTnLst>
                              <p:par>
                                <p:cTn id="237" presetID="16" presetClass="entr" presetSubtype="21" fill="hold" grpId="0" nodeType="clickEffect">
                                  <p:stCondLst>
                                    <p:cond delay="0"/>
                                  </p:stCondLst>
                                  <p:childTnLst>
                                    <p:set>
                                      <p:cBhvr>
                                        <p:cTn id="238" dur="1" fill="hold">
                                          <p:stCondLst>
                                            <p:cond delay="0"/>
                                          </p:stCondLst>
                                        </p:cTn>
                                        <p:tgtEl>
                                          <p:spTgt spid="133"/>
                                        </p:tgtEl>
                                        <p:attrNameLst>
                                          <p:attrName>style.visibility</p:attrName>
                                        </p:attrNameLst>
                                      </p:cBhvr>
                                      <p:to>
                                        <p:strVal val="visible"/>
                                      </p:to>
                                    </p:set>
                                    <p:animEffect transition="in" filter="barn(inVertical)">
                                      <p:cBhvr>
                                        <p:cTn id="239" dur="500"/>
                                        <p:tgtEl>
                                          <p:spTgt spid="133"/>
                                        </p:tgtEl>
                                      </p:cBhvr>
                                    </p:animEffect>
                                  </p:childTnLst>
                                </p:cTn>
                              </p:par>
                            </p:childTnLst>
                          </p:cTn>
                        </p:par>
                      </p:childTnLst>
                    </p:cTn>
                  </p:par>
                  <p:par>
                    <p:cTn id="240" fill="hold">
                      <p:stCondLst>
                        <p:cond delay="indefinite"/>
                      </p:stCondLst>
                      <p:childTnLst>
                        <p:par>
                          <p:cTn id="241" fill="hold">
                            <p:stCondLst>
                              <p:cond delay="0"/>
                            </p:stCondLst>
                            <p:childTnLst>
                              <p:par>
                                <p:cTn id="242" presetID="16" presetClass="entr" presetSubtype="21" fill="hold" grpId="0" nodeType="clickEffect">
                                  <p:stCondLst>
                                    <p:cond delay="0"/>
                                  </p:stCondLst>
                                  <p:childTnLst>
                                    <p:set>
                                      <p:cBhvr>
                                        <p:cTn id="243" dur="1" fill="hold">
                                          <p:stCondLst>
                                            <p:cond delay="0"/>
                                          </p:stCondLst>
                                        </p:cTn>
                                        <p:tgtEl>
                                          <p:spTgt spid="134"/>
                                        </p:tgtEl>
                                        <p:attrNameLst>
                                          <p:attrName>style.visibility</p:attrName>
                                        </p:attrNameLst>
                                      </p:cBhvr>
                                      <p:to>
                                        <p:strVal val="visible"/>
                                      </p:to>
                                    </p:set>
                                    <p:animEffect transition="in" filter="barn(inVertical)">
                                      <p:cBhvr>
                                        <p:cTn id="244" dur="500"/>
                                        <p:tgtEl>
                                          <p:spTgt spid="134"/>
                                        </p:tgtEl>
                                      </p:cBhvr>
                                    </p:animEffect>
                                  </p:childTnLst>
                                </p:cTn>
                              </p:par>
                            </p:childTnLst>
                          </p:cTn>
                        </p:par>
                      </p:childTnLst>
                    </p:cTn>
                  </p:par>
                  <p:par>
                    <p:cTn id="245" fill="hold">
                      <p:stCondLst>
                        <p:cond delay="indefinite"/>
                      </p:stCondLst>
                      <p:childTnLst>
                        <p:par>
                          <p:cTn id="246" fill="hold">
                            <p:stCondLst>
                              <p:cond delay="0"/>
                            </p:stCondLst>
                            <p:childTnLst>
                              <p:par>
                                <p:cTn id="247" presetID="16" presetClass="entr" presetSubtype="21" fill="hold" grpId="0" nodeType="clickEffect">
                                  <p:stCondLst>
                                    <p:cond delay="0"/>
                                  </p:stCondLst>
                                  <p:childTnLst>
                                    <p:set>
                                      <p:cBhvr>
                                        <p:cTn id="248" dur="1" fill="hold">
                                          <p:stCondLst>
                                            <p:cond delay="0"/>
                                          </p:stCondLst>
                                        </p:cTn>
                                        <p:tgtEl>
                                          <p:spTgt spid="135"/>
                                        </p:tgtEl>
                                        <p:attrNameLst>
                                          <p:attrName>style.visibility</p:attrName>
                                        </p:attrNameLst>
                                      </p:cBhvr>
                                      <p:to>
                                        <p:strVal val="visible"/>
                                      </p:to>
                                    </p:set>
                                    <p:animEffect transition="in" filter="barn(inVertical)">
                                      <p:cBhvr>
                                        <p:cTn id="249"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9" grpId="0"/>
      <p:bldP spid="121" grpId="0"/>
      <p:bldP spid="123" grpId="0"/>
      <p:bldP spid="124" grpId="0"/>
      <p:bldP spid="125" grpId="0"/>
      <p:bldP spid="128" grpId="0"/>
      <p:bldP spid="129" grpId="0"/>
      <p:bldP spid="118" grpId="0"/>
      <p:bldP spid="122" grpId="0"/>
      <p:bldP spid="126" grpId="0"/>
      <p:bldP spid="127" grpId="0"/>
      <p:bldP spid="130" grpId="0"/>
      <p:bldP spid="131" grpId="0"/>
      <p:bldP spid="132" grpId="0"/>
      <p:bldP spid="133" grpId="0"/>
      <p:bldP spid="134" grpId="0"/>
      <p:bldP spid="13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316635" y="457573"/>
            <a:ext cx="16323090" cy="916213"/>
          </a:xfrm>
          <a:prstGeom prst="rect">
            <a:avLst/>
          </a:prstGeom>
          <a:noFill/>
        </p:spPr>
        <p:txBody>
          <a:bodyPr wrap="square">
            <a:spAutoFit/>
          </a:bodyPr>
          <a:lstStyle/>
          <a:p>
            <a:pPr algn="just">
              <a:lnSpc>
                <a:spcPct val="150000"/>
              </a:lnSpc>
            </a:pPr>
            <a:r>
              <a:rPr lang="en-US" sz="40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4. Match the sentence halves, writing the answer in each blank.</a:t>
            </a:r>
            <a:endParaRPr lang="en-US" sz="40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graphicFrame>
        <p:nvGraphicFramePr>
          <p:cNvPr id="57" name="Table 56">
            <a:extLst>
              <a:ext uri="{FF2B5EF4-FFF2-40B4-BE49-F238E27FC236}">
                <a16:creationId xmlns:a16="http://schemas.microsoft.com/office/drawing/2014/main" id="{DBD8F370-2FE1-4540-B22C-A650ADF2F8D9}"/>
              </a:ext>
            </a:extLst>
          </p:cNvPr>
          <p:cNvGraphicFramePr>
            <a:graphicFrameLocks noGrp="1"/>
          </p:cNvGraphicFramePr>
          <p:nvPr>
            <p:extLst>
              <p:ext uri="{D42A27DB-BD31-4B8C-83A1-F6EECF244321}">
                <p14:modId xmlns:p14="http://schemas.microsoft.com/office/powerpoint/2010/main" val="1574126546"/>
              </p:ext>
            </p:extLst>
          </p:nvPr>
        </p:nvGraphicFramePr>
        <p:xfrm>
          <a:off x="1218940" y="1348673"/>
          <a:ext cx="16399973" cy="4895472"/>
        </p:xfrm>
        <a:graphic>
          <a:graphicData uri="http://schemas.openxmlformats.org/drawingml/2006/table">
            <a:tbl>
              <a:tblPr firstRow="1" firstCol="1" bandRow="1"/>
              <a:tblGrid>
                <a:gridCol w="6759515">
                  <a:extLst>
                    <a:ext uri="{9D8B030D-6E8A-4147-A177-3AD203B41FA5}">
                      <a16:colId xmlns:a16="http://schemas.microsoft.com/office/drawing/2014/main" val="3958782617"/>
                    </a:ext>
                  </a:extLst>
                </a:gridCol>
                <a:gridCol w="9640458">
                  <a:extLst>
                    <a:ext uri="{9D8B030D-6E8A-4147-A177-3AD203B41FA5}">
                      <a16:colId xmlns:a16="http://schemas.microsoft.com/office/drawing/2014/main" val="771306449"/>
                    </a:ext>
                  </a:extLst>
                </a:gridCol>
              </a:tblGrid>
              <a:tr h="0">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looked for the key,</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and had to stay at home.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9737"/>
                  </a:ext>
                </a:extLst>
              </a:tr>
              <a:tr h="0">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My friends were ill</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because I studied very hard.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6967595"/>
                  </a:ext>
                </a:extLst>
              </a:tr>
              <a:tr h="0">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I got good marks on the test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tabLst>
                          <a:tab pos="285115" algn="l"/>
                        </a:tabLst>
                      </a:pPr>
                      <a:r>
                        <a:rPr lang="en-US" sz="4000" b="1">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so we couldn’t be home by eleven.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3697480"/>
                  </a:ext>
                </a:extLst>
              </a:tr>
              <a:tr h="0">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The film started at ten,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so I couldn’t buy anything.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4901491"/>
                  </a:ext>
                </a:extLst>
              </a:tr>
              <a:tr h="0">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She likes you a lot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E.</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but I just couldn’t find it.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2986146"/>
                  </a:ext>
                </a:extLst>
              </a:tr>
              <a:tr h="0">
                <a:tc>
                  <a:txBody>
                    <a:bodyPr/>
                    <a:lstStyle/>
                    <a:p>
                      <a:pPr marL="0" marR="0" algn="just">
                        <a:lnSpc>
                          <a:spcPct val="150000"/>
                        </a:lnSpc>
                        <a:spcBef>
                          <a:spcPts val="0"/>
                        </a:spcBef>
                        <a:spcAft>
                          <a:spcPts val="0"/>
                        </a:spcAft>
                        <a:tabLst>
                          <a:tab pos="28511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I lost my money,</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50000"/>
                        </a:lnSpc>
                        <a:spcBef>
                          <a:spcPts val="0"/>
                        </a:spcBef>
                        <a:spcAft>
                          <a:spcPts val="0"/>
                        </a:spcAft>
                        <a:tabLst>
                          <a:tab pos="285115" algn="l"/>
                        </a:tabLst>
                      </a:pPr>
                      <a:r>
                        <a:rPr lang="en-US" sz="4000" b="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F.</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because she thinks you are very intelligent.</a:t>
                      </a:r>
                      <a:endParaRPr lang="en-US" sz="44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3925482"/>
                  </a:ext>
                </a:extLst>
              </a:tr>
            </a:tbl>
          </a:graphicData>
        </a:graphic>
      </p:graphicFrame>
      <p:sp>
        <p:nvSpPr>
          <p:cNvPr id="117" name="TextBox 116">
            <a:extLst>
              <a:ext uri="{FF2B5EF4-FFF2-40B4-BE49-F238E27FC236}">
                <a16:creationId xmlns:a16="http://schemas.microsoft.com/office/drawing/2014/main" id="{B19BBF99-1980-4C93-B583-9955AD9A06CE}"/>
              </a:ext>
            </a:extLst>
          </p:cNvPr>
          <p:cNvSpPr txBox="1"/>
          <p:nvPr/>
        </p:nvSpPr>
        <p:spPr>
          <a:xfrm>
            <a:off x="1362062" y="6609394"/>
            <a:ext cx="10335126" cy="916213"/>
          </a:xfrm>
          <a:prstGeom prst="rect">
            <a:avLst/>
          </a:prstGeom>
          <a:noFill/>
        </p:spPr>
        <p:txBody>
          <a:bodyPr wrap="square">
            <a:spAutoFit/>
          </a:bodyPr>
          <a:lstStyle/>
          <a:p>
            <a:pPr marL="0" marR="0" indent="0" algn="just">
              <a:lnSpc>
                <a:spcPct val="150000"/>
              </a:lnSpc>
              <a:spcBef>
                <a:spcPts val="0"/>
              </a:spcBef>
              <a:spcAft>
                <a:spcPts val="0"/>
              </a:spcAft>
            </a:pPr>
            <a:r>
              <a:rPr lang="en-US" sz="4000" b="1" i="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Your answer:</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59" name="Table 58">
            <a:extLst>
              <a:ext uri="{FF2B5EF4-FFF2-40B4-BE49-F238E27FC236}">
                <a16:creationId xmlns:a16="http://schemas.microsoft.com/office/drawing/2014/main" id="{53F5C5A3-07C0-45FC-B54F-76AD582A8E0A}"/>
              </a:ext>
            </a:extLst>
          </p:cNvPr>
          <p:cNvGraphicFramePr>
            <a:graphicFrameLocks noGrp="1"/>
          </p:cNvGraphicFramePr>
          <p:nvPr>
            <p:extLst>
              <p:ext uri="{D42A27DB-BD31-4B8C-83A1-F6EECF244321}">
                <p14:modId xmlns:p14="http://schemas.microsoft.com/office/powerpoint/2010/main" val="3785151318"/>
              </p:ext>
            </p:extLst>
          </p:nvPr>
        </p:nvGraphicFramePr>
        <p:xfrm>
          <a:off x="2554423" y="7882189"/>
          <a:ext cx="12459336" cy="897509"/>
        </p:xfrm>
        <a:graphic>
          <a:graphicData uri="http://schemas.openxmlformats.org/drawingml/2006/table">
            <a:tbl>
              <a:tblPr firstRow="1" firstCol="1" bandRow="1"/>
              <a:tblGrid>
                <a:gridCol w="2076139">
                  <a:extLst>
                    <a:ext uri="{9D8B030D-6E8A-4147-A177-3AD203B41FA5}">
                      <a16:colId xmlns:a16="http://schemas.microsoft.com/office/drawing/2014/main" val="2123782986"/>
                    </a:ext>
                  </a:extLst>
                </a:gridCol>
                <a:gridCol w="2076139">
                  <a:extLst>
                    <a:ext uri="{9D8B030D-6E8A-4147-A177-3AD203B41FA5}">
                      <a16:colId xmlns:a16="http://schemas.microsoft.com/office/drawing/2014/main" val="2612893970"/>
                    </a:ext>
                  </a:extLst>
                </a:gridCol>
                <a:gridCol w="2076139">
                  <a:extLst>
                    <a:ext uri="{9D8B030D-6E8A-4147-A177-3AD203B41FA5}">
                      <a16:colId xmlns:a16="http://schemas.microsoft.com/office/drawing/2014/main" val="3465636735"/>
                    </a:ext>
                  </a:extLst>
                </a:gridCol>
                <a:gridCol w="2076139">
                  <a:extLst>
                    <a:ext uri="{9D8B030D-6E8A-4147-A177-3AD203B41FA5}">
                      <a16:colId xmlns:a16="http://schemas.microsoft.com/office/drawing/2014/main" val="3468571320"/>
                    </a:ext>
                  </a:extLst>
                </a:gridCol>
                <a:gridCol w="2077390">
                  <a:extLst>
                    <a:ext uri="{9D8B030D-6E8A-4147-A177-3AD203B41FA5}">
                      <a16:colId xmlns:a16="http://schemas.microsoft.com/office/drawing/2014/main" val="2098581167"/>
                    </a:ext>
                  </a:extLst>
                </a:gridCol>
                <a:gridCol w="2077390">
                  <a:extLst>
                    <a:ext uri="{9D8B030D-6E8A-4147-A177-3AD203B41FA5}">
                      <a16:colId xmlns:a16="http://schemas.microsoft.com/office/drawing/2014/main" val="3611547538"/>
                    </a:ext>
                  </a:extLst>
                </a:gridCol>
              </a:tblGrid>
              <a:tr h="0">
                <a:tc>
                  <a:txBody>
                    <a:bodyPr/>
                    <a:lstStyle/>
                    <a:p>
                      <a:pPr marL="0" marR="0" indent="0" algn="just">
                        <a:lnSpc>
                          <a:spcPct val="150000"/>
                        </a:lnSpc>
                        <a:spcBef>
                          <a:spcPts val="0"/>
                        </a:spcBef>
                        <a:spcAft>
                          <a:spcPts val="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50000"/>
                        </a:lnSpc>
                        <a:spcBef>
                          <a:spcPts val="0"/>
                        </a:spcBef>
                        <a:spcAft>
                          <a:spcPts val="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50000"/>
                        </a:lnSpc>
                        <a:spcBef>
                          <a:spcPts val="0"/>
                        </a:spcBef>
                        <a:spcAft>
                          <a:spcPts val="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50000"/>
                        </a:lnSpc>
                        <a:spcBef>
                          <a:spcPts val="0"/>
                        </a:spcBef>
                        <a:spcAft>
                          <a:spcPts val="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50000"/>
                        </a:lnSpc>
                        <a:spcBef>
                          <a:spcPts val="0"/>
                        </a:spcBef>
                        <a:spcAft>
                          <a:spcPts val="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150000"/>
                        </a:lnSpc>
                        <a:spcBef>
                          <a:spcPts val="0"/>
                        </a:spcBef>
                        <a:spcAft>
                          <a:spcPts val="0"/>
                        </a:spcAft>
                      </a:pPr>
                      <a:r>
                        <a:rPr lang="en-US" sz="4400" b="1"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endParaRPr lang="en-US" sz="4400" dirty="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156907"/>
                  </a:ext>
                </a:extLst>
              </a:tr>
            </a:tbl>
          </a:graphicData>
        </a:graphic>
      </p:graphicFrame>
      <p:sp>
        <p:nvSpPr>
          <p:cNvPr id="119" name="TextBox 118">
            <a:extLst>
              <a:ext uri="{FF2B5EF4-FFF2-40B4-BE49-F238E27FC236}">
                <a16:creationId xmlns:a16="http://schemas.microsoft.com/office/drawing/2014/main" id="{1BB3F753-ACEF-4F54-95AB-08B47AC79305}"/>
              </a:ext>
            </a:extLst>
          </p:cNvPr>
          <p:cNvSpPr txBox="1"/>
          <p:nvPr/>
        </p:nvSpPr>
        <p:spPr>
          <a:xfrm>
            <a:off x="3367313" y="7759423"/>
            <a:ext cx="947710" cy="1107996"/>
          </a:xfrm>
          <a:prstGeom prst="rect">
            <a:avLst/>
          </a:prstGeom>
          <a:noFill/>
        </p:spPr>
        <p:txBody>
          <a:bodyPr wrap="square">
            <a:spAutoFit/>
          </a:bodyPr>
          <a:lstStyle/>
          <a:p>
            <a:r>
              <a:rPr kumimoji="0" lang="en-US" sz="66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E</a:t>
            </a:r>
            <a:endParaRPr lang="en-US"/>
          </a:p>
        </p:txBody>
      </p:sp>
      <p:sp>
        <p:nvSpPr>
          <p:cNvPr id="121" name="TextBox 120">
            <a:extLst>
              <a:ext uri="{FF2B5EF4-FFF2-40B4-BE49-F238E27FC236}">
                <a16:creationId xmlns:a16="http://schemas.microsoft.com/office/drawing/2014/main" id="{39167E09-F3FC-44DA-B739-C3A98A1E01AE}"/>
              </a:ext>
            </a:extLst>
          </p:cNvPr>
          <p:cNvSpPr txBox="1"/>
          <p:nvPr/>
        </p:nvSpPr>
        <p:spPr>
          <a:xfrm>
            <a:off x="5607202" y="7788659"/>
            <a:ext cx="947710" cy="1107996"/>
          </a:xfrm>
          <a:prstGeom prst="rect">
            <a:avLst/>
          </a:prstGeom>
          <a:noFill/>
        </p:spPr>
        <p:txBody>
          <a:bodyPr wrap="square">
            <a:spAutoFit/>
          </a:bodyPr>
          <a:lstStyle/>
          <a:p>
            <a:r>
              <a:rPr lang="en-US" sz="6600" b="1">
                <a:solidFill>
                  <a:srgbClr val="FF0000"/>
                </a:solidFill>
                <a:ea typeface="Calibri" panose="020F0502020204030204" pitchFamily="34" charset="0"/>
                <a:cs typeface="Times New Roman" panose="02020603050405020304" pitchFamily="18" charset="0"/>
              </a:rPr>
              <a:t>A</a:t>
            </a:r>
            <a:endParaRPr lang="en-US"/>
          </a:p>
        </p:txBody>
      </p:sp>
      <p:sp>
        <p:nvSpPr>
          <p:cNvPr id="122" name="TextBox 121">
            <a:extLst>
              <a:ext uri="{FF2B5EF4-FFF2-40B4-BE49-F238E27FC236}">
                <a16:creationId xmlns:a16="http://schemas.microsoft.com/office/drawing/2014/main" id="{FCE23403-4E22-4F33-9225-F031E15738B3}"/>
              </a:ext>
            </a:extLst>
          </p:cNvPr>
          <p:cNvSpPr txBox="1"/>
          <p:nvPr/>
        </p:nvSpPr>
        <p:spPr>
          <a:xfrm>
            <a:off x="7493866" y="7788659"/>
            <a:ext cx="947710" cy="1107996"/>
          </a:xfrm>
          <a:prstGeom prst="rect">
            <a:avLst/>
          </a:prstGeom>
          <a:noFill/>
        </p:spPr>
        <p:txBody>
          <a:bodyPr wrap="square">
            <a:spAutoFit/>
          </a:bodyPr>
          <a:lstStyle/>
          <a:p>
            <a:r>
              <a:rPr lang="en-US" sz="6600" b="1">
                <a:solidFill>
                  <a:srgbClr val="FF0000"/>
                </a:solidFill>
                <a:ea typeface="Calibri" panose="020F0502020204030204" pitchFamily="34" charset="0"/>
                <a:cs typeface="Times New Roman" panose="02020603050405020304" pitchFamily="18" charset="0"/>
              </a:rPr>
              <a:t>B</a:t>
            </a:r>
            <a:endParaRPr lang="en-US"/>
          </a:p>
        </p:txBody>
      </p:sp>
      <p:sp>
        <p:nvSpPr>
          <p:cNvPr id="123" name="TextBox 122">
            <a:extLst>
              <a:ext uri="{FF2B5EF4-FFF2-40B4-BE49-F238E27FC236}">
                <a16:creationId xmlns:a16="http://schemas.microsoft.com/office/drawing/2014/main" id="{A27A6335-F3C6-4FAA-9706-C60BE5EDC123}"/>
              </a:ext>
            </a:extLst>
          </p:cNvPr>
          <p:cNvSpPr txBox="1"/>
          <p:nvPr/>
        </p:nvSpPr>
        <p:spPr>
          <a:xfrm>
            <a:off x="9351024" y="7788019"/>
            <a:ext cx="947710" cy="1107996"/>
          </a:xfrm>
          <a:prstGeom prst="rect">
            <a:avLst/>
          </a:prstGeom>
          <a:noFill/>
        </p:spPr>
        <p:txBody>
          <a:bodyPr wrap="square">
            <a:spAutoFit/>
          </a:bodyPr>
          <a:lstStyle/>
          <a:p>
            <a:r>
              <a:rPr lang="en-US" sz="6600" b="1">
                <a:solidFill>
                  <a:srgbClr val="FF0000"/>
                </a:solidFill>
                <a:ea typeface="Calibri" panose="020F0502020204030204" pitchFamily="34" charset="0"/>
                <a:cs typeface="Times New Roman" panose="02020603050405020304" pitchFamily="18" charset="0"/>
              </a:rPr>
              <a:t>C</a:t>
            </a:r>
            <a:endParaRPr lang="en-US"/>
          </a:p>
        </p:txBody>
      </p:sp>
      <p:sp>
        <p:nvSpPr>
          <p:cNvPr id="124" name="TextBox 123">
            <a:extLst>
              <a:ext uri="{FF2B5EF4-FFF2-40B4-BE49-F238E27FC236}">
                <a16:creationId xmlns:a16="http://schemas.microsoft.com/office/drawing/2014/main" id="{D9988114-C999-4B00-8638-5F4D5196A0E1}"/>
              </a:ext>
            </a:extLst>
          </p:cNvPr>
          <p:cNvSpPr txBox="1"/>
          <p:nvPr/>
        </p:nvSpPr>
        <p:spPr>
          <a:xfrm>
            <a:off x="11590913" y="7817255"/>
            <a:ext cx="947710" cy="1107996"/>
          </a:xfrm>
          <a:prstGeom prst="rect">
            <a:avLst/>
          </a:prstGeom>
          <a:noFill/>
        </p:spPr>
        <p:txBody>
          <a:bodyPr wrap="square">
            <a:spAutoFit/>
          </a:bodyPr>
          <a:lstStyle/>
          <a:p>
            <a:r>
              <a:rPr lang="en-US" sz="6600" b="1">
                <a:solidFill>
                  <a:srgbClr val="FF0000"/>
                </a:solidFill>
                <a:ea typeface="Calibri" panose="020F0502020204030204" pitchFamily="34" charset="0"/>
                <a:cs typeface="Times New Roman" panose="02020603050405020304" pitchFamily="18" charset="0"/>
              </a:rPr>
              <a:t>F</a:t>
            </a:r>
            <a:endParaRPr lang="en-US"/>
          </a:p>
        </p:txBody>
      </p:sp>
      <p:sp>
        <p:nvSpPr>
          <p:cNvPr id="125" name="TextBox 124">
            <a:extLst>
              <a:ext uri="{FF2B5EF4-FFF2-40B4-BE49-F238E27FC236}">
                <a16:creationId xmlns:a16="http://schemas.microsoft.com/office/drawing/2014/main" id="{204AE43D-132A-4DA9-9733-B0E3A6F809A6}"/>
              </a:ext>
            </a:extLst>
          </p:cNvPr>
          <p:cNvSpPr txBox="1"/>
          <p:nvPr/>
        </p:nvSpPr>
        <p:spPr>
          <a:xfrm>
            <a:off x="13477577" y="7817255"/>
            <a:ext cx="947710" cy="1107996"/>
          </a:xfrm>
          <a:prstGeom prst="rect">
            <a:avLst/>
          </a:prstGeom>
          <a:noFill/>
        </p:spPr>
        <p:txBody>
          <a:bodyPr wrap="square">
            <a:spAutoFit/>
          </a:bodyPr>
          <a:lstStyle/>
          <a:p>
            <a:r>
              <a:rPr lang="en-US" sz="6600" b="1">
                <a:solidFill>
                  <a:srgbClr val="FF0000"/>
                </a:solidFill>
                <a:ea typeface="Calibri" panose="020F0502020204030204" pitchFamily="34" charset="0"/>
                <a:cs typeface="Times New Roman" panose="02020603050405020304" pitchFamily="18" charset="0"/>
              </a:rPr>
              <a:t>D</a:t>
            </a:r>
            <a:endParaRPr lang="en-US"/>
          </a:p>
        </p:txBody>
      </p:sp>
    </p:spTree>
    <p:extLst>
      <p:ext uri="{BB962C8B-B14F-4D97-AF65-F5344CB8AC3E}">
        <p14:creationId xmlns:p14="http://schemas.microsoft.com/office/powerpoint/2010/main" val="16700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nodeType="withEffect">
                                  <p:stCondLst>
                                    <p:cond delay="0"/>
                                  </p:stCondLst>
                                  <p:childTnLst>
                                    <p:set>
                                      <p:cBhvr>
                                        <p:cTn id="166" dur="1" fill="hold">
                                          <p:stCondLst>
                                            <p:cond delay="0"/>
                                          </p:stCondLst>
                                        </p:cTn>
                                        <p:tgtEl>
                                          <p:spTgt spid="57"/>
                                        </p:tgtEl>
                                        <p:attrNameLst>
                                          <p:attrName>style.visibility</p:attrName>
                                        </p:attrNameLst>
                                      </p:cBhvr>
                                      <p:to>
                                        <p:strVal val="visible"/>
                                      </p:to>
                                    </p:set>
                                    <p:anim calcmode="lin" valueType="num">
                                      <p:cBhvr>
                                        <p:cTn id="167" dur="500" fill="hold"/>
                                        <p:tgtEl>
                                          <p:spTgt spid="57"/>
                                        </p:tgtEl>
                                        <p:attrNameLst>
                                          <p:attrName>ppt_w</p:attrName>
                                        </p:attrNameLst>
                                      </p:cBhvr>
                                      <p:tavLst>
                                        <p:tav tm="0">
                                          <p:val>
                                            <p:fltVal val="0"/>
                                          </p:val>
                                        </p:tav>
                                        <p:tav tm="100000">
                                          <p:val>
                                            <p:strVal val="#ppt_w"/>
                                          </p:val>
                                        </p:tav>
                                      </p:tavLst>
                                    </p:anim>
                                    <p:anim calcmode="lin" valueType="num">
                                      <p:cBhvr>
                                        <p:cTn id="168" dur="500" fill="hold"/>
                                        <p:tgtEl>
                                          <p:spTgt spid="57"/>
                                        </p:tgtEl>
                                        <p:attrNameLst>
                                          <p:attrName>ppt_h</p:attrName>
                                        </p:attrNameLst>
                                      </p:cBhvr>
                                      <p:tavLst>
                                        <p:tav tm="0">
                                          <p:val>
                                            <p:fltVal val="0"/>
                                          </p:val>
                                        </p:tav>
                                        <p:tav tm="100000">
                                          <p:val>
                                            <p:strVal val="#ppt_h"/>
                                          </p:val>
                                        </p:tav>
                                      </p:tavLst>
                                    </p:anim>
                                    <p:animEffect transition="in" filter="fade">
                                      <p:cBhvr>
                                        <p:cTn id="169" dur="500"/>
                                        <p:tgtEl>
                                          <p:spTgt spid="57"/>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Effect transition="in" filter="fade">
                                      <p:cBhvr>
                                        <p:cTn id="174" dur="500"/>
                                        <p:tgtEl>
                                          <p:spTgt spid="117"/>
                                        </p:tgtEl>
                                      </p:cBhvr>
                                    </p:animEffect>
                                  </p:childTnLst>
                                </p:cTn>
                              </p:par>
                              <p:par>
                                <p:cTn id="175" presetID="53" presetClass="entr" presetSubtype="16" fill="hold" nodeType="withEffect">
                                  <p:stCondLst>
                                    <p:cond delay="0"/>
                                  </p:stCondLst>
                                  <p:childTnLst>
                                    <p:set>
                                      <p:cBhvr>
                                        <p:cTn id="176" dur="1" fill="hold">
                                          <p:stCondLst>
                                            <p:cond delay="0"/>
                                          </p:stCondLst>
                                        </p:cTn>
                                        <p:tgtEl>
                                          <p:spTgt spid="59"/>
                                        </p:tgtEl>
                                        <p:attrNameLst>
                                          <p:attrName>style.visibility</p:attrName>
                                        </p:attrNameLst>
                                      </p:cBhvr>
                                      <p:to>
                                        <p:strVal val="visible"/>
                                      </p:to>
                                    </p:set>
                                    <p:anim calcmode="lin" valueType="num">
                                      <p:cBhvr>
                                        <p:cTn id="177" dur="500" fill="hold"/>
                                        <p:tgtEl>
                                          <p:spTgt spid="59"/>
                                        </p:tgtEl>
                                        <p:attrNameLst>
                                          <p:attrName>ppt_w</p:attrName>
                                        </p:attrNameLst>
                                      </p:cBhvr>
                                      <p:tavLst>
                                        <p:tav tm="0">
                                          <p:val>
                                            <p:fltVal val="0"/>
                                          </p:val>
                                        </p:tav>
                                        <p:tav tm="100000">
                                          <p:val>
                                            <p:strVal val="#ppt_w"/>
                                          </p:val>
                                        </p:tav>
                                      </p:tavLst>
                                    </p:anim>
                                    <p:anim calcmode="lin" valueType="num">
                                      <p:cBhvr>
                                        <p:cTn id="178" dur="500" fill="hold"/>
                                        <p:tgtEl>
                                          <p:spTgt spid="59"/>
                                        </p:tgtEl>
                                        <p:attrNameLst>
                                          <p:attrName>ppt_h</p:attrName>
                                        </p:attrNameLst>
                                      </p:cBhvr>
                                      <p:tavLst>
                                        <p:tav tm="0">
                                          <p:val>
                                            <p:fltVal val="0"/>
                                          </p:val>
                                        </p:tav>
                                        <p:tav tm="100000">
                                          <p:val>
                                            <p:strVal val="#ppt_h"/>
                                          </p:val>
                                        </p:tav>
                                      </p:tavLst>
                                    </p:anim>
                                    <p:animEffect transition="in" filter="fade">
                                      <p:cBhvr>
                                        <p:cTn id="179" dur="500"/>
                                        <p:tgtEl>
                                          <p:spTgt spid="59"/>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19"/>
                                        </p:tgtEl>
                                        <p:attrNameLst>
                                          <p:attrName>style.visibility</p:attrName>
                                        </p:attrNameLst>
                                      </p:cBhvr>
                                      <p:to>
                                        <p:strVal val="visible"/>
                                      </p:to>
                                    </p:set>
                                    <p:animEffect transition="in" filter="barn(inVertical)">
                                      <p:cBhvr>
                                        <p:cTn id="184" dur="500"/>
                                        <p:tgtEl>
                                          <p:spTgt spid="119"/>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1"/>
                                        </p:tgtEl>
                                        <p:attrNameLst>
                                          <p:attrName>style.visibility</p:attrName>
                                        </p:attrNameLst>
                                      </p:cBhvr>
                                      <p:to>
                                        <p:strVal val="visible"/>
                                      </p:to>
                                    </p:set>
                                    <p:animEffect transition="in" filter="barn(inVertical)">
                                      <p:cBhvr>
                                        <p:cTn id="189" dur="500"/>
                                        <p:tgtEl>
                                          <p:spTgt spid="121"/>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2"/>
                                        </p:tgtEl>
                                        <p:attrNameLst>
                                          <p:attrName>style.visibility</p:attrName>
                                        </p:attrNameLst>
                                      </p:cBhvr>
                                      <p:to>
                                        <p:strVal val="visible"/>
                                      </p:to>
                                    </p:set>
                                    <p:animEffect transition="in" filter="barn(inVertical)">
                                      <p:cBhvr>
                                        <p:cTn id="194" dur="500"/>
                                        <p:tgtEl>
                                          <p:spTgt spid="122"/>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3"/>
                                        </p:tgtEl>
                                        <p:attrNameLst>
                                          <p:attrName>style.visibility</p:attrName>
                                        </p:attrNameLst>
                                      </p:cBhvr>
                                      <p:to>
                                        <p:strVal val="visible"/>
                                      </p:to>
                                    </p:set>
                                    <p:animEffect transition="in" filter="barn(inVertical)">
                                      <p:cBhvr>
                                        <p:cTn id="199" dur="500"/>
                                        <p:tgtEl>
                                          <p:spTgt spid="123"/>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24"/>
                                        </p:tgtEl>
                                        <p:attrNameLst>
                                          <p:attrName>style.visibility</p:attrName>
                                        </p:attrNameLst>
                                      </p:cBhvr>
                                      <p:to>
                                        <p:strVal val="visible"/>
                                      </p:to>
                                    </p:set>
                                    <p:animEffect transition="in" filter="barn(inVertical)">
                                      <p:cBhvr>
                                        <p:cTn id="204" dur="500"/>
                                        <p:tgtEl>
                                          <p:spTgt spid="124"/>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125"/>
                                        </p:tgtEl>
                                        <p:attrNameLst>
                                          <p:attrName>style.visibility</p:attrName>
                                        </p:attrNameLst>
                                      </p:cBhvr>
                                      <p:to>
                                        <p:strVal val="visible"/>
                                      </p:to>
                                    </p:set>
                                    <p:animEffect transition="in" filter="barn(inVertical)">
                                      <p:cBhvr>
                                        <p:cTn id="209"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9" grpId="0"/>
      <p:bldP spid="121" grpId="0"/>
      <p:bldP spid="122" grpId="0"/>
      <p:bldP spid="123" grpId="0"/>
      <p:bldP spid="124" grpId="0"/>
      <p:bldP spid="1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6C8FD45C-4E45-4440-8653-E87D55B81C42}"/>
              </a:ext>
            </a:extLst>
          </p:cNvPr>
          <p:cNvGrpSpPr/>
          <p:nvPr/>
        </p:nvGrpSpPr>
        <p:grpSpPr>
          <a:xfrm>
            <a:off x="15923207" y="1328338"/>
            <a:ext cx="2587211" cy="7623658"/>
            <a:chOff x="15164201" y="1331670"/>
            <a:chExt cx="2587211" cy="7623658"/>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sp>
          <p:nvSpPr>
            <p:cNvPr id="44" name="Freeform 44"/>
            <p:cNvSpPr/>
            <p:nvPr/>
          </p:nvSpPr>
          <p:spPr>
            <a:xfrm rot="5400000">
              <a:off x="12692514" y="4512959"/>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11"/>
              <a:stretch>
                <a:fillRect/>
              </a:stretch>
            </a:blipFill>
          </p:spPr>
        </p:sp>
      </p:grpSp>
      <p:grpSp>
        <p:nvGrpSpPr>
          <p:cNvPr id="45" name="Group 45"/>
          <p:cNvGrpSpPr/>
          <p:nvPr/>
        </p:nvGrpSpPr>
        <p:grpSpPr>
          <a:xfrm>
            <a:off x="163371" y="1470992"/>
            <a:ext cx="1382238" cy="7134325"/>
            <a:chOff x="-175872" y="0"/>
            <a:chExt cx="1842984" cy="9512433"/>
          </a:xfrm>
        </p:grpSpPr>
        <p:sp>
          <p:nvSpPr>
            <p:cNvPr id="46" name="TextBox 46"/>
            <p:cNvSpPr txBox="1"/>
            <p:nvPr/>
          </p:nvSpPr>
          <p:spPr>
            <a:xfrm rot="16200000">
              <a:off x="5080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7" name="TextBox 47"/>
            <p:cNvSpPr txBox="1"/>
            <p:nvPr/>
          </p:nvSpPr>
          <p:spPr>
            <a:xfrm rot="16200000">
              <a:off x="508044" y="-68391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8" name="TextBox 48"/>
            <p:cNvSpPr txBox="1"/>
            <p:nvPr/>
          </p:nvSpPr>
          <p:spPr>
            <a:xfrm rot="16200000">
              <a:off x="5080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9" name="TextBox 49"/>
            <p:cNvSpPr txBox="1"/>
            <p:nvPr/>
          </p:nvSpPr>
          <p:spPr>
            <a:xfrm rot="16200000">
              <a:off x="5080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0" name="TextBox 50"/>
            <p:cNvSpPr txBox="1"/>
            <p:nvPr/>
          </p:nvSpPr>
          <p:spPr>
            <a:xfrm rot="16200000">
              <a:off x="508044" y="270506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1" name="TextBox 51"/>
            <p:cNvSpPr txBox="1"/>
            <p:nvPr/>
          </p:nvSpPr>
          <p:spPr>
            <a:xfrm rot="16200000">
              <a:off x="5080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2" name="TextBox 52"/>
            <p:cNvSpPr txBox="1"/>
            <p:nvPr/>
          </p:nvSpPr>
          <p:spPr>
            <a:xfrm rot="16200000">
              <a:off x="5080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3" name="TextBox 53"/>
            <p:cNvSpPr txBox="1"/>
            <p:nvPr/>
          </p:nvSpPr>
          <p:spPr>
            <a:xfrm rot="16200000">
              <a:off x="5080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4" name="TextBox 54"/>
            <p:cNvSpPr txBox="1"/>
            <p:nvPr/>
          </p:nvSpPr>
          <p:spPr>
            <a:xfrm rot="16200000">
              <a:off x="5080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55" name="Freeform 55"/>
          <p:cNvSpPr/>
          <p:nvPr/>
        </p:nvSpPr>
        <p:spPr>
          <a:xfrm>
            <a:off x="662434"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12"/>
            <a:stretch>
              <a:fillRect/>
            </a:stretch>
          </a:blipFill>
        </p:spPr>
      </p:sp>
      <p:grpSp>
        <p:nvGrpSpPr>
          <p:cNvPr id="56" name="Group 56"/>
          <p:cNvGrpSpPr/>
          <p:nvPr/>
        </p:nvGrpSpPr>
        <p:grpSpPr>
          <a:xfrm>
            <a:off x="282681" y="342899"/>
            <a:ext cx="17185764" cy="9635941"/>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59" name="Group 59"/>
          <p:cNvGrpSpPr/>
          <p:nvPr/>
        </p:nvGrpSpPr>
        <p:grpSpPr>
          <a:xfrm>
            <a:off x="970828" y="1028700"/>
            <a:ext cx="16197702"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62" name="Group 62"/>
          <p:cNvGrpSpPr/>
          <p:nvPr/>
        </p:nvGrpSpPr>
        <p:grpSpPr>
          <a:xfrm>
            <a:off x="1174024"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5" name="Group 65"/>
          <p:cNvGrpSpPr/>
          <p:nvPr/>
        </p:nvGrpSpPr>
        <p:grpSpPr>
          <a:xfrm>
            <a:off x="1174024"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8" name="Group 68"/>
          <p:cNvGrpSpPr/>
          <p:nvPr/>
        </p:nvGrpSpPr>
        <p:grpSpPr>
          <a:xfrm>
            <a:off x="1174024"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1" name="Group 71"/>
          <p:cNvGrpSpPr/>
          <p:nvPr/>
        </p:nvGrpSpPr>
        <p:grpSpPr>
          <a:xfrm>
            <a:off x="1174024"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4" name="Group 74"/>
          <p:cNvGrpSpPr/>
          <p:nvPr/>
        </p:nvGrpSpPr>
        <p:grpSpPr>
          <a:xfrm>
            <a:off x="1174024"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7" name="Group 77"/>
          <p:cNvGrpSpPr/>
          <p:nvPr/>
        </p:nvGrpSpPr>
        <p:grpSpPr>
          <a:xfrm>
            <a:off x="1174024"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0" name="Group 80"/>
          <p:cNvGrpSpPr/>
          <p:nvPr/>
        </p:nvGrpSpPr>
        <p:grpSpPr>
          <a:xfrm>
            <a:off x="1174024"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3" name="Group 83"/>
          <p:cNvGrpSpPr/>
          <p:nvPr/>
        </p:nvGrpSpPr>
        <p:grpSpPr>
          <a:xfrm>
            <a:off x="1174024"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6" name="Group 86"/>
          <p:cNvGrpSpPr/>
          <p:nvPr/>
        </p:nvGrpSpPr>
        <p:grpSpPr>
          <a:xfrm>
            <a:off x="1174024"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sp>
        <p:nvSpPr>
          <p:cNvPr id="113" name="Freeform 113"/>
          <p:cNvSpPr/>
          <p:nvPr/>
        </p:nvSpPr>
        <p:spPr>
          <a:xfrm>
            <a:off x="15713718" y="943253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13">
              <a:extLst>
                <a:ext uri="{96DAC541-7B7A-43D3-8B79-37D633B846F1}">
                  <asvg:svgBlip xmlns:asvg="http://schemas.microsoft.com/office/drawing/2016/SVG/main" r:embed="rId14"/>
                </a:ext>
              </a:extLst>
            </a:blip>
            <a:stretch>
              <a:fillRect t="-112263"/>
            </a:stretch>
          </a:blipFill>
        </p:spPr>
      </p:sp>
      <p:sp>
        <p:nvSpPr>
          <p:cNvPr id="114" name="Freeform 114"/>
          <p:cNvSpPr/>
          <p:nvPr/>
        </p:nvSpPr>
        <p:spPr>
          <a:xfrm rot="-807976">
            <a:off x="262286" y="-102983"/>
            <a:ext cx="1417084" cy="1702203"/>
          </a:xfrm>
          <a:custGeom>
            <a:avLst/>
            <a:gdLst/>
            <a:ahLst/>
            <a:cxnLst/>
            <a:rect l="l" t="t" r="r" b="b"/>
            <a:pathLst>
              <a:path w="1417084" h="1702203">
                <a:moveTo>
                  <a:pt x="0" y="0"/>
                </a:moveTo>
                <a:lnTo>
                  <a:pt x="1417084" y="0"/>
                </a:lnTo>
                <a:lnTo>
                  <a:pt x="1417084" y="1702203"/>
                </a:lnTo>
                <a:lnTo>
                  <a:pt x="0" y="1702203"/>
                </a:lnTo>
                <a:lnTo>
                  <a:pt x="0" y="0"/>
                </a:lnTo>
                <a:close/>
              </a:path>
            </a:pathLst>
          </a:custGeom>
          <a:blipFill>
            <a:blip r:embed="rId15"/>
            <a:stretch>
              <a:fillRect/>
            </a:stretch>
          </a:blipFill>
        </p:spPr>
      </p:sp>
      <p:sp>
        <p:nvSpPr>
          <p:cNvPr id="115" name="Freeform 115"/>
          <p:cNvSpPr/>
          <p:nvPr/>
        </p:nvSpPr>
        <p:spPr>
          <a:xfrm rot="1743030">
            <a:off x="317964" y="9412559"/>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16">
              <a:extLst>
                <a:ext uri="{96DAC541-7B7A-43D3-8B79-37D633B846F1}">
                  <asvg:svgBlip xmlns:asvg="http://schemas.microsoft.com/office/drawing/2016/SVG/main" r:embed="rId17"/>
                </a:ext>
              </a:extLst>
            </a:blip>
            <a:stretch>
              <a:fillRect r="-58022" b="-75336"/>
            </a:stretch>
          </a:blipFill>
        </p:spPr>
      </p:sp>
      <p:sp>
        <p:nvSpPr>
          <p:cNvPr id="119" name="Freeform 119"/>
          <p:cNvSpPr/>
          <p:nvPr/>
        </p:nvSpPr>
        <p:spPr>
          <a:xfrm rot="-2375794" flipH="1">
            <a:off x="340407" y="9141806"/>
            <a:ext cx="1362848" cy="1077063"/>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16">
              <a:extLst>
                <a:ext uri="{96DAC541-7B7A-43D3-8B79-37D633B846F1}">
                  <asvg:svgBlip xmlns:asvg="http://schemas.microsoft.com/office/drawing/2016/SVG/main" r:embed="rId17"/>
                </a:ext>
              </a:extLst>
            </a:blip>
            <a:stretch>
              <a:fillRect r="-58022" b="-75336"/>
            </a:stretch>
          </a:blipFill>
        </p:spPr>
      </p:sp>
      <p:sp>
        <p:nvSpPr>
          <p:cNvPr id="120" name="Freeform 120"/>
          <p:cNvSpPr/>
          <p:nvPr/>
        </p:nvSpPr>
        <p:spPr>
          <a:xfrm rot="-6877315" flipH="1">
            <a:off x="16802273" y="211625"/>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18"/>
            <a:stretch>
              <a:fillRect t="-62571" r="-193516" b="-197067"/>
            </a:stretch>
          </a:blipFill>
        </p:spPr>
      </p:sp>
      <p:grpSp>
        <p:nvGrpSpPr>
          <p:cNvPr id="126" name="Group 126"/>
          <p:cNvGrpSpPr/>
          <p:nvPr/>
        </p:nvGrpSpPr>
        <p:grpSpPr>
          <a:xfrm>
            <a:off x="195321" y="1720657"/>
            <a:ext cx="1382238" cy="7134325"/>
            <a:chOff x="-23472" y="0"/>
            <a:chExt cx="1842984" cy="9512433"/>
          </a:xfrm>
        </p:grpSpPr>
        <p:sp>
          <p:nvSpPr>
            <p:cNvPr id="127" name="TextBox 127"/>
            <p:cNvSpPr txBox="1"/>
            <p:nvPr/>
          </p:nvSpPr>
          <p:spPr>
            <a:xfrm rot="5400000">
              <a:off x="660444" y="-683916"/>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28" name="TextBox 128"/>
            <p:cNvSpPr txBox="1"/>
            <p:nvPr/>
          </p:nvSpPr>
          <p:spPr>
            <a:xfrm rot="5400000">
              <a:off x="6604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29" name="TextBox 129"/>
            <p:cNvSpPr txBox="1"/>
            <p:nvPr/>
          </p:nvSpPr>
          <p:spPr>
            <a:xfrm rot="5400000">
              <a:off x="6604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0" name="TextBox 130"/>
            <p:cNvSpPr txBox="1"/>
            <p:nvPr/>
          </p:nvSpPr>
          <p:spPr>
            <a:xfrm rot="5400000">
              <a:off x="660444" y="2705065"/>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31" name="TextBox 131"/>
            <p:cNvSpPr txBox="1"/>
            <p:nvPr/>
          </p:nvSpPr>
          <p:spPr>
            <a:xfrm rot="5400000">
              <a:off x="6604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2" name="TextBox 132"/>
            <p:cNvSpPr txBox="1"/>
            <p:nvPr/>
          </p:nvSpPr>
          <p:spPr>
            <a:xfrm rot="5400000">
              <a:off x="6604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3" name="TextBox 133"/>
            <p:cNvSpPr txBox="1"/>
            <p:nvPr/>
          </p:nvSpPr>
          <p:spPr>
            <a:xfrm rot="5400000">
              <a:off x="6604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4" name="TextBox 134"/>
            <p:cNvSpPr txBox="1"/>
            <p:nvPr/>
          </p:nvSpPr>
          <p:spPr>
            <a:xfrm rot="5400000">
              <a:off x="6604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5" name="TextBox 135"/>
            <p:cNvSpPr txBox="1"/>
            <p:nvPr/>
          </p:nvSpPr>
          <p:spPr>
            <a:xfrm rot="5400000">
              <a:off x="6604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149" name="TextBox 8">
            <a:extLst>
              <a:ext uri="{FF2B5EF4-FFF2-40B4-BE49-F238E27FC236}">
                <a16:creationId xmlns:a16="http://schemas.microsoft.com/office/drawing/2014/main" id="{CB43D5EF-168E-49D9-B92A-F373CBDB3C9A}"/>
              </a:ext>
            </a:extLst>
          </p:cNvPr>
          <p:cNvSpPr txBox="1"/>
          <p:nvPr/>
        </p:nvSpPr>
        <p:spPr>
          <a:xfrm>
            <a:off x="-582632" y="1203265"/>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4. channel (n): </a:t>
            </a:r>
          </a:p>
        </p:txBody>
      </p:sp>
      <p:sp>
        <p:nvSpPr>
          <p:cNvPr id="150" name="Rectangle 149">
            <a:extLst>
              <a:ext uri="{FF2B5EF4-FFF2-40B4-BE49-F238E27FC236}">
                <a16:creationId xmlns:a16="http://schemas.microsoft.com/office/drawing/2014/main" id="{A4F2FF43-13D0-48AF-AB1F-D973BF2E62ED}"/>
              </a:ext>
            </a:extLst>
          </p:cNvPr>
          <p:cNvSpPr/>
          <p:nvPr/>
        </p:nvSpPr>
        <p:spPr>
          <a:xfrm>
            <a:off x="4662306" y="1336207"/>
            <a:ext cx="9144000" cy="1323439"/>
          </a:xfrm>
          <a:prstGeom prst="rect">
            <a:avLst/>
          </a:prstGeom>
        </p:spPr>
        <p:txBody>
          <a:bodyPr>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tʃænl</a:t>
            </a:r>
            <a:r>
              <a:rPr lang="en-US" sz="4000" b="1" dirty="0">
                <a:solidFill>
                  <a:schemeClr val="tx1">
                    <a:lumMod val="95000"/>
                    <a:lumOff val="5000"/>
                  </a:schemeClr>
                </a:solidFill>
              </a:rPr>
              <a:t>/</a:t>
            </a:r>
          </a:p>
          <a:p>
            <a:r>
              <a:rPr lang="en-US" sz="4000" b="1" dirty="0" err="1">
                <a:solidFill>
                  <a:schemeClr val="tx1">
                    <a:lumMod val="95000"/>
                    <a:lumOff val="5000"/>
                  </a:schemeClr>
                </a:solidFill>
              </a:rPr>
              <a:t>kênh</a:t>
            </a:r>
            <a:r>
              <a:rPr lang="en-US" sz="4000" b="1" dirty="0">
                <a:solidFill>
                  <a:schemeClr val="tx1">
                    <a:lumMod val="95000"/>
                    <a:lumOff val="5000"/>
                  </a:schemeClr>
                </a:solidFill>
              </a:rPr>
              <a:t> </a:t>
            </a:r>
            <a:r>
              <a:rPr lang="en-US" sz="4000" b="1" dirty="0" err="1">
                <a:solidFill>
                  <a:schemeClr val="tx1">
                    <a:lumMod val="95000"/>
                    <a:lumOff val="5000"/>
                  </a:schemeClr>
                </a:solidFill>
              </a:rPr>
              <a:t>truyền</a:t>
            </a:r>
            <a:r>
              <a:rPr lang="en-US" sz="4000" b="1" dirty="0">
                <a:solidFill>
                  <a:schemeClr val="tx1">
                    <a:lumMod val="95000"/>
                    <a:lumOff val="5000"/>
                  </a:schemeClr>
                </a:solidFill>
              </a:rPr>
              <a:t> </a:t>
            </a:r>
            <a:r>
              <a:rPr lang="en-US" sz="4000" b="1" dirty="0" err="1">
                <a:solidFill>
                  <a:schemeClr val="tx1">
                    <a:lumMod val="95000"/>
                    <a:lumOff val="5000"/>
                  </a:schemeClr>
                </a:solidFill>
              </a:rPr>
              <a:t>hình</a:t>
            </a:r>
            <a:endParaRPr lang="en-US" sz="4000" b="1" dirty="0">
              <a:solidFill>
                <a:schemeClr val="tx1">
                  <a:lumMod val="95000"/>
                  <a:lumOff val="5000"/>
                </a:schemeClr>
              </a:solidFill>
            </a:endParaRPr>
          </a:p>
        </p:txBody>
      </p:sp>
      <p:sp>
        <p:nvSpPr>
          <p:cNvPr id="155" name="TextBox 8">
            <a:extLst>
              <a:ext uri="{FF2B5EF4-FFF2-40B4-BE49-F238E27FC236}">
                <a16:creationId xmlns:a16="http://schemas.microsoft.com/office/drawing/2014/main" id="{83B78BB8-8648-4CE4-96FE-B3A20FDEF0AC}"/>
              </a:ext>
            </a:extLst>
          </p:cNvPr>
          <p:cNvSpPr txBox="1"/>
          <p:nvPr/>
        </p:nvSpPr>
        <p:spPr>
          <a:xfrm>
            <a:off x="7041187" y="1167439"/>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5. chat show (n): </a:t>
            </a:r>
          </a:p>
        </p:txBody>
      </p:sp>
      <p:sp>
        <p:nvSpPr>
          <p:cNvPr id="156" name="Rectangle 155">
            <a:extLst>
              <a:ext uri="{FF2B5EF4-FFF2-40B4-BE49-F238E27FC236}">
                <a16:creationId xmlns:a16="http://schemas.microsoft.com/office/drawing/2014/main" id="{6082E2E0-89E1-4893-8C48-10753C3326E5}"/>
              </a:ext>
            </a:extLst>
          </p:cNvPr>
          <p:cNvSpPr/>
          <p:nvPr/>
        </p:nvSpPr>
        <p:spPr>
          <a:xfrm>
            <a:off x="12541976" y="1313878"/>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/tʃæt ʃəʊ/</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chương trình tán gẫu</a:t>
            </a:r>
          </a:p>
        </p:txBody>
      </p:sp>
      <p:sp>
        <p:nvSpPr>
          <p:cNvPr id="157" name="TextBox 8">
            <a:extLst>
              <a:ext uri="{FF2B5EF4-FFF2-40B4-BE49-F238E27FC236}">
                <a16:creationId xmlns:a16="http://schemas.microsoft.com/office/drawing/2014/main" id="{227F3E21-2E0D-466A-A108-D435342905E9}"/>
              </a:ext>
            </a:extLst>
          </p:cNvPr>
          <p:cNvSpPr txBox="1"/>
          <p:nvPr/>
        </p:nvSpPr>
        <p:spPr>
          <a:xfrm>
            <a:off x="-607299" y="5184193"/>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6. comedy (n): </a:t>
            </a:r>
          </a:p>
        </p:txBody>
      </p:sp>
      <p:sp>
        <p:nvSpPr>
          <p:cNvPr id="158" name="Rectangle 157">
            <a:extLst>
              <a:ext uri="{FF2B5EF4-FFF2-40B4-BE49-F238E27FC236}">
                <a16:creationId xmlns:a16="http://schemas.microsoft.com/office/drawing/2014/main" id="{731DE13A-4D8B-43A3-9776-452095C49718}"/>
              </a:ext>
            </a:extLst>
          </p:cNvPr>
          <p:cNvSpPr/>
          <p:nvPr/>
        </p:nvSpPr>
        <p:spPr>
          <a:xfrm>
            <a:off x="4637639" y="5317135"/>
            <a:ext cx="9144000" cy="1323439"/>
          </a:xfrm>
          <a:prstGeom prst="rect">
            <a:avLst/>
          </a:prstGeom>
        </p:spPr>
        <p:txBody>
          <a:bodyPr>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kɒmədɪ</a:t>
            </a:r>
            <a:r>
              <a:rPr lang="en-US" sz="4000" b="1" dirty="0">
                <a:solidFill>
                  <a:schemeClr val="tx1">
                    <a:lumMod val="95000"/>
                    <a:lumOff val="5000"/>
                  </a:schemeClr>
                </a:solidFill>
              </a:rPr>
              <a:t>/</a:t>
            </a:r>
          </a:p>
          <a:p>
            <a:r>
              <a:rPr lang="en-US" sz="4000" b="1" dirty="0" err="1">
                <a:solidFill>
                  <a:schemeClr val="tx1">
                    <a:lumMod val="95000"/>
                    <a:lumOff val="5000"/>
                  </a:schemeClr>
                </a:solidFill>
              </a:rPr>
              <a:t>kịch</a:t>
            </a:r>
            <a:r>
              <a:rPr lang="en-US" sz="4000" b="1" dirty="0">
                <a:solidFill>
                  <a:schemeClr val="tx1">
                    <a:lumMod val="95000"/>
                    <a:lumOff val="5000"/>
                  </a:schemeClr>
                </a:solidFill>
              </a:rPr>
              <a:t> </a:t>
            </a:r>
            <a:r>
              <a:rPr lang="en-US" sz="4000" b="1" dirty="0" err="1">
                <a:solidFill>
                  <a:schemeClr val="tx1">
                    <a:lumMod val="95000"/>
                    <a:lumOff val="5000"/>
                  </a:schemeClr>
                </a:solidFill>
              </a:rPr>
              <a:t>vui</a:t>
            </a:r>
            <a:r>
              <a:rPr lang="en-US" sz="4000" b="1" dirty="0">
                <a:solidFill>
                  <a:schemeClr val="tx1">
                    <a:lumMod val="95000"/>
                    <a:lumOff val="5000"/>
                  </a:schemeClr>
                </a:solidFill>
              </a:rPr>
              <a:t>, </a:t>
            </a:r>
            <a:r>
              <a:rPr lang="en-US" sz="4000" b="1" dirty="0" err="1">
                <a:solidFill>
                  <a:schemeClr val="tx1">
                    <a:lumMod val="95000"/>
                    <a:lumOff val="5000"/>
                  </a:schemeClr>
                </a:solidFill>
              </a:rPr>
              <a:t>hài</a:t>
            </a:r>
            <a:r>
              <a:rPr lang="en-US" sz="4000" b="1" dirty="0">
                <a:solidFill>
                  <a:schemeClr val="tx1">
                    <a:lumMod val="95000"/>
                    <a:lumOff val="5000"/>
                  </a:schemeClr>
                </a:solidFill>
              </a:rPr>
              <a:t> </a:t>
            </a:r>
            <a:r>
              <a:rPr lang="en-US" sz="4000" b="1" dirty="0" err="1">
                <a:solidFill>
                  <a:schemeClr val="tx1">
                    <a:lumMod val="95000"/>
                    <a:lumOff val="5000"/>
                  </a:schemeClr>
                </a:solidFill>
              </a:rPr>
              <a:t>kịch</a:t>
            </a:r>
            <a:endParaRPr lang="en-US" sz="4000" b="1" dirty="0">
              <a:solidFill>
                <a:schemeClr val="tx1">
                  <a:lumMod val="95000"/>
                  <a:lumOff val="5000"/>
                </a:schemeClr>
              </a:solidFill>
            </a:endParaRPr>
          </a:p>
        </p:txBody>
      </p:sp>
      <p:sp>
        <p:nvSpPr>
          <p:cNvPr id="159" name="TextBox 8">
            <a:extLst>
              <a:ext uri="{FF2B5EF4-FFF2-40B4-BE49-F238E27FC236}">
                <a16:creationId xmlns:a16="http://schemas.microsoft.com/office/drawing/2014/main" id="{AE824391-43C2-4E84-9FD9-53A4B388D2CA}"/>
              </a:ext>
            </a:extLst>
          </p:cNvPr>
          <p:cNvSpPr txBox="1"/>
          <p:nvPr/>
        </p:nvSpPr>
        <p:spPr>
          <a:xfrm>
            <a:off x="7627470" y="5148367"/>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7. documentary (n): </a:t>
            </a:r>
          </a:p>
        </p:txBody>
      </p:sp>
      <p:sp>
        <p:nvSpPr>
          <p:cNvPr id="160" name="Rectangle 159">
            <a:extLst>
              <a:ext uri="{FF2B5EF4-FFF2-40B4-BE49-F238E27FC236}">
                <a16:creationId xmlns:a16="http://schemas.microsoft.com/office/drawing/2014/main" id="{11BE4353-E66E-4C3C-9192-15CB08B9B3B8}"/>
              </a:ext>
            </a:extLst>
          </p:cNvPr>
          <p:cNvSpPr/>
          <p:nvPr/>
        </p:nvSpPr>
        <p:spPr>
          <a:xfrm>
            <a:off x="13487400" y="5344061"/>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/.dɒkju'mentrɪ/</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phim tài liệu</a:t>
            </a:r>
          </a:p>
        </p:txBody>
      </p:sp>
      <p:pic>
        <p:nvPicPr>
          <p:cNvPr id="89" name="Picture 88">
            <a:extLst>
              <a:ext uri="{FF2B5EF4-FFF2-40B4-BE49-F238E27FC236}">
                <a16:creationId xmlns:a16="http://schemas.microsoft.com/office/drawing/2014/main" id="{EA3807D2-DB42-4484-A880-153DA370D362}"/>
              </a:ext>
            </a:extLst>
          </p:cNvPr>
          <p:cNvPicPr>
            <a:picLocks noChangeAspect="1"/>
          </p:cNvPicPr>
          <p:nvPr/>
        </p:nvPicPr>
        <p:blipFill>
          <a:blip r:embed="rId19"/>
          <a:stretch>
            <a:fillRect/>
          </a:stretch>
        </p:blipFill>
        <p:spPr>
          <a:xfrm>
            <a:off x="1619982" y="2234823"/>
            <a:ext cx="2742405" cy="3082311"/>
          </a:xfrm>
          <a:prstGeom prst="rect">
            <a:avLst/>
          </a:prstGeom>
        </p:spPr>
      </p:pic>
      <p:pic>
        <p:nvPicPr>
          <p:cNvPr id="90" name="Picture 89">
            <a:extLst>
              <a:ext uri="{FF2B5EF4-FFF2-40B4-BE49-F238E27FC236}">
                <a16:creationId xmlns:a16="http://schemas.microsoft.com/office/drawing/2014/main" id="{64F05DD2-9BDB-4699-B33A-8A1D0CCC7459}"/>
              </a:ext>
            </a:extLst>
          </p:cNvPr>
          <p:cNvPicPr>
            <a:picLocks noChangeAspect="1"/>
          </p:cNvPicPr>
          <p:nvPr/>
        </p:nvPicPr>
        <p:blipFill>
          <a:blip r:embed="rId20"/>
          <a:stretch>
            <a:fillRect/>
          </a:stretch>
        </p:blipFill>
        <p:spPr>
          <a:xfrm>
            <a:off x="8951960" y="2134941"/>
            <a:ext cx="3367864" cy="2924394"/>
          </a:xfrm>
          <a:prstGeom prst="rect">
            <a:avLst/>
          </a:prstGeom>
        </p:spPr>
      </p:pic>
      <p:pic>
        <p:nvPicPr>
          <p:cNvPr id="91" name="Picture 90">
            <a:extLst>
              <a:ext uri="{FF2B5EF4-FFF2-40B4-BE49-F238E27FC236}">
                <a16:creationId xmlns:a16="http://schemas.microsoft.com/office/drawing/2014/main" id="{0FEBFDA0-D0E9-4807-B042-62B39526F235}"/>
              </a:ext>
            </a:extLst>
          </p:cNvPr>
          <p:cNvPicPr>
            <a:picLocks noChangeAspect="1"/>
          </p:cNvPicPr>
          <p:nvPr/>
        </p:nvPicPr>
        <p:blipFill>
          <a:blip r:embed="rId21"/>
          <a:stretch>
            <a:fillRect/>
          </a:stretch>
        </p:blipFill>
        <p:spPr>
          <a:xfrm>
            <a:off x="1618094" y="6246505"/>
            <a:ext cx="2962275" cy="2608477"/>
          </a:xfrm>
          <a:prstGeom prst="rect">
            <a:avLst/>
          </a:prstGeom>
        </p:spPr>
      </p:pic>
      <p:pic>
        <p:nvPicPr>
          <p:cNvPr id="92" name="Picture 91">
            <a:extLst>
              <a:ext uri="{FF2B5EF4-FFF2-40B4-BE49-F238E27FC236}">
                <a16:creationId xmlns:a16="http://schemas.microsoft.com/office/drawing/2014/main" id="{034D6D00-4E2C-4DCF-A1C7-3E1E1146C7DD}"/>
              </a:ext>
            </a:extLst>
          </p:cNvPr>
          <p:cNvPicPr>
            <a:picLocks noChangeAspect="1"/>
          </p:cNvPicPr>
          <p:nvPr/>
        </p:nvPicPr>
        <p:blipFill>
          <a:blip r:embed="rId22"/>
          <a:stretch>
            <a:fillRect/>
          </a:stretch>
        </p:blipFill>
        <p:spPr>
          <a:xfrm>
            <a:off x="8785975" y="5995481"/>
            <a:ext cx="4614642" cy="2977641"/>
          </a:xfrm>
          <a:prstGeom prst="rect">
            <a:avLst/>
          </a:prstGeom>
        </p:spPr>
      </p:pic>
      <p:pic>
        <p:nvPicPr>
          <p:cNvPr id="93" name="channel">
            <a:hlinkClick r:id="" action="ppaction://media"/>
            <a:extLst>
              <a:ext uri="{FF2B5EF4-FFF2-40B4-BE49-F238E27FC236}">
                <a16:creationId xmlns:a16="http://schemas.microsoft.com/office/drawing/2014/main" id="{D2802ED6-3ABB-40AA-9571-901432DD9CE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4981014" y="3253661"/>
            <a:ext cx="609600" cy="609600"/>
          </a:xfrm>
          <a:prstGeom prst="rect">
            <a:avLst/>
          </a:prstGeom>
        </p:spPr>
      </p:pic>
      <p:pic>
        <p:nvPicPr>
          <p:cNvPr id="94" name="chat show">
            <a:hlinkClick r:id="" action="ppaction://media"/>
            <a:extLst>
              <a:ext uri="{FF2B5EF4-FFF2-40B4-BE49-F238E27FC236}">
                <a16:creationId xmlns:a16="http://schemas.microsoft.com/office/drawing/2014/main" id="{2DCCF7F2-77B7-4BFC-9D89-5FAAD621F4D8}"/>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2892689" y="2988807"/>
            <a:ext cx="609600" cy="609600"/>
          </a:xfrm>
          <a:prstGeom prst="rect">
            <a:avLst/>
          </a:prstGeom>
        </p:spPr>
      </p:pic>
      <p:pic>
        <p:nvPicPr>
          <p:cNvPr id="95" name="comedy">
            <a:hlinkClick r:id="" action="ppaction://media"/>
            <a:extLst>
              <a:ext uri="{FF2B5EF4-FFF2-40B4-BE49-F238E27FC236}">
                <a16:creationId xmlns:a16="http://schemas.microsoft.com/office/drawing/2014/main" id="{6FAF1B4B-74DC-415F-A75E-AED13F3111A3}"/>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4941587" y="7226054"/>
            <a:ext cx="609600" cy="580793"/>
          </a:xfrm>
          <a:prstGeom prst="rect">
            <a:avLst/>
          </a:prstGeom>
        </p:spPr>
      </p:pic>
      <p:pic>
        <p:nvPicPr>
          <p:cNvPr id="96" name="documentary">
            <a:hlinkClick r:id="" action="ppaction://media"/>
            <a:extLst>
              <a:ext uri="{FF2B5EF4-FFF2-40B4-BE49-F238E27FC236}">
                <a16:creationId xmlns:a16="http://schemas.microsoft.com/office/drawing/2014/main" id="{906124ED-3D51-4622-ABB9-578709C3060A}"/>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3949522" y="71351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500" fill="hold"/>
                                        <p:tgtEl>
                                          <p:spTgt spid="140"/>
                                        </p:tgtEl>
                                        <p:attrNameLst>
                                          <p:attrName>ppt_w</p:attrName>
                                        </p:attrNameLst>
                                      </p:cBhvr>
                                      <p:tavLst>
                                        <p:tav tm="0">
                                          <p:val>
                                            <p:fltVal val="0"/>
                                          </p:val>
                                        </p:tav>
                                        <p:tav tm="100000">
                                          <p:val>
                                            <p:strVal val="#ppt_w"/>
                                          </p:val>
                                        </p:tav>
                                      </p:tavLst>
                                    </p:anim>
                                    <p:anim calcmode="lin" valueType="num">
                                      <p:cBhvr>
                                        <p:cTn id="8" dur="500" fill="hold"/>
                                        <p:tgtEl>
                                          <p:spTgt spid="140"/>
                                        </p:tgtEl>
                                        <p:attrNameLst>
                                          <p:attrName>ppt_h</p:attrName>
                                        </p:attrNameLst>
                                      </p:cBhvr>
                                      <p:tavLst>
                                        <p:tav tm="0">
                                          <p:val>
                                            <p:fltVal val="0"/>
                                          </p:val>
                                        </p:tav>
                                        <p:tav tm="100000">
                                          <p:val>
                                            <p:strVal val="#ppt_h"/>
                                          </p:val>
                                        </p:tav>
                                      </p:tavLst>
                                    </p:anim>
                                    <p:animEffect transition="in" filter="fade">
                                      <p:cBhvr>
                                        <p:cTn id="9" dur="500"/>
                                        <p:tgtEl>
                                          <p:spTgt spid="140"/>
                                        </p:tgtEl>
                                      </p:cBhvr>
                                    </p:animEffec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500" fill="hold"/>
                                        <p:tgtEl>
                                          <p:spTgt spid="62"/>
                                        </p:tgtEl>
                                        <p:attrNameLst>
                                          <p:attrName>ppt_w</p:attrName>
                                        </p:attrNameLst>
                                      </p:cBhvr>
                                      <p:tavLst>
                                        <p:tav tm="0">
                                          <p:val>
                                            <p:fltVal val="0"/>
                                          </p:val>
                                        </p:tav>
                                        <p:tav tm="100000">
                                          <p:val>
                                            <p:strVal val="#ppt_w"/>
                                          </p:val>
                                        </p:tav>
                                      </p:tavLst>
                                    </p:anim>
                                    <p:anim calcmode="lin" valueType="num">
                                      <p:cBhvr>
                                        <p:cTn id="23" dur="500" fill="hold"/>
                                        <p:tgtEl>
                                          <p:spTgt spid="62"/>
                                        </p:tgtEl>
                                        <p:attrNameLst>
                                          <p:attrName>ppt_h</p:attrName>
                                        </p:attrNameLst>
                                      </p:cBhvr>
                                      <p:tavLst>
                                        <p:tav tm="0">
                                          <p:val>
                                            <p:fltVal val="0"/>
                                          </p:val>
                                        </p:tav>
                                        <p:tav tm="100000">
                                          <p:val>
                                            <p:strVal val="#ppt_h"/>
                                          </p:val>
                                        </p:tav>
                                      </p:tavLst>
                                    </p:anim>
                                    <p:animEffect transition="in" filter="fade">
                                      <p:cBhvr>
                                        <p:cTn id="24" dur="500"/>
                                        <p:tgtEl>
                                          <p:spTgt spid="62"/>
                                        </p:tgtEl>
                                      </p:cBhvr>
                                    </p:animEffect>
                                  </p:childTnLst>
                                </p:cTn>
                              </p:par>
                              <p:par>
                                <p:cTn id="25" presetID="53" presetClass="entr" presetSubtype="16"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500" fill="hold"/>
                                        <p:tgtEl>
                                          <p:spTgt spid="65"/>
                                        </p:tgtEl>
                                        <p:attrNameLst>
                                          <p:attrName>ppt_w</p:attrName>
                                        </p:attrNameLst>
                                      </p:cBhvr>
                                      <p:tavLst>
                                        <p:tav tm="0">
                                          <p:val>
                                            <p:fltVal val="0"/>
                                          </p:val>
                                        </p:tav>
                                        <p:tav tm="100000">
                                          <p:val>
                                            <p:strVal val="#ppt_w"/>
                                          </p:val>
                                        </p:tav>
                                      </p:tavLst>
                                    </p:anim>
                                    <p:anim calcmode="lin" valueType="num">
                                      <p:cBhvr>
                                        <p:cTn id="28" dur="500" fill="hold"/>
                                        <p:tgtEl>
                                          <p:spTgt spid="65"/>
                                        </p:tgtEl>
                                        <p:attrNameLst>
                                          <p:attrName>ppt_h</p:attrName>
                                        </p:attrNameLst>
                                      </p:cBhvr>
                                      <p:tavLst>
                                        <p:tav tm="0">
                                          <p:val>
                                            <p:fltVal val="0"/>
                                          </p:val>
                                        </p:tav>
                                        <p:tav tm="100000">
                                          <p:val>
                                            <p:strVal val="#ppt_h"/>
                                          </p:val>
                                        </p:tav>
                                      </p:tavLst>
                                    </p:anim>
                                    <p:animEffect transition="in" filter="fade">
                                      <p:cBhvr>
                                        <p:cTn id="29" dur="500"/>
                                        <p:tgtEl>
                                          <p:spTgt spid="65"/>
                                        </p:tgtEl>
                                      </p:cBhvr>
                                    </p:animEffect>
                                  </p:childTnLst>
                                </p:cTn>
                              </p:par>
                              <p:par>
                                <p:cTn id="30" presetID="53" presetClass="entr" presetSubtype="16"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par>
                                <p:cTn id="35" presetID="53" presetClass="entr" presetSubtype="16"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par>
                                <p:cTn id="45" presetID="53" presetClass="entr" presetSubtype="16"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par>
                                <p:cTn id="50" presetID="53" presetClass="entr" presetSubtype="16" fill="hold" nodeType="with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par>
                                <p:cTn id="60" presetID="53" presetClass="entr" presetSubtype="16"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Effect transition="in" filter="fade">
                                      <p:cBhvr>
                                        <p:cTn id="64" dur="500"/>
                                        <p:tgtEl>
                                          <p:spTgt spid="86"/>
                                        </p:tgtEl>
                                      </p:cBhvr>
                                    </p:animEffect>
                                  </p:childTnLst>
                                </p:cTn>
                              </p:par>
                              <p:par>
                                <p:cTn id="65" presetID="53" presetClass="entr" presetSubtype="16" fill="hold" nodeType="withEffect">
                                  <p:stCondLst>
                                    <p:cond delay="0"/>
                                  </p:stCondLst>
                                  <p:childTnLst>
                                    <p:set>
                                      <p:cBhvr>
                                        <p:cTn id="66" dur="1" fill="hold">
                                          <p:stCondLst>
                                            <p:cond delay="0"/>
                                          </p:stCondLst>
                                        </p:cTn>
                                        <p:tgtEl>
                                          <p:spTgt spid="113"/>
                                        </p:tgtEl>
                                        <p:attrNameLst>
                                          <p:attrName>style.visibility</p:attrName>
                                        </p:attrNameLst>
                                      </p:cBhvr>
                                      <p:to>
                                        <p:strVal val="visible"/>
                                      </p:to>
                                    </p:set>
                                    <p:anim calcmode="lin" valueType="num">
                                      <p:cBhvr>
                                        <p:cTn id="67" dur="500" fill="hold"/>
                                        <p:tgtEl>
                                          <p:spTgt spid="113"/>
                                        </p:tgtEl>
                                        <p:attrNameLst>
                                          <p:attrName>ppt_w</p:attrName>
                                        </p:attrNameLst>
                                      </p:cBhvr>
                                      <p:tavLst>
                                        <p:tav tm="0">
                                          <p:val>
                                            <p:fltVal val="0"/>
                                          </p:val>
                                        </p:tav>
                                        <p:tav tm="100000">
                                          <p:val>
                                            <p:strVal val="#ppt_w"/>
                                          </p:val>
                                        </p:tav>
                                      </p:tavLst>
                                    </p:anim>
                                    <p:anim calcmode="lin" valueType="num">
                                      <p:cBhvr>
                                        <p:cTn id="68" dur="500" fill="hold"/>
                                        <p:tgtEl>
                                          <p:spTgt spid="113"/>
                                        </p:tgtEl>
                                        <p:attrNameLst>
                                          <p:attrName>ppt_h</p:attrName>
                                        </p:attrNameLst>
                                      </p:cBhvr>
                                      <p:tavLst>
                                        <p:tav tm="0">
                                          <p:val>
                                            <p:fltVal val="0"/>
                                          </p:val>
                                        </p:tav>
                                        <p:tav tm="100000">
                                          <p:val>
                                            <p:strVal val="#ppt_h"/>
                                          </p:val>
                                        </p:tav>
                                      </p:tavLst>
                                    </p:anim>
                                    <p:animEffect transition="in" filter="fade">
                                      <p:cBhvr>
                                        <p:cTn id="69" dur="500"/>
                                        <p:tgtEl>
                                          <p:spTgt spid="113"/>
                                        </p:tgtEl>
                                      </p:cBhvr>
                                    </p:animEffect>
                                  </p:childTnLst>
                                </p:cTn>
                              </p:par>
                              <p:par>
                                <p:cTn id="70" presetID="53" presetClass="entr" presetSubtype="16" fill="hold" nodeType="withEffect">
                                  <p:stCondLst>
                                    <p:cond delay="0"/>
                                  </p:stCondLst>
                                  <p:childTnLst>
                                    <p:set>
                                      <p:cBhvr>
                                        <p:cTn id="71" dur="1" fill="hold">
                                          <p:stCondLst>
                                            <p:cond delay="0"/>
                                          </p:stCondLst>
                                        </p:cTn>
                                        <p:tgtEl>
                                          <p:spTgt spid="114"/>
                                        </p:tgtEl>
                                        <p:attrNameLst>
                                          <p:attrName>style.visibility</p:attrName>
                                        </p:attrNameLst>
                                      </p:cBhvr>
                                      <p:to>
                                        <p:strVal val="visible"/>
                                      </p:to>
                                    </p:set>
                                    <p:anim calcmode="lin" valueType="num">
                                      <p:cBhvr>
                                        <p:cTn id="72" dur="500" fill="hold"/>
                                        <p:tgtEl>
                                          <p:spTgt spid="114"/>
                                        </p:tgtEl>
                                        <p:attrNameLst>
                                          <p:attrName>ppt_w</p:attrName>
                                        </p:attrNameLst>
                                      </p:cBhvr>
                                      <p:tavLst>
                                        <p:tav tm="0">
                                          <p:val>
                                            <p:fltVal val="0"/>
                                          </p:val>
                                        </p:tav>
                                        <p:tav tm="100000">
                                          <p:val>
                                            <p:strVal val="#ppt_w"/>
                                          </p:val>
                                        </p:tav>
                                      </p:tavLst>
                                    </p:anim>
                                    <p:anim calcmode="lin" valueType="num">
                                      <p:cBhvr>
                                        <p:cTn id="73" dur="500" fill="hold"/>
                                        <p:tgtEl>
                                          <p:spTgt spid="114"/>
                                        </p:tgtEl>
                                        <p:attrNameLst>
                                          <p:attrName>ppt_h</p:attrName>
                                        </p:attrNameLst>
                                      </p:cBhvr>
                                      <p:tavLst>
                                        <p:tav tm="0">
                                          <p:val>
                                            <p:fltVal val="0"/>
                                          </p:val>
                                        </p:tav>
                                        <p:tav tm="100000">
                                          <p:val>
                                            <p:strVal val="#ppt_h"/>
                                          </p:val>
                                        </p:tav>
                                      </p:tavLst>
                                    </p:anim>
                                    <p:animEffect transition="in" filter="fade">
                                      <p:cBhvr>
                                        <p:cTn id="74" dur="500"/>
                                        <p:tgtEl>
                                          <p:spTgt spid="114"/>
                                        </p:tgtEl>
                                      </p:cBhvr>
                                    </p:animEffect>
                                  </p:childTnLst>
                                </p:cTn>
                              </p:par>
                              <p:par>
                                <p:cTn id="75" presetID="53" presetClass="entr" presetSubtype="16" fill="hold" nodeType="withEffect">
                                  <p:stCondLst>
                                    <p:cond delay="0"/>
                                  </p:stCondLst>
                                  <p:childTnLst>
                                    <p:set>
                                      <p:cBhvr>
                                        <p:cTn id="76" dur="1" fill="hold">
                                          <p:stCondLst>
                                            <p:cond delay="0"/>
                                          </p:stCondLst>
                                        </p:cTn>
                                        <p:tgtEl>
                                          <p:spTgt spid="115"/>
                                        </p:tgtEl>
                                        <p:attrNameLst>
                                          <p:attrName>style.visibility</p:attrName>
                                        </p:attrNameLst>
                                      </p:cBhvr>
                                      <p:to>
                                        <p:strVal val="visible"/>
                                      </p:to>
                                    </p:set>
                                    <p:anim calcmode="lin" valueType="num">
                                      <p:cBhvr>
                                        <p:cTn id="77" dur="500" fill="hold"/>
                                        <p:tgtEl>
                                          <p:spTgt spid="115"/>
                                        </p:tgtEl>
                                        <p:attrNameLst>
                                          <p:attrName>ppt_w</p:attrName>
                                        </p:attrNameLst>
                                      </p:cBhvr>
                                      <p:tavLst>
                                        <p:tav tm="0">
                                          <p:val>
                                            <p:fltVal val="0"/>
                                          </p:val>
                                        </p:tav>
                                        <p:tav tm="100000">
                                          <p:val>
                                            <p:strVal val="#ppt_w"/>
                                          </p:val>
                                        </p:tav>
                                      </p:tavLst>
                                    </p:anim>
                                    <p:anim calcmode="lin" valueType="num">
                                      <p:cBhvr>
                                        <p:cTn id="78" dur="500" fill="hold"/>
                                        <p:tgtEl>
                                          <p:spTgt spid="115"/>
                                        </p:tgtEl>
                                        <p:attrNameLst>
                                          <p:attrName>ppt_h</p:attrName>
                                        </p:attrNameLst>
                                      </p:cBhvr>
                                      <p:tavLst>
                                        <p:tav tm="0">
                                          <p:val>
                                            <p:fltVal val="0"/>
                                          </p:val>
                                        </p:tav>
                                        <p:tav tm="100000">
                                          <p:val>
                                            <p:strVal val="#ppt_h"/>
                                          </p:val>
                                        </p:tav>
                                      </p:tavLst>
                                    </p:anim>
                                    <p:animEffect transition="in" filter="fade">
                                      <p:cBhvr>
                                        <p:cTn id="79" dur="500"/>
                                        <p:tgtEl>
                                          <p:spTgt spid="115"/>
                                        </p:tgtEl>
                                      </p:cBhvr>
                                    </p:animEffect>
                                  </p:childTnLst>
                                </p:cTn>
                              </p:par>
                              <p:par>
                                <p:cTn id="80" presetID="53" presetClass="entr" presetSubtype="16" fill="hold" nodeType="withEffect">
                                  <p:stCondLst>
                                    <p:cond delay="0"/>
                                  </p:stCondLst>
                                  <p:childTnLst>
                                    <p:set>
                                      <p:cBhvr>
                                        <p:cTn id="81" dur="1" fill="hold">
                                          <p:stCondLst>
                                            <p:cond delay="0"/>
                                          </p:stCondLst>
                                        </p:cTn>
                                        <p:tgtEl>
                                          <p:spTgt spid="119"/>
                                        </p:tgtEl>
                                        <p:attrNameLst>
                                          <p:attrName>style.visibility</p:attrName>
                                        </p:attrNameLst>
                                      </p:cBhvr>
                                      <p:to>
                                        <p:strVal val="visible"/>
                                      </p:to>
                                    </p:set>
                                    <p:anim calcmode="lin" valueType="num">
                                      <p:cBhvr>
                                        <p:cTn id="82" dur="500" fill="hold"/>
                                        <p:tgtEl>
                                          <p:spTgt spid="119"/>
                                        </p:tgtEl>
                                        <p:attrNameLst>
                                          <p:attrName>ppt_w</p:attrName>
                                        </p:attrNameLst>
                                      </p:cBhvr>
                                      <p:tavLst>
                                        <p:tav tm="0">
                                          <p:val>
                                            <p:fltVal val="0"/>
                                          </p:val>
                                        </p:tav>
                                        <p:tav tm="100000">
                                          <p:val>
                                            <p:strVal val="#ppt_w"/>
                                          </p:val>
                                        </p:tav>
                                      </p:tavLst>
                                    </p:anim>
                                    <p:anim calcmode="lin" valueType="num">
                                      <p:cBhvr>
                                        <p:cTn id="83" dur="500" fill="hold"/>
                                        <p:tgtEl>
                                          <p:spTgt spid="119"/>
                                        </p:tgtEl>
                                        <p:attrNameLst>
                                          <p:attrName>ppt_h</p:attrName>
                                        </p:attrNameLst>
                                      </p:cBhvr>
                                      <p:tavLst>
                                        <p:tav tm="0">
                                          <p:val>
                                            <p:fltVal val="0"/>
                                          </p:val>
                                        </p:tav>
                                        <p:tav tm="100000">
                                          <p:val>
                                            <p:strVal val="#ppt_h"/>
                                          </p:val>
                                        </p:tav>
                                      </p:tavLst>
                                    </p:anim>
                                    <p:animEffect transition="in" filter="fade">
                                      <p:cBhvr>
                                        <p:cTn id="84" dur="500"/>
                                        <p:tgtEl>
                                          <p:spTgt spid="119"/>
                                        </p:tgtEl>
                                      </p:cBhvr>
                                    </p:animEffect>
                                  </p:childTnLst>
                                </p:cTn>
                              </p:par>
                              <p:par>
                                <p:cTn id="85" presetID="53" presetClass="entr" presetSubtype="16" fill="hold" nodeType="withEffect">
                                  <p:stCondLst>
                                    <p:cond delay="0"/>
                                  </p:stCondLst>
                                  <p:childTnLst>
                                    <p:set>
                                      <p:cBhvr>
                                        <p:cTn id="86" dur="1" fill="hold">
                                          <p:stCondLst>
                                            <p:cond delay="0"/>
                                          </p:stCondLst>
                                        </p:cTn>
                                        <p:tgtEl>
                                          <p:spTgt spid="120"/>
                                        </p:tgtEl>
                                        <p:attrNameLst>
                                          <p:attrName>style.visibility</p:attrName>
                                        </p:attrNameLst>
                                      </p:cBhvr>
                                      <p:to>
                                        <p:strVal val="visible"/>
                                      </p:to>
                                    </p:set>
                                    <p:anim calcmode="lin" valueType="num">
                                      <p:cBhvr>
                                        <p:cTn id="87" dur="500" fill="hold"/>
                                        <p:tgtEl>
                                          <p:spTgt spid="120"/>
                                        </p:tgtEl>
                                        <p:attrNameLst>
                                          <p:attrName>ppt_w</p:attrName>
                                        </p:attrNameLst>
                                      </p:cBhvr>
                                      <p:tavLst>
                                        <p:tav tm="0">
                                          <p:val>
                                            <p:fltVal val="0"/>
                                          </p:val>
                                        </p:tav>
                                        <p:tav tm="100000">
                                          <p:val>
                                            <p:strVal val="#ppt_w"/>
                                          </p:val>
                                        </p:tav>
                                      </p:tavLst>
                                    </p:anim>
                                    <p:anim calcmode="lin" valueType="num">
                                      <p:cBhvr>
                                        <p:cTn id="88" dur="500" fill="hold"/>
                                        <p:tgtEl>
                                          <p:spTgt spid="120"/>
                                        </p:tgtEl>
                                        <p:attrNameLst>
                                          <p:attrName>ppt_h</p:attrName>
                                        </p:attrNameLst>
                                      </p:cBhvr>
                                      <p:tavLst>
                                        <p:tav tm="0">
                                          <p:val>
                                            <p:fltVal val="0"/>
                                          </p:val>
                                        </p:tav>
                                        <p:tav tm="100000">
                                          <p:val>
                                            <p:strVal val="#ppt_h"/>
                                          </p:val>
                                        </p:tav>
                                      </p:tavLst>
                                    </p:anim>
                                    <p:animEffect transition="in" filter="fade">
                                      <p:cBhvr>
                                        <p:cTn id="89" dur="500"/>
                                        <p:tgtEl>
                                          <p:spTgt spid="120"/>
                                        </p:tgtEl>
                                      </p:cBhvr>
                                    </p:animEffect>
                                  </p:childTnLst>
                                </p:cTn>
                              </p:par>
                              <p:par>
                                <p:cTn id="90" presetID="53" presetClass="entr" presetSubtype="16"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500" fill="hold"/>
                                        <p:tgtEl>
                                          <p:spTgt spid="126"/>
                                        </p:tgtEl>
                                        <p:attrNameLst>
                                          <p:attrName>ppt_w</p:attrName>
                                        </p:attrNameLst>
                                      </p:cBhvr>
                                      <p:tavLst>
                                        <p:tav tm="0">
                                          <p:val>
                                            <p:fltVal val="0"/>
                                          </p:val>
                                        </p:tav>
                                        <p:tav tm="100000">
                                          <p:val>
                                            <p:strVal val="#ppt_w"/>
                                          </p:val>
                                        </p:tav>
                                      </p:tavLst>
                                    </p:anim>
                                    <p:anim calcmode="lin" valueType="num">
                                      <p:cBhvr>
                                        <p:cTn id="93" dur="500" fill="hold"/>
                                        <p:tgtEl>
                                          <p:spTgt spid="126"/>
                                        </p:tgtEl>
                                        <p:attrNameLst>
                                          <p:attrName>ppt_h</p:attrName>
                                        </p:attrNameLst>
                                      </p:cBhvr>
                                      <p:tavLst>
                                        <p:tav tm="0">
                                          <p:val>
                                            <p:fltVal val="0"/>
                                          </p:val>
                                        </p:tav>
                                        <p:tav tm="100000">
                                          <p:val>
                                            <p:strVal val="#ppt_h"/>
                                          </p:val>
                                        </p:tav>
                                      </p:tavLst>
                                    </p:anim>
                                    <p:animEffect transition="in" filter="fade">
                                      <p:cBhvr>
                                        <p:cTn id="94" dur="500"/>
                                        <p:tgtEl>
                                          <p:spTgt spid="126"/>
                                        </p:tgtEl>
                                      </p:cBhvr>
                                    </p:animEffect>
                                  </p:childTnLst>
                                </p:cTn>
                              </p:par>
                              <p:par>
                                <p:cTn id="95" presetID="53" presetClass="entr" presetSubtype="16"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500" fill="hold"/>
                                        <p:tgtEl>
                                          <p:spTgt spid="56"/>
                                        </p:tgtEl>
                                        <p:attrNameLst>
                                          <p:attrName>ppt_w</p:attrName>
                                        </p:attrNameLst>
                                      </p:cBhvr>
                                      <p:tavLst>
                                        <p:tav tm="0">
                                          <p:val>
                                            <p:fltVal val="0"/>
                                          </p:val>
                                        </p:tav>
                                        <p:tav tm="100000">
                                          <p:val>
                                            <p:strVal val="#ppt_w"/>
                                          </p:val>
                                        </p:tav>
                                      </p:tavLst>
                                    </p:anim>
                                    <p:anim calcmode="lin" valueType="num">
                                      <p:cBhvr>
                                        <p:cTn id="98" dur="500" fill="hold"/>
                                        <p:tgtEl>
                                          <p:spTgt spid="56"/>
                                        </p:tgtEl>
                                        <p:attrNameLst>
                                          <p:attrName>ppt_h</p:attrName>
                                        </p:attrNameLst>
                                      </p:cBhvr>
                                      <p:tavLst>
                                        <p:tav tm="0">
                                          <p:val>
                                            <p:fltVal val="0"/>
                                          </p:val>
                                        </p:tav>
                                        <p:tav tm="100000">
                                          <p:val>
                                            <p:strVal val="#ppt_h"/>
                                          </p:val>
                                        </p:tav>
                                      </p:tavLst>
                                    </p:anim>
                                    <p:animEffect transition="in" filter="fade">
                                      <p:cBhvr>
                                        <p:cTn id="99" dur="500"/>
                                        <p:tgtEl>
                                          <p:spTgt spid="56"/>
                                        </p:tgtEl>
                                      </p:cBhvr>
                                    </p:animEffect>
                                  </p:childTnLst>
                                </p:cTn>
                              </p:par>
                              <p:par>
                                <p:cTn id="100" presetID="53" presetClass="entr" presetSubtype="16"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 calcmode="lin" valueType="num">
                                      <p:cBhvr>
                                        <p:cTn id="102" dur="500" fill="hold"/>
                                        <p:tgtEl>
                                          <p:spTgt spid="59"/>
                                        </p:tgtEl>
                                        <p:attrNameLst>
                                          <p:attrName>ppt_w</p:attrName>
                                        </p:attrNameLst>
                                      </p:cBhvr>
                                      <p:tavLst>
                                        <p:tav tm="0">
                                          <p:val>
                                            <p:fltVal val="0"/>
                                          </p:val>
                                        </p:tav>
                                        <p:tav tm="100000">
                                          <p:val>
                                            <p:strVal val="#ppt_w"/>
                                          </p:val>
                                        </p:tav>
                                      </p:tavLst>
                                    </p:anim>
                                    <p:anim calcmode="lin" valueType="num">
                                      <p:cBhvr>
                                        <p:cTn id="103" dur="500" fill="hold"/>
                                        <p:tgtEl>
                                          <p:spTgt spid="59"/>
                                        </p:tgtEl>
                                        <p:attrNameLst>
                                          <p:attrName>ppt_h</p:attrName>
                                        </p:attrNameLst>
                                      </p:cBhvr>
                                      <p:tavLst>
                                        <p:tav tm="0">
                                          <p:val>
                                            <p:fltVal val="0"/>
                                          </p:val>
                                        </p:tav>
                                        <p:tav tm="100000">
                                          <p:val>
                                            <p:strVal val="#ppt_h"/>
                                          </p:val>
                                        </p:tav>
                                      </p:tavLst>
                                    </p:anim>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barn(inVertical)">
                                      <p:cBhvr>
                                        <p:cTn id="109" dur="500"/>
                                        <p:tgtEl>
                                          <p:spTgt spid="89"/>
                                        </p:tgtEl>
                                      </p:cBhvr>
                                    </p:animEffect>
                                  </p:childTnLst>
                                </p:cTn>
                              </p:par>
                              <p:par>
                                <p:cTn id="110" presetID="16" presetClass="entr" presetSubtype="21" fill="hold" nodeType="withEffect">
                                  <p:stCondLst>
                                    <p:cond delay="0"/>
                                  </p:stCondLst>
                                  <p:childTnLst>
                                    <p:set>
                                      <p:cBhvr>
                                        <p:cTn id="111" dur="1" fill="hold">
                                          <p:stCondLst>
                                            <p:cond delay="0"/>
                                          </p:stCondLst>
                                        </p:cTn>
                                        <p:tgtEl>
                                          <p:spTgt spid="93"/>
                                        </p:tgtEl>
                                        <p:attrNameLst>
                                          <p:attrName>style.visibility</p:attrName>
                                        </p:attrNameLst>
                                      </p:cBhvr>
                                      <p:to>
                                        <p:strVal val="visible"/>
                                      </p:to>
                                    </p:set>
                                    <p:animEffect transition="in" filter="barn(inVertical)">
                                      <p:cBhvr>
                                        <p:cTn id="112" dur="500"/>
                                        <p:tgtEl>
                                          <p:spTgt spid="93"/>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149"/>
                                        </p:tgtEl>
                                        <p:attrNameLst>
                                          <p:attrName>style.visibility</p:attrName>
                                        </p:attrNameLst>
                                      </p:cBhvr>
                                      <p:to>
                                        <p:strVal val="visible"/>
                                      </p:to>
                                    </p:set>
                                    <p:animEffect transition="in" filter="barn(inVertical)">
                                      <p:cBhvr>
                                        <p:cTn id="115" dur="500"/>
                                        <p:tgtEl>
                                          <p:spTgt spid="149"/>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barn(inVertical)">
                                      <p:cBhvr>
                                        <p:cTn id="120" dur="500"/>
                                        <p:tgtEl>
                                          <p:spTgt spid="150"/>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90"/>
                                        </p:tgtEl>
                                        <p:attrNameLst>
                                          <p:attrName>style.visibility</p:attrName>
                                        </p:attrNameLst>
                                      </p:cBhvr>
                                      <p:to>
                                        <p:strVal val="visible"/>
                                      </p:to>
                                    </p:set>
                                    <p:animEffect transition="in" filter="barn(inVertical)">
                                      <p:cBhvr>
                                        <p:cTn id="125" dur="500"/>
                                        <p:tgtEl>
                                          <p:spTgt spid="90"/>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155"/>
                                        </p:tgtEl>
                                        <p:attrNameLst>
                                          <p:attrName>style.visibility</p:attrName>
                                        </p:attrNameLst>
                                      </p:cBhvr>
                                      <p:to>
                                        <p:strVal val="visible"/>
                                      </p:to>
                                    </p:set>
                                    <p:animEffect transition="in" filter="barn(inVertical)">
                                      <p:cBhvr>
                                        <p:cTn id="128" dur="500"/>
                                        <p:tgtEl>
                                          <p:spTgt spid="155"/>
                                        </p:tgtEl>
                                      </p:cBhvr>
                                    </p:animEffect>
                                  </p:childTnLst>
                                </p:cTn>
                              </p:par>
                              <p:par>
                                <p:cTn id="129" presetID="16" presetClass="entr" presetSubtype="21" fill="hold" nodeType="withEffect">
                                  <p:stCondLst>
                                    <p:cond delay="0"/>
                                  </p:stCondLst>
                                  <p:childTnLst>
                                    <p:set>
                                      <p:cBhvr>
                                        <p:cTn id="130" dur="1" fill="hold">
                                          <p:stCondLst>
                                            <p:cond delay="0"/>
                                          </p:stCondLst>
                                        </p:cTn>
                                        <p:tgtEl>
                                          <p:spTgt spid="94"/>
                                        </p:tgtEl>
                                        <p:attrNameLst>
                                          <p:attrName>style.visibility</p:attrName>
                                        </p:attrNameLst>
                                      </p:cBhvr>
                                      <p:to>
                                        <p:strVal val="visible"/>
                                      </p:to>
                                    </p:set>
                                    <p:animEffect transition="in" filter="barn(inVertical)">
                                      <p:cBhvr>
                                        <p:cTn id="131" dur="500"/>
                                        <p:tgtEl>
                                          <p:spTgt spid="94"/>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156"/>
                                        </p:tgtEl>
                                        <p:attrNameLst>
                                          <p:attrName>style.visibility</p:attrName>
                                        </p:attrNameLst>
                                      </p:cBhvr>
                                      <p:to>
                                        <p:strVal val="visible"/>
                                      </p:to>
                                    </p:set>
                                    <p:animEffect transition="in" filter="barn(inVertical)">
                                      <p:cBhvr>
                                        <p:cTn id="136" dur="500"/>
                                        <p:tgtEl>
                                          <p:spTgt spid="156"/>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95"/>
                                        </p:tgtEl>
                                        <p:attrNameLst>
                                          <p:attrName>style.visibility</p:attrName>
                                        </p:attrNameLst>
                                      </p:cBhvr>
                                      <p:to>
                                        <p:strVal val="visible"/>
                                      </p:to>
                                    </p:set>
                                    <p:animEffect transition="in" filter="barn(inVertical)">
                                      <p:cBhvr>
                                        <p:cTn id="141" dur="500"/>
                                        <p:tgtEl>
                                          <p:spTgt spid="95"/>
                                        </p:tgtEl>
                                      </p:cBhvr>
                                    </p:animEffect>
                                  </p:childTnLst>
                                </p:cTn>
                              </p:par>
                              <p:par>
                                <p:cTn id="142" presetID="16" presetClass="entr" presetSubtype="21" fill="hold" nodeType="withEffect">
                                  <p:stCondLst>
                                    <p:cond delay="0"/>
                                  </p:stCondLst>
                                  <p:childTnLst>
                                    <p:set>
                                      <p:cBhvr>
                                        <p:cTn id="143" dur="1" fill="hold">
                                          <p:stCondLst>
                                            <p:cond delay="0"/>
                                          </p:stCondLst>
                                        </p:cTn>
                                        <p:tgtEl>
                                          <p:spTgt spid="91"/>
                                        </p:tgtEl>
                                        <p:attrNameLst>
                                          <p:attrName>style.visibility</p:attrName>
                                        </p:attrNameLst>
                                      </p:cBhvr>
                                      <p:to>
                                        <p:strVal val="visible"/>
                                      </p:to>
                                    </p:set>
                                    <p:animEffect transition="in" filter="barn(inVertical)">
                                      <p:cBhvr>
                                        <p:cTn id="144" dur="500"/>
                                        <p:tgtEl>
                                          <p:spTgt spid="91"/>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157"/>
                                        </p:tgtEl>
                                        <p:attrNameLst>
                                          <p:attrName>style.visibility</p:attrName>
                                        </p:attrNameLst>
                                      </p:cBhvr>
                                      <p:to>
                                        <p:strVal val="visible"/>
                                      </p:to>
                                    </p:set>
                                    <p:animEffect transition="in" filter="barn(inVertical)">
                                      <p:cBhvr>
                                        <p:cTn id="147" dur="500"/>
                                        <p:tgtEl>
                                          <p:spTgt spid="157"/>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158"/>
                                        </p:tgtEl>
                                        <p:attrNameLst>
                                          <p:attrName>style.visibility</p:attrName>
                                        </p:attrNameLst>
                                      </p:cBhvr>
                                      <p:to>
                                        <p:strVal val="visible"/>
                                      </p:to>
                                    </p:set>
                                    <p:animEffect transition="in" filter="barn(inVertical)">
                                      <p:cBhvr>
                                        <p:cTn id="152" dur="500"/>
                                        <p:tgtEl>
                                          <p:spTgt spid="158"/>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92"/>
                                        </p:tgtEl>
                                        <p:attrNameLst>
                                          <p:attrName>style.visibility</p:attrName>
                                        </p:attrNameLst>
                                      </p:cBhvr>
                                      <p:to>
                                        <p:strVal val="visible"/>
                                      </p:to>
                                    </p:set>
                                    <p:animEffect transition="in" filter="barn(inVertical)">
                                      <p:cBhvr>
                                        <p:cTn id="157" dur="500"/>
                                        <p:tgtEl>
                                          <p:spTgt spid="92"/>
                                        </p:tgtEl>
                                      </p:cBhvr>
                                    </p:animEffect>
                                  </p:childTnLst>
                                </p:cTn>
                              </p:par>
                              <p:par>
                                <p:cTn id="158" presetID="16" presetClass="entr" presetSubtype="21" fill="hold" nodeType="withEffect">
                                  <p:stCondLst>
                                    <p:cond delay="0"/>
                                  </p:stCondLst>
                                  <p:childTnLst>
                                    <p:set>
                                      <p:cBhvr>
                                        <p:cTn id="159" dur="1" fill="hold">
                                          <p:stCondLst>
                                            <p:cond delay="0"/>
                                          </p:stCondLst>
                                        </p:cTn>
                                        <p:tgtEl>
                                          <p:spTgt spid="96"/>
                                        </p:tgtEl>
                                        <p:attrNameLst>
                                          <p:attrName>style.visibility</p:attrName>
                                        </p:attrNameLst>
                                      </p:cBhvr>
                                      <p:to>
                                        <p:strVal val="visible"/>
                                      </p:to>
                                    </p:set>
                                    <p:animEffect transition="in" filter="barn(inVertical)">
                                      <p:cBhvr>
                                        <p:cTn id="160" dur="500"/>
                                        <p:tgtEl>
                                          <p:spTgt spid="96"/>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159"/>
                                        </p:tgtEl>
                                        <p:attrNameLst>
                                          <p:attrName>style.visibility</p:attrName>
                                        </p:attrNameLst>
                                      </p:cBhvr>
                                      <p:to>
                                        <p:strVal val="visible"/>
                                      </p:to>
                                    </p:set>
                                    <p:animEffect transition="in" filter="barn(inVertical)">
                                      <p:cBhvr>
                                        <p:cTn id="163" dur="500"/>
                                        <p:tgtEl>
                                          <p:spTgt spid="159"/>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grpId="0" nodeType="clickEffect">
                                  <p:stCondLst>
                                    <p:cond delay="0"/>
                                  </p:stCondLst>
                                  <p:childTnLst>
                                    <p:set>
                                      <p:cBhvr>
                                        <p:cTn id="167" dur="1" fill="hold">
                                          <p:stCondLst>
                                            <p:cond delay="0"/>
                                          </p:stCondLst>
                                        </p:cTn>
                                        <p:tgtEl>
                                          <p:spTgt spid="160"/>
                                        </p:tgtEl>
                                        <p:attrNameLst>
                                          <p:attrName>style.visibility</p:attrName>
                                        </p:attrNameLst>
                                      </p:cBhvr>
                                      <p:to>
                                        <p:strVal val="visible"/>
                                      </p:to>
                                    </p:set>
                                    <p:animEffect transition="in" filter="barn(inVertical)">
                                      <p:cBhvr>
                                        <p:cTn id="168"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9" fill="hold" display="0">
                  <p:stCondLst>
                    <p:cond delay="indefinite"/>
                  </p:stCondLst>
                  <p:endCondLst>
                    <p:cond evt="onStopAudio" delay="0">
                      <p:tgtEl>
                        <p:sldTgt/>
                      </p:tgtEl>
                    </p:cond>
                  </p:endCondLst>
                </p:cTn>
                <p:tgtEl>
                  <p:spTgt spid="93"/>
                </p:tgtEl>
              </p:cMediaNode>
            </p:audio>
            <p:audio>
              <p:cMediaNode vol="80000">
                <p:cTn id="170" fill="hold" display="0">
                  <p:stCondLst>
                    <p:cond delay="indefinite"/>
                  </p:stCondLst>
                  <p:endCondLst>
                    <p:cond evt="onStopAudio" delay="0">
                      <p:tgtEl>
                        <p:sldTgt/>
                      </p:tgtEl>
                    </p:cond>
                  </p:endCondLst>
                </p:cTn>
                <p:tgtEl>
                  <p:spTgt spid="94"/>
                </p:tgtEl>
              </p:cMediaNode>
            </p:audio>
            <p:audio>
              <p:cMediaNode vol="80000">
                <p:cTn id="171" fill="hold" display="0">
                  <p:stCondLst>
                    <p:cond delay="indefinite"/>
                  </p:stCondLst>
                  <p:endCondLst>
                    <p:cond evt="onStopAudio" delay="0">
                      <p:tgtEl>
                        <p:sldTgt/>
                      </p:tgtEl>
                    </p:cond>
                  </p:endCondLst>
                </p:cTn>
                <p:tgtEl>
                  <p:spTgt spid="95"/>
                </p:tgtEl>
              </p:cMediaNode>
            </p:audio>
            <p:audio>
              <p:cMediaNode vol="80000">
                <p:cTn id="172" fill="hold" display="0">
                  <p:stCondLst>
                    <p:cond delay="indefinite"/>
                  </p:stCondLst>
                  <p:endCondLst>
                    <p:cond evt="onStopAudio" delay="0">
                      <p:tgtEl>
                        <p:sldTgt/>
                      </p:tgtEl>
                    </p:cond>
                  </p:endCondLst>
                </p:cTn>
                <p:tgtEl>
                  <p:spTgt spid="96"/>
                </p:tgtEl>
              </p:cMediaNode>
            </p:audio>
          </p:childTnLst>
        </p:cTn>
      </p:par>
    </p:tnLst>
    <p:bldLst>
      <p:bldP spid="149" grpId="0"/>
      <p:bldP spid="150" grpId="0"/>
      <p:bldP spid="155" grpId="0"/>
      <p:bldP spid="156" grpId="0"/>
      <p:bldP spid="157" grpId="0"/>
      <p:bldP spid="158" grpId="0"/>
      <p:bldP spid="159" grpId="0"/>
      <p:bldP spid="16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437306" y="241444"/>
            <a:ext cx="16323090" cy="916213"/>
          </a:xfrm>
          <a:prstGeom prst="rect">
            <a:avLst/>
          </a:prstGeom>
          <a:noFill/>
        </p:spPr>
        <p:txBody>
          <a:bodyPr wrap="square">
            <a:spAutoFit/>
          </a:bodyPr>
          <a:lstStyle/>
          <a:p>
            <a:pPr algn="just">
              <a:lnSpc>
                <a:spcPct val="150000"/>
              </a:lnSpc>
            </a:pPr>
            <a:r>
              <a:rPr lang="en-US" sz="40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5. Join each pair of sentences, using the word in brackets.</a:t>
            </a:r>
            <a:endParaRPr lang="en-US" sz="40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561946E1-7946-4109-9A91-44C2E39B67CF}"/>
              </a:ext>
            </a:extLst>
          </p:cNvPr>
          <p:cNvSpPr txBox="1"/>
          <p:nvPr/>
        </p:nvSpPr>
        <p:spPr>
          <a:xfrm>
            <a:off x="1508141" y="1059485"/>
            <a:ext cx="16442713" cy="8956298"/>
          </a:xfrm>
          <a:prstGeom prst="rect">
            <a:avLst/>
          </a:prstGeom>
          <a:noFill/>
        </p:spPr>
        <p:txBody>
          <a:bodyPr wrap="square">
            <a:spAutoFit/>
          </a:bodyPr>
          <a:lstStyle/>
          <a:p>
            <a:pPr marL="0" marR="0" algn="just">
              <a:spcBef>
                <a:spcPts val="0"/>
              </a:spcBef>
              <a:spcAft>
                <a:spcPts val="0"/>
              </a:spcAft>
              <a:tabLst>
                <a:tab pos="59753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1.</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James missed the bus. He was late for school. (because)</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James was late for school because he missed the bus.</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2.</a:t>
            </a:r>
            <a:r>
              <a:rPr lang="en-US" sz="3600" dirty="0">
                <a:effectLst/>
                <a:latin typeface="Calibri" panose="020F0502020204030204" pitchFamily="34" charset="0"/>
                <a:ea typeface="Cambria" panose="02040503050406030204" pitchFamily="18" charset="0"/>
                <a:cs typeface="Cambria" panose="02040503050406030204" pitchFamily="18" charset="0"/>
              </a:rPr>
              <a:t> Keep the food covered. The files will contaminate it. (or)</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Keep the food covered, or the flies will contaminate it.</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3.</a:t>
            </a:r>
            <a:r>
              <a:rPr lang="en-US" sz="3600" dirty="0">
                <a:effectLst/>
                <a:latin typeface="Calibri" panose="020F0502020204030204" pitchFamily="34" charset="0"/>
                <a:ea typeface="Cambria" panose="02040503050406030204" pitchFamily="18" charset="0"/>
                <a:cs typeface="Cambria" panose="02040503050406030204" pitchFamily="18" charset="0"/>
              </a:rPr>
              <a:t> Linda has a guitar. She plays it very well. (and)</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Linda has a guitar and she plays it very well.</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318895" algn="l"/>
                <a:tab pos="282384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4.</a:t>
            </a:r>
            <a:r>
              <a:rPr lang="en-US" sz="3600" dirty="0">
                <a:effectLst/>
                <a:latin typeface="Calibri" panose="020F0502020204030204" pitchFamily="34" charset="0"/>
                <a:ea typeface="Cambria" panose="02040503050406030204" pitchFamily="18" charset="0"/>
                <a:cs typeface="Cambria" panose="02040503050406030204" pitchFamily="18" charset="0"/>
              </a:rPr>
              <a:t> I need to study hard. I can get a good score on the test. (so)</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I need to study hard, so I can get a good score on the test.</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8547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5.</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She seemed a friendly person. I didn’t like her. (although)</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Although she seemed a friendly person, I didn't like her.</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8547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6.</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 food looks delicious. It tastes horrible</a:t>
            </a:r>
            <a:r>
              <a:rPr lang="en-US" sz="3600" dirty="0">
                <a:effectLst/>
                <a:latin typeface="Calibri" panose="020F0502020204030204" pitchFamily="34" charset="0"/>
                <a:ea typeface="Cambria" panose="02040503050406030204" pitchFamily="18" charset="0"/>
                <a:cs typeface="Cambria" panose="02040503050406030204" pitchFamily="18" charset="0"/>
              </a:rPr>
              <a:t>.</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(but)</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The food looks delicious, but it tastes horrible.</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8547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7.</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Mark fell. The floor was wet. (because)</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Mark fell because the floor was wet.</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096645" algn="l"/>
                <a:tab pos="317309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8.</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Mary took a part-time job. She needed some money</a:t>
            </a:r>
            <a:r>
              <a:rPr lang="en-US" sz="3600" dirty="0">
                <a:effectLst/>
                <a:latin typeface="Calibri" panose="020F0502020204030204" pitchFamily="34" charset="0"/>
                <a:ea typeface="Cambria" panose="02040503050406030204" pitchFamily="18" charset="0"/>
                <a:cs typeface="Cambria" panose="02040503050406030204" pitchFamily="18" charset="0"/>
              </a:rPr>
              <a:t>.</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(so)</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597535" algn="l"/>
              </a:tabLst>
            </a:pPr>
            <a:r>
              <a:rPr lang="en-US" sz="36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Mary needed some money, so she took a part-time job.</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73689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16" presetClass="entr" presetSubtype="21" fill="hold" nodeType="withEffect">
                                  <p:stCondLst>
                                    <p:cond delay="0"/>
                                  </p:stCondLst>
                                  <p:childTnLst>
                                    <p:set>
                                      <p:cBhvr>
                                        <p:cTn id="166" dur="1" fill="hold">
                                          <p:stCondLst>
                                            <p:cond delay="0"/>
                                          </p:stCondLst>
                                        </p:cTn>
                                        <p:tgtEl>
                                          <p:spTgt spid="117">
                                            <p:txEl>
                                              <p:pRg st="0" end="0"/>
                                            </p:txEl>
                                          </p:spTgt>
                                        </p:tgtEl>
                                        <p:attrNameLst>
                                          <p:attrName>style.visibility</p:attrName>
                                        </p:attrNameLst>
                                      </p:cBhvr>
                                      <p:to>
                                        <p:strVal val="visible"/>
                                      </p:to>
                                    </p:set>
                                    <p:animEffect transition="in" filter="barn(inVertical)">
                                      <p:cBhvr>
                                        <p:cTn id="167" dur="500"/>
                                        <p:tgtEl>
                                          <p:spTgt spid="117">
                                            <p:txEl>
                                              <p:pRg st="0" end="0"/>
                                            </p:txEl>
                                          </p:spTgt>
                                        </p:tgtEl>
                                      </p:cBhvr>
                                    </p:animEffect>
                                  </p:childTnLst>
                                </p:cTn>
                              </p:par>
                              <p:par>
                                <p:cTn id="168" presetID="16" presetClass="entr" presetSubtype="21" fill="hold" nodeType="withEffect">
                                  <p:stCondLst>
                                    <p:cond delay="0"/>
                                  </p:stCondLst>
                                  <p:childTnLst>
                                    <p:set>
                                      <p:cBhvr>
                                        <p:cTn id="169" dur="1" fill="hold">
                                          <p:stCondLst>
                                            <p:cond delay="0"/>
                                          </p:stCondLst>
                                        </p:cTn>
                                        <p:tgtEl>
                                          <p:spTgt spid="117">
                                            <p:txEl>
                                              <p:pRg st="2" end="2"/>
                                            </p:txEl>
                                          </p:spTgt>
                                        </p:tgtEl>
                                        <p:attrNameLst>
                                          <p:attrName>style.visibility</p:attrName>
                                        </p:attrNameLst>
                                      </p:cBhvr>
                                      <p:to>
                                        <p:strVal val="visible"/>
                                      </p:to>
                                    </p:set>
                                    <p:animEffect transition="in" filter="barn(inVertical)">
                                      <p:cBhvr>
                                        <p:cTn id="170" dur="500"/>
                                        <p:tgtEl>
                                          <p:spTgt spid="117">
                                            <p:txEl>
                                              <p:pRg st="2" end="2"/>
                                            </p:txEl>
                                          </p:spTgt>
                                        </p:tgtEl>
                                      </p:cBhvr>
                                    </p:animEffect>
                                  </p:childTnLst>
                                </p:cTn>
                              </p:par>
                              <p:par>
                                <p:cTn id="171" presetID="16" presetClass="entr" presetSubtype="21" fill="hold" nodeType="withEffect">
                                  <p:stCondLst>
                                    <p:cond delay="0"/>
                                  </p:stCondLst>
                                  <p:childTnLst>
                                    <p:set>
                                      <p:cBhvr>
                                        <p:cTn id="172" dur="1" fill="hold">
                                          <p:stCondLst>
                                            <p:cond delay="0"/>
                                          </p:stCondLst>
                                        </p:cTn>
                                        <p:tgtEl>
                                          <p:spTgt spid="117">
                                            <p:txEl>
                                              <p:pRg st="4" end="4"/>
                                            </p:txEl>
                                          </p:spTgt>
                                        </p:tgtEl>
                                        <p:attrNameLst>
                                          <p:attrName>style.visibility</p:attrName>
                                        </p:attrNameLst>
                                      </p:cBhvr>
                                      <p:to>
                                        <p:strVal val="visible"/>
                                      </p:to>
                                    </p:set>
                                    <p:animEffect transition="in" filter="barn(inVertical)">
                                      <p:cBhvr>
                                        <p:cTn id="173" dur="500"/>
                                        <p:tgtEl>
                                          <p:spTgt spid="117">
                                            <p:txEl>
                                              <p:pRg st="4" end="4"/>
                                            </p:txEl>
                                          </p:spTgt>
                                        </p:tgtEl>
                                      </p:cBhvr>
                                    </p:animEffect>
                                  </p:childTnLst>
                                </p:cTn>
                              </p:par>
                              <p:par>
                                <p:cTn id="174" presetID="16" presetClass="entr" presetSubtype="21" fill="hold" nodeType="withEffect">
                                  <p:stCondLst>
                                    <p:cond delay="0"/>
                                  </p:stCondLst>
                                  <p:childTnLst>
                                    <p:set>
                                      <p:cBhvr>
                                        <p:cTn id="175" dur="1" fill="hold">
                                          <p:stCondLst>
                                            <p:cond delay="0"/>
                                          </p:stCondLst>
                                        </p:cTn>
                                        <p:tgtEl>
                                          <p:spTgt spid="117">
                                            <p:txEl>
                                              <p:pRg st="6" end="6"/>
                                            </p:txEl>
                                          </p:spTgt>
                                        </p:tgtEl>
                                        <p:attrNameLst>
                                          <p:attrName>style.visibility</p:attrName>
                                        </p:attrNameLst>
                                      </p:cBhvr>
                                      <p:to>
                                        <p:strVal val="visible"/>
                                      </p:to>
                                    </p:set>
                                    <p:animEffect transition="in" filter="barn(inVertical)">
                                      <p:cBhvr>
                                        <p:cTn id="176" dur="500"/>
                                        <p:tgtEl>
                                          <p:spTgt spid="117">
                                            <p:txEl>
                                              <p:pRg st="6" end="6"/>
                                            </p:txEl>
                                          </p:spTgt>
                                        </p:tgtEl>
                                      </p:cBhvr>
                                    </p:animEffect>
                                  </p:childTnLst>
                                </p:cTn>
                              </p:par>
                              <p:par>
                                <p:cTn id="177" presetID="16" presetClass="entr" presetSubtype="21" fill="hold" nodeType="withEffect">
                                  <p:stCondLst>
                                    <p:cond delay="0"/>
                                  </p:stCondLst>
                                  <p:childTnLst>
                                    <p:set>
                                      <p:cBhvr>
                                        <p:cTn id="178" dur="1" fill="hold">
                                          <p:stCondLst>
                                            <p:cond delay="0"/>
                                          </p:stCondLst>
                                        </p:cTn>
                                        <p:tgtEl>
                                          <p:spTgt spid="117">
                                            <p:txEl>
                                              <p:pRg st="8" end="8"/>
                                            </p:txEl>
                                          </p:spTgt>
                                        </p:tgtEl>
                                        <p:attrNameLst>
                                          <p:attrName>style.visibility</p:attrName>
                                        </p:attrNameLst>
                                      </p:cBhvr>
                                      <p:to>
                                        <p:strVal val="visible"/>
                                      </p:to>
                                    </p:set>
                                    <p:animEffect transition="in" filter="barn(inVertical)">
                                      <p:cBhvr>
                                        <p:cTn id="179" dur="500"/>
                                        <p:tgtEl>
                                          <p:spTgt spid="117">
                                            <p:txEl>
                                              <p:pRg st="8" end="8"/>
                                            </p:txEl>
                                          </p:spTgt>
                                        </p:tgtEl>
                                      </p:cBhvr>
                                    </p:animEffect>
                                  </p:childTnLst>
                                </p:cTn>
                              </p:par>
                              <p:par>
                                <p:cTn id="180" presetID="16" presetClass="entr" presetSubtype="21" fill="hold" nodeType="withEffect">
                                  <p:stCondLst>
                                    <p:cond delay="0"/>
                                  </p:stCondLst>
                                  <p:childTnLst>
                                    <p:set>
                                      <p:cBhvr>
                                        <p:cTn id="181" dur="1" fill="hold">
                                          <p:stCondLst>
                                            <p:cond delay="0"/>
                                          </p:stCondLst>
                                        </p:cTn>
                                        <p:tgtEl>
                                          <p:spTgt spid="117">
                                            <p:txEl>
                                              <p:pRg st="10" end="10"/>
                                            </p:txEl>
                                          </p:spTgt>
                                        </p:tgtEl>
                                        <p:attrNameLst>
                                          <p:attrName>style.visibility</p:attrName>
                                        </p:attrNameLst>
                                      </p:cBhvr>
                                      <p:to>
                                        <p:strVal val="visible"/>
                                      </p:to>
                                    </p:set>
                                    <p:animEffect transition="in" filter="barn(inVertical)">
                                      <p:cBhvr>
                                        <p:cTn id="182" dur="500"/>
                                        <p:tgtEl>
                                          <p:spTgt spid="117">
                                            <p:txEl>
                                              <p:pRg st="10" end="10"/>
                                            </p:txEl>
                                          </p:spTgt>
                                        </p:tgtEl>
                                      </p:cBhvr>
                                    </p:animEffect>
                                  </p:childTnLst>
                                </p:cTn>
                              </p:par>
                              <p:par>
                                <p:cTn id="183" presetID="16" presetClass="entr" presetSubtype="21" fill="hold" nodeType="withEffect">
                                  <p:stCondLst>
                                    <p:cond delay="0"/>
                                  </p:stCondLst>
                                  <p:childTnLst>
                                    <p:set>
                                      <p:cBhvr>
                                        <p:cTn id="184" dur="1" fill="hold">
                                          <p:stCondLst>
                                            <p:cond delay="0"/>
                                          </p:stCondLst>
                                        </p:cTn>
                                        <p:tgtEl>
                                          <p:spTgt spid="117">
                                            <p:txEl>
                                              <p:pRg st="12" end="12"/>
                                            </p:txEl>
                                          </p:spTgt>
                                        </p:tgtEl>
                                        <p:attrNameLst>
                                          <p:attrName>style.visibility</p:attrName>
                                        </p:attrNameLst>
                                      </p:cBhvr>
                                      <p:to>
                                        <p:strVal val="visible"/>
                                      </p:to>
                                    </p:set>
                                    <p:animEffect transition="in" filter="barn(inVertical)">
                                      <p:cBhvr>
                                        <p:cTn id="185" dur="500"/>
                                        <p:tgtEl>
                                          <p:spTgt spid="117">
                                            <p:txEl>
                                              <p:pRg st="12" end="12"/>
                                            </p:txEl>
                                          </p:spTgt>
                                        </p:tgtEl>
                                      </p:cBhvr>
                                    </p:animEffect>
                                  </p:childTnLst>
                                </p:cTn>
                              </p:par>
                              <p:par>
                                <p:cTn id="186" presetID="16" presetClass="entr" presetSubtype="21" fill="hold" nodeType="withEffect">
                                  <p:stCondLst>
                                    <p:cond delay="0"/>
                                  </p:stCondLst>
                                  <p:childTnLst>
                                    <p:set>
                                      <p:cBhvr>
                                        <p:cTn id="187" dur="1" fill="hold">
                                          <p:stCondLst>
                                            <p:cond delay="0"/>
                                          </p:stCondLst>
                                        </p:cTn>
                                        <p:tgtEl>
                                          <p:spTgt spid="117">
                                            <p:txEl>
                                              <p:pRg st="14" end="14"/>
                                            </p:txEl>
                                          </p:spTgt>
                                        </p:tgtEl>
                                        <p:attrNameLst>
                                          <p:attrName>style.visibility</p:attrName>
                                        </p:attrNameLst>
                                      </p:cBhvr>
                                      <p:to>
                                        <p:strVal val="visible"/>
                                      </p:to>
                                    </p:set>
                                    <p:animEffect transition="in" filter="barn(inVertical)">
                                      <p:cBhvr>
                                        <p:cTn id="188" dur="500"/>
                                        <p:tgtEl>
                                          <p:spTgt spid="117">
                                            <p:txEl>
                                              <p:pRg st="14" end="14"/>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16" presetClass="entr" presetSubtype="21" fill="hold" nodeType="clickEffect">
                                  <p:stCondLst>
                                    <p:cond delay="0"/>
                                  </p:stCondLst>
                                  <p:childTnLst>
                                    <p:set>
                                      <p:cBhvr>
                                        <p:cTn id="192" dur="1" fill="hold">
                                          <p:stCondLst>
                                            <p:cond delay="0"/>
                                          </p:stCondLst>
                                        </p:cTn>
                                        <p:tgtEl>
                                          <p:spTgt spid="117">
                                            <p:txEl>
                                              <p:pRg st="1" end="1"/>
                                            </p:txEl>
                                          </p:spTgt>
                                        </p:tgtEl>
                                        <p:attrNameLst>
                                          <p:attrName>style.visibility</p:attrName>
                                        </p:attrNameLst>
                                      </p:cBhvr>
                                      <p:to>
                                        <p:strVal val="visible"/>
                                      </p:to>
                                    </p:set>
                                    <p:animEffect transition="in" filter="barn(inVertical)">
                                      <p:cBhvr>
                                        <p:cTn id="193" dur="500"/>
                                        <p:tgtEl>
                                          <p:spTgt spid="117">
                                            <p:txEl>
                                              <p:pRg st="1" end="1"/>
                                            </p:txEl>
                                          </p:spTgt>
                                        </p:tgtEl>
                                      </p:cBhvr>
                                    </p:animEffect>
                                  </p:childTnLst>
                                </p:cTn>
                              </p:par>
                            </p:childTnLst>
                          </p:cTn>
                        </p:par>
                      </p:childTnLst>
                    </p:cTn>
                  </p:par>
                  <p:par>
                    <p:cTn id="194" fill="hold">
                      <p:stCondLst>
                        <p:cond delay="indefinite"/>
                      </p:stCondLst>
                      <p:childTnLst>
                        <p:par>
                          <p:cTn id="195" fill="hold">
                            <p:stCondLst>
                              <p:cond delay="0"/>
                            </p:stCondLst>
                            <p:childTnLst>
                              <p:par>
                                <p:cTn id="196" presetID="16" presetClass="entr" presetSubtype="21" fill="hold" nodeType="clickEffect">
                                  <p:stCondLst>
                                    <p:cond delay="0"/>
                                  </p:stCondLst>
                                  <p:childTnLst>
                                    <p:set>
                                      <p:cBhvr>
                                        <p:cTn id="197" dur="1" fill="hold">
                                          <p:stCondLst>
                                            <p:cond delay="0"/>
                                          </p:stCondLst>
                                        </p:cTn>
                                        <p:tgtEl>
                                          <p:spTgt spid="117">
                                            <p:txEl>
                                              <p:pRg st="3" end="3"/>
                                            </p:txEl>
                                          </p:spTgt>
                                        </p:tgtEl>
                                        <p:attrNameLst>
                                          <p:attrName>style.visibility</p:attrName>
                                        </p:attrNameLst>
                                      </p:cBhvr>
                                      <p:to>
                                        <p:strVal val="visible"/>
                                      </p:to>
                                    </p:set>
                                    <p:animEffect transition="in" filter="barn(inVertical)">
                                      <p:cBhvr>
                                        <p:cTn id="198" dur="500"/>
                                        <p:tgtEl>
                                          <p:spTgt spid="117">
                                            <p:txEl>
                                              <p:pRg st="3" end="3"/>
                                            </p:txEl>
                                          </p:spTgt>
                                        </p:tgtEl>
                                      </p:cBhvr>
                                    </p:animEffect>
                                  </p:childTnLst>
                                </p:cTn>
                              </p:par>
                            </p:childTnLst>
                          </p:cTn>
                        </p:par>
                      </p:childTnLst>
                    </p:cTn>
                  </p:par>
                  <p:par>
                    <p:cTn id="199" fill="hold">
                      <p:stCondLst>
                        <p:cond delay="indefinite"/>
                      </p:stCondLst>
                      <p:childTnLst>
                        <p:par>
                          <p:cTn id="200" fill="hold">
                            <p:stCondLst>
                              <p:cond delay="0"/>
                            </p:stCondLst>
                            <p:childTnLst>
                              <p:par>
                                <p:cTn id="201" presetID="16" presetClass="entr" presetSubtype="21" fill="hold" nodeType="clickEffect">
                                  <p:stCondLst>
                                    <p:cond delay="0"/>
                                  </p:stCondLst>
                                  <p:childTnLst>
                                    <p:set>
                                      <p:cBhvr>
                                        <p:cTn id="202" dur="1" fill="hold">
                                          <p:stCondLst>
                                            <p:cond delay="0"/>
                                          </p:stCondLst>
                                        </p:cTn>
                                        <p:tgtEl>
                                          <p:spTgt spid="117">
                                            <p:txEl>
                                              <p:pRg st="5" end="5"/>
                                            </p:txEl>
                                          </p:spTgt>
                                        </p:tgtEl>
                                        <p:attrNameLst>
                                          <p:attrName>style.visibility</p:attrName>
                                        </p:attrNameLst>
                                      </p:cBhvr>
                                      <p:to>
                                        <p:strVal val="visible"/>
                                      </p:to>
                                    </p:set>
                                    <p:animEffect transition="in" filter="barn(inVertical)">
                                      <p:cBhvr>
                                        <p:cTn id="203" dur="500"/>
                                        <p:tgtEl>
                                          <p:spTgt spid="117">
                                            <p:txEl>
                                              <p:pRg st="5" end="5"/>
                                            </p:txEl>
                                          </p:spTgt>
                                        </p:tgtEl>
                                      </p:cBhvr>
                                    </p:animEffect>
                                  </p:childTnLst>
                                </p:cTn>
                              </p:par>
                            </p:childTnLst>
                          </p:cTn>
                        </p:par>
                      </p:childTnLst>
                    </p:cTn>
                  </p:par>
                  <p:par>
                    <p:cTn id="204" fill="hold">
                      <p:stCondLst>
                        <p:cond delay="indefinite"/>
                      </p:stCondLst>
                      <p:childTnLst>
                        <p:par>
                          <p:cTn id="205" fill="hold">
                            <p:stCondLst>
                              <p:cond delay="0"/>
                            </p:stCondLst>
                            <p:childTnLst>
                              <p:par>
                                <p:cTn id="206" presetID="16" presetClass="entr" presetSubtype="21" fill="hold" nodeType="clickEffect">
                                  <p:stCondLst>
                                    <p:cond delay="0"/>
                                  </p:stCondLst>
                                  <p:childTnLst>
                                    <p:set>
                                      <p:cBhvr>
                                        <p:cTn id="207" dur="1" fill="hold">
                                          <p:stCondLst>
                                            <p:cond delay="0"/>
                                          </p:stCondLst>
                                        </p:cTn>
                                        <p:tgtEl>
                                          <p:spTgt spid="117">
                                            <p:txEl>
                                              <p:pRg st="7" end="7"/>
                                            </p:txEl>
                                          </p:spTgt>
                                        </p:tgtEl>
                                        <p:attrNameLst>
                                          <p:attrName>style.visibility</p:attrName>
                                        </p:attrNameLst>
                                      </p:cBhvr>
                                      <p:to>
                                        <p:strVal val="visible"/>
                                      </p:to>
                                    </p:set>
                                    <p:animEffect transition="in" filter="barn(inVertical)">
                                      <p:cBhvr>
                                        <p:cTn id="208" dur="500"/>
                                        <p:tgtEl>
                                          <p:spTgt spid="117">
                                            <p:txEl>
                                              <p:pRg st="7" end="7"/>
                                            </p:txEl>
                                          </p:spTgt>
                                        </p:tgtEl>
                                      </p:cBhvr>
                                    </p:animEffect>
                                  </p:childTnLst>
                                </p:cTn>
                              </p:par>
                            </p:childTnLst>
                          </p:cTn>
                        </p:par>
                      </p:childTnLst>
                    </p:cTn>
                  </p:par>
                  <p:par>
                    <p:cTn id="209" fill="hold">
                      <p:stCondLst>
                        <p:cond delay="indefinite"/>
                      </p:stCondLst>
                      <p:childTnLst>
                        <p:par>
                          <p:cTn id="210" fill="hold">
                            <p:stCondLst>
                              <p:cond delay="0"/>
                            </p:stCondLst>
                            <p:childTnLst>
                              <p:par>
                                <p:cTn id="211" presetID="16" presetClass="entr" presetSubtype="21" fill="hold" nodeType="clickEffect">
                                  <p:stCondLst>
                                    <p:cond delay="0"/>
                                  </p:stCondLst>
                                  <p:childTnLst>
                                    <p:set>
                                      <p:cBhvr>
                                        <p:cTn id="212" dur="1" fill="hold">
                                          <p:stCondLst>
                                            <p:cond delay="0"/>
                                          </p:stCondLst>
                                        </p:cTn>
                                        <p:tgtEl>
                                          <p:spTgt spid="117">
                                            <p:txEl>
                                              <p:pRg st="9" end="9"/>
                                            </p:txEl>
                                          </p:spTgt>
                                        </p:tgtEl>
                                        <p:attrNameLst>
                                          <p:attrName>style.visibility</p:attrName>
                                        </p:attrNameLst>
                                      </p:cBhvr>
                                      <p:to>
                                        <p:strVal val="visible"/>
                                      </p:to>
                                    </p:set>
                                    <p:animEffect transition="in" filter="barn(inVertical)">
                                      <p:cBhvr>
                                        <p:cTn id="213" dur="500"/>
                                        <p:tgtEl>
                                          <p:spTgt spid="117">
                                            <p:txEl>
                                              <p:pRg st="9" end="9"/>
                                            </p:txEl>
                                          </p:spTgt>
                                        </p:tgtEl>
                                      </p:cBhvr>
                                    </p:animEffect>
                                  </p:childTnLst>
                                </p:cTn>
                              </p:par>
                            </p:childTnLst>
                          </p:cTn>
                        </p:par>
                      </p:childTnLst>
                    </p:cTn>
                  </p:par>
                  <p:par>
                    <p:cTn id="214" fill="hold">
                      <p:stCondLst>
                        <p:cond delay="indefinite"/>
                      </p:stCondLst>
                      <p:childTnLst>
                        <p:par>
                          <p:cTn id="215" fill="hold">
                            <p:stCondLst>
                              <p:cond delay="0"/>
                            </p:stCondLst>
                            <p:childTnLst>
                              <p:par>
                                <p:cTn id="216" presetID="16" presetClass="entr" presetSubtype="21" fill="hold" nodeType="clickEffect">
                                  <p:stCondLst>
                                    <p:cond delay="0"/>
                                  </p:stCondLst>
                                  <p:childTnLst>
                                    <p:set>
                                      <p:cBhvr>
                                        <p:cTn id="217" dur="1" fill="hold">
                                          <p:stCondLst>
                                            <p:cond delay="0"/>
                                          </p:stCondLst>
                                        </p:cTn>
                                        <p:tgtEl>
                                          <p:spTgt spid="117">
                                            <p:txEl>
                                              <p:pRg st="11" end="11"/>
                                            </p:txEl>
                                          </p:spTgt>
                                        </p:tgtEl>
                                        <p:attrNameLst>
                                          <p:attrName>style.visibility</p:attrName>
                                        </p:attrNameLst>
                                      </p:cBhvr>
                                      <p:to>
                                        <p:strVal val="visible"/>
                                      </p:to>
                                    </p:set>
                                    <p:animEffect transition="in" filter="barn(inVertical)">
                                      <p:cBhvr>
                                        <p:cTn id="218" dur="500"/>
                                        <p:tgtEl>
                                          <p:spTgt spid="117">
                                            <p:txEl>
                                              <p:pRg st="11" end="11"/>
                                            </p:txEl>
                                          </p:spTgt>
                                        </p:tgtEl>
                                      </p:cBhvr>
                                    </p:animEffect>
                                  </p:childTnLst>
                                </p:cTn>
                              </p:par>
                            </p:childTnLst>
                          </p:cTn>
                        </p:par>
                      </p:childTnLst>
                    </p:cTn>
                  </p:par>
                  <p:par>
                    <p:cTn id="219" fill="hold">
                      <p:stCondLst>
                        <p:cond delay="indefinite"/>
                      </p:stCondLst>
                      <p:childTnLst>
                        <p:par>
                          <p:cTn id="220" fill="hold">
                            <p:stCondLst>
                              <p:cond delay="0"/>
                            </p:stCondLst>
                            <p:childTnLst>
                              <p:par>
                                <p:cTn id="221" presetID="16" presetClass="entr" presetSubtype="21" fill="hold" nodeType="clickEffect">
                                  <p:stCondLst>
                                    <p:cond delay="0"/>
                                  </p:stCondLst>
                                  <p:childTnLst>
                                    <p:set>
                                      <p:cBhvr>
                                        <p:cTn id="222" dur="1" fill="hold">
                                          <p:stCondLst>
                                            <p:cond delay="0"/>
                                          </p:stCondLst>
                                        </p:cTn>
                                        <p:tgtEl>
                                          <p:spTgt spid="117">
                                            <p:txEl>
                                              <p:pRg st="13" end="13"/>
                                            </p:txEl>
                                          </p:spTgt>
                                        </p:tgtEl>
                                        <p:attrNameLst>
                                          <p:attrName>style.visibility</p:attrName>
                                        </p:attrNameLst>
                                      </p:cBhvr>
                                      <p:to>
                                        <p:strVal val="visible"/>
                                      </p:to>
                                    </p:set>
                                    <p:animEffect transition="in" filter="barn(inVertical)">
                                      <p:cBhvr>
                                        <p:cTn id="223" dur="500"/>
                                        <p:tgtEl>
                                          <p:spTgt spid="117">
                                            <p:txEl>
                                              <p:pRg st="13" end="13"/>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6" presetClass="entr" presetSubtype="21" fill="hold" nodeType="clickEffect">
                                  <p:stCondLst>
                                    <p:cond delay="0"/>
                                  </p:stCondLst>
                                  <p:childTnLst>
                                    <p:set>
                                      <p:cBhvr>
                                        <p:cTn id="227" dur="1" fill="hold">
                                          <p:stCondLst>
                                            <p:cond delay="0"/>
                                          </p:stCondLst>
                                        </p:cTn>
                                        <p:tgtEl>
                                          <p:spTgt spid="117">
                                            <p:txEl>
                                              <p:pRg st="15" end="15"/>
                                            </p:txEl>
                                          </p:spTgt>
                                        </p:tgtEl>
                                        <p:attrNameLst>
                                          <p:attrName>style.visibility</p:attrName>
                                        </p:attrNameLst>
                                      </p:cBhvr>
                                      <p:to>
                                        <p:strVal val="visible"/>
                                      </p:to>
                                    </p:set>
                                    <p:animEffect transition="in" filter="barn(inVertical)">
                                      <p:cBhvr>
                                        <p:cTn id="228" dur="500"/>
                                        <p:tgtEl>
                                          <p:spTgt spid="11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2272970" y="358600"/>
            <a:ext cx="16323090" cy="916213"/>
          </a:xfrm>
          <a:prstGeom prst="rect">
            <a:avLst/>
          </a:prstGeom>
          <a:noFill/>
        </p:spPr>
        <p:txBody>
          <a:bodyPr wrap="square">
            <a:spAutoFit/>
          </a:bodyPr>
          <a:lstStyle/>
          <a:p>
            <a:pPr algn="just">
              <a:lnSpc>
                <a:spcPct val="150000"/>
              </a:lnSpc>
            </a:pPr>
            <a:r>
              <a:rPr lang="en-US" sz="40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6. Choose the best option to complete the sentence.</a:t>
            </a:r>
            <a:endParaRPr lang="en-US" sz="40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A380D001-4F60-4089-A0CF-B967EB00BA0E}"/>
              </a:ext>
            </a:extLst>
          </p:cNvPr>
          <p:cNvSpPr txBox="1"/>
          <p:nvPr/>
        </p:nvSpPr>
        <p:spPr>
          <a:xfrm>
            <a:off x="1480536" y="1341239"/>
            <a:ext cx="16420553" cy="7684155"/>
          </a:xfrm>
          <a:prstGeom prst="rect">
            <a:avLst/>
          </a:prstGeom>
          <a:noFill/>
        </p:spPr>
        <p:txBody>
          <a:bodyPr wrap="square">
            <a:spAutoFit/>
          </a:bodyPr>
          <a:lstStyle/>
          <a:p>
            <a:pPr marL="0" marR="0" algn="just">
              <a:spcBef>
                <a:spcPts val="0"/>
              </a:spcBef>
              <a:spcAft>
                <a:spcPts val="0"/>
              </a:spcAft>
              <a:tabLst>
                <a:tab pos="585470" algn="l"/>
              </a:tabLst>
            </a:pPr>
            <a:r>
              <a:rPr lang="en-US" sz="4000" b="1" dirty="0">
                <a:effectLst/>
                <a:latin typeface="Calibri" panose="020F0502020204030204" pitchFamily="34" charset="0"/>
                <a:ea typeface="Cambria" panose="02040503050406030204" pitchFamily="18" charset="0"/>
                <a:cs typeface="Cambria" panose="02040503050406030204" pitchFamily="18" charset="0"/>
              </a:rPr>
              <a:t>1.</a:t>
            </a:r>
            <a:r>
              <a:rPr lang="en-US" sz="4000" dirty="0">
                <a:effectLst/>
                <a:latin typeface="Calibri" panose="020F0502020204030204" pitchFamily="34" charset="0"/>
                <a:ea typeface="Cambria" panose="02040503050406030204" pitchFamily="18" charset="0"/>
                <a:cs typeface="Cambria" panose="02040503050406030204" pitchFamily="18" charset="0"/>
              </a:rPr>
              <a:t> </a:t>
            </a:r>
            <a:r>
              <a:rPr lang="en-US" sz="40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Fruit tastes good ___________ it’s healthy for your body.</a:t>
            </a:r>
            <a:endParaRPr lang="en-US" sz="40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800"/>
              </a:spcAft>
            </a:pP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but			B. and			</a:t>
            </a:r>
            <a:r>
              <a:rPr lang="en-US" sz="4000" dirty="0">
                <a:effectLst/>
                <a:latin typeface="Calibri" panose="020F0502020204030204" pitchFamily="34" charset="0"/>
                <a:ea typeface="Calibri" panose="020F0502020204030204" pitchFamily="34" charset="0"/>
                <a:cs typeface="Calibri" panose="020F0502020204030204" pitchFamily="34" charset="0"/>
              </a:rPr>
              <a:t>C.</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			D. or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4000" b="1" dirty="0">
                <a:effectLst/>
                <a:latin typeface="Calibri" panose="020F0502020204030204" pitchFamily="34" charset="0"/>
                <a:ea typeface="Calibri" panose="020F0502020204030204" pitchFamily="34" charset="0"/>
                <a:cs typeface="Calibri" panose="020F0502020204030204" pitchFamily="34" charset="0"/>
              </a:rPr>
              <a:t>2.</a:t>
            </a:r>
            <a:r>
              <a:rPr lang="en-US" sz="4000" dirty="0">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want to buy a new jacket, ___________ I don’t have enough money.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and			B. so			</a:t>
            </a:r>
            <a:r>
              <a:rPr lang="en-US" sz="4000" dirty="0">
                <a:effectLst/>
                <a:latin typeface="Calibri" panose="020F0502020204030204" pitchFamily="34" charset="0"/>
                <a:ea typeface="Calibri" panose="020F0502020204030204" pitchFamily="34" charset="0"/>
                <a:cs typeface="Calibri" panose="020F0502020204030204" pitchFamily="34" charset="0"/>
              </a:rPr>
              <a:t>C.</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but			D. because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4000" b="1" dirty="0">
                <a:effectLst/>
                <a:latin typeface="Calibri" panose="020F0502020204030204" pitchFamily="34" charset="0"/>
                <a:ea typeface="Calibri" panose="020F0502020204030204" pitchFamily="34" charset="0"/>
                <a:cs typeface="Calibri" panose="020F0502020204030204" pitchFamily="34" charset="0"/>
              </a:rPr>
              <a:t>3.</a:t>
            </a:r>
            <a:r>
              <a:rPr lang="en-US" sz="4000" dirty="0">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Linda is going to make a cake, ___________ she needs some eggs and flour.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so			B. but			</a:t>
            </a:r>
            <a:r>
              <a:rPr lang="en-US" sz="4000" dirty="0">
                <a:effectLst/>
                <a:latin typeface="Calibri" panose="020F0502020204030204" pitchFamily="34" charset="0"/>
                <a:ea typeface="Calibri" panose="020F0502020204030204" pitchFamily="34" charset="0"/>
                <a:cs typeface="Calibri" panose="020F0502020204030204" pitchFamily="34" charset="0"/>
              </a:rPr>
              <a:t>C.</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D. or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4000" b="1" dirty="0">
                <a:effectLst/>
                <a:latin typeface="Calibri" panose="020F0502020204030204" pitchFamily="34" charset="0"/>
                <a:ea typeface="Calibri" panose="020F0502020204030204" pitchFamily="34" charset="0"/>
                <a:cs typeface="Calibri" panose="020F0502020204030204" pitchFamily="34" charset="0"/>
              </a:rPr>
              <a:t>4.</a:t>
            </a:r>
            <a:r>
              <a:rPr lang="en-US" sz="4000" dirty="0">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went for a walk ___________ it was raining heavily.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because		B. although		</a:t>
            </a:r>
            <a:r>
              <a:rPr lang="en-US" sz="4000" dirty="0">
                <a:effectLst/>
                <a:latin typeface="Calibri" panose="020F0502020204030204" pitchFamily="34" charset="0"/>
                <a:ea typeface="Calibri" panose="020F0502020204030204" pitchFamily="34" charset="0"/>
                <a:cs typeface="Calibri" panose="020F0502020204030204" pitchFamily="34" charset="0"/>
              </a:rPr>
              <a:t>C.</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therefore		D. however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4000" b="1" dirty="0">
                <a:effectLst/>
                <a:latin typeface="Calibri" panose="020F0502020204030204" pitchFamily="34" charset="0"/>
                <a:ea typeface="Calibri" panose="020F0502020204030204" pitchFamily="34" charset="0"/>
                <a:cs typeface="Calibri" panose="020F0502020204030204" pitchFamily="34" charset="0"/>
              </a:rPr>
              <a:t>5.</a:t>
            </a:r>
            <a:r>
              <a:rPr lang="en-US" sz="4000" dirty="0">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can go to the pool ___________ we can go horse-riding, whichever</a:t>
            </a:r>
            <a:r>
              <a:rPr lang="en-US" sz="4000" dirty="0">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prefer?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or			B. but			</a:t>
            </a:r>
            <a:r>
              <a:rPr lang="en-US" sz="4000" dirty="0">
                <a:effectLst/>
                <a:latin typeface="Calibri" panose="020F0502020204030204" pitchFamily="34" charset="0"/>
                <a:ea typeface="Calibri" panose="020F0502020204030204" pitchFamily="34" charset="0"/>
                <a:cs typeface="Calibri" panose="020F0502020204030204" pitchFamily="34" charset="0"/>
              </a:rPr>
              <a:t>C.</a:t>
            </a:r>
            <a:r>
              <a:rPr lang="en-US" sz="4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D. so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9" name="Oval 118">
            <a:extLst>
              <a:ext uri="{FF2B5EF4-FFF2-40B4-BE49-F238E27FC236}">
                <a16:creationId xmlns:a16="http://schemas.microsoft.com/office/drawing/2014/main" id="{7AE17996-292C-4CC0-9C96-7DF4998B06C4}"/>
              </a:ext>
            </a:extLst>
          </p:cNvPr>
          <p:cNvSpPr/>
          <p:nvPr/>
        </p:nvSpPr>
        <p:spPr>
          <a:xfrm>
            <a:off x="4891127" y="1985403"/>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1" name="Oval 120">
            <a:extLst>
              <a:ext uri="{FF2B5EF4-FFF2-40B4-BE49-F238E27FC236}">
                <a16:creationId xmlns:a16="http://schemas.microsoft.com/office/drawing/2014/main" id="{24621BD4-61BD-4A16-941E-66EEAE03E67E}"/>
              </a:ext>
            </a:extLst>
          </p:cNvPr>
          <p:cNvSpPr/>
          <p:nvPr/>
        </p:nvSpPr>
        <p:spPr>
          <a:xfrm>
            <a:off x="8601112" y="3410658"/>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2" name="Oval 121">
            <a:extLst>
              <a:ext uri="{FF2B5EF4-FFF2-40B4-BE49-F238E27FC236}">
                <a16:creationId xmlns:a16="http://schemas.microsoft.com/office/drawing/2014/main" id="{52ADEE77-68D7-4134-BBC7-0FA0D20D0D0F}"/>
              </a:ext>
            </a:extLst>
          </p:cNvPr>
          <p:cNvSpPr/>
          <p:nvPr/>
        </p:nvSpPr>
        <p:spPr>
          <a:xfrm>
            <a:off x="1339790" y="4876657"/>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3" name="Oval 122">
            <a:extLst>
              <a:ext uri="{FF2B5EF4-FFF2-40B4-BE49-F238E27FC236}">
                <a16:creationId xmlns:a16="http://schemas.microsoft.com/office/drawing/2014/main" id="{D451EFC9-75EA-41C8-8289-A8FD1BB24CAA}"/>
              </a:ext>
            </a:extLst>
          </p:cNvPr>
          <p:cNvSpPr/>
          <p:nvPr/>
        </p:nvSpPr>
        <p:spPr>
          <a:xfrm>
            <a:off x="4997099" y="6211457"/>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4" name="Oval 123">
            <a:extLst>
              <a:ext uri="{FF2B5EF4-FFF2-40B4-BE49-F238E27FC236}">
                <a16:creationId xmlns:a16="http://schemas.microsoft.com/office/drawing/2014/main" id="{D2042E27-E3BA-4EF1-9798-B09B0CDB7142}"/>
              </a:ext>
            </a:extLst>
          </p:cNvPr>
          <p:cNvSpPr/>
          <p:nvPr/>
        </p:nvSpPr>
        <p:spPr>
          <a:xfrm>
            <a:off x="1285497" y="8232389"/>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3147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9"/>
                                        </p:tgtEl>
                                        <p:attrNameLst>
                                          <p:attrName>style.visibility</p:attrName>
                                        </p:attrNameLst>
                                      </p:cBhvr>
                                      <p:to>
                                        <p:strVal val="visible"/>
                                      </p:to>
                                    </p:set>
                                    <p:animEffect transition="in" filter="barn(inVertical)">
                                      <p:cBhvr>
                                        <p:cTn id="174" dur="500"/>
                                        <p:tgtEl>
                                          <p:spTgt spid="119"/>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21"/>
                                        </p:tgtEl>
                                        <p:attrNameLst>
                                          <p:attrName>style.visibility</p:attrName>
                                        </p:attrNameLst>
                                      </p:cBhvr>
                                      <p:to>
                                        <p:strVal val="visible"/>
                                      </p:to>
                                    </p:set>
                                    <p:animEffect transition="in" filter="barn(inVertical)">
                                      <p:cBhvr>
                                        <p:cTn id="179" dur="500"/>
                                        <p:tgtEl>
                                          <p:spTgt spid="121"/>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2"/>
                                        </p:tgtEl>
                                        <p:attrNameLst>
                                          <p:attrName>style.visibility</p:attrName>
                                        </p:attrNameLst>
                                      </p:cBhvr>
                                      <p:to>
                                        <p:strVal val="visible"/>
                                      </p:to>
                                    </p:set>
                                    <p:animEffect transition="in" filter="barn(inVertical)">
                                      <p:cBhvr>
                                        <p:cTn id="184" dur="500"/>
                                        <p:tgtEl>
                                          <p:spTgt spid="122"/>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3"/>
                                        </p:tgtEl>
                                        <p:attrNameLst>
                                          <p:attrName>style.visibility</p:attrName>
                                        </p:attrNameLst>
                                      </p:cBhvr>
                                      <p:to>
                                        <p:strVal val="visible"/>
                                      </p:to>
                                    </p:set>
                                    <p:animEffect transition="in" filter="barn(inVertical)">
                                      <p:cBhvr>
                                        <p:cTn id="189" dur="500"/>
                                        <p:tgtEl>
                                          <p:spTgt spid="123"/>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4"/>
                                        </p:tgtEl>
                                        <p:attrNameLst>
                                          <p:attrName>style.visibility</p:attrName>
                                        </p:attrNameLst>
                                      </p:cBhvr>
                                      <p:to>
                                        <p:strVal val="visible"/>
                                      </p:to>
                                    </p:set>
                                    <p:animEffect transition="in" filter="barn(inVertical)">
                                      <p:cBhvr>
                                        <p:cTn id="194"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9" grpId="0" animBg="1"/>
      <p:bldP spid="121" grpId="0" animBg="1"/>
      <p:bldP spid="122" grpId="0" animBg="1"/>
      <p:bldP spid="123" grpId="0" animBg="1"/>
      <p:bldP spid="1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2272970" y="358600"/>
            <a:ext cx="16323090" cy="916213"/>
          </a:xfrm>
          <a:prstGeom prst="rect">
            <a:avLst/>
          </a:prstGeom>
          <a:noFill/>
        </p:spPr>
        <p:txBody>
          <a:bodyPr wrap="square">
            <a:spAutoFit/>
          </a:bodyPr>
          <a:lstStyle/>
          <a:p>
            <a:pPr algn="just">
              <a:lnSpc>
                <a:spcPct val="150000"/>
              </a:lnSpc>
            </a:pPr>
            <a:r>
              <a:rPr lang="en-US" sz="40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6. Choose the best option to complete the sentence.</a:t>
            </a:r>
            <a:endParaRPr lang="en-US" sz="40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A380D001-4F60-4089-A0CF-B967EB00BA0E}"/>
              </a:ext>
            </a:extLst>
          </p:cNvPr>
          <p:cNvSpPr txBox="1"/>
          <p:nvPr/>
        </p:nvSpPr>
        <p:spPr>
          <a:xfrm>
            <a:off x="1073663" y="1463140"/>
            <a:ext cx="16827426" cy="7786747"/>
          </a:xfrm>
          <a:prstGeom prst="rect">
            <a:avLst/>
          </a:prstGeom>
          <a:noFill/>
        </p:spPr>
        <p:txBody>
          <a:bodyPr wrap="square">
            <a:spAutoFit/>
          </a:bodyPr>
          <a:lstStyle/>
          <a:p>
            <a:pPr lvl="0">
              <a:spcAft>
                <a:spcPts val="800"/>
              </a:spcAft>
            </a:pPr>
            <a:r>
              <a:rPr lang="en-US" sz="4400" b="1" dirty="0">
                <a:solidFill>
                  <a:prstClr val="black"/>
                </a:solidFill>
                <a:latin typeface="Calibri" panose="020F0502020204030204" pitchFamily="34" charset="0"/>
                <a:ea typeface="Calibri" panose="020F0502020204030204" pitchFamily="34" charset="0"/>
                <a:cs typeface="Calibri" panose="020F0502020204030204" pitchFamily="34" charset="0"/>
              </a:rPr>
              <a:t>6.</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John likes funny movies ___________ he doesn’t like scary movies.</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A. and			B. or			</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so			D. but</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n-US" sz="4400" b="1" dirty="0">
                <a:solidFill>
                  <a:prstClr val="black"/>
                </a:solidFill>
                <a:latin typeface="Calibri" panose="020F0502020204030204" pitchFamily="34" charset="0"/>
                <a:ea typeface="Calibri" panose="020F0502020204030204" pitchFamily="34" charset="0"/>
                <a:cs typeface="Calibri" panose="020F0502020204030204" pitchFamily="34" charset="0"/>
              </a:rPr>
              <a:t>7.</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I’d like to see that Korean band ___________ their music is pretty cool.</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A. although 		B. so			</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because 		D. but</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n-US" sz="4400" b="1" dirty="0">
                <a:solidFill>
                  <a:prstClr val="black"/>
                </a:solidFill>
                <a:latin typeface="Calibri" panose="020F0502020204030204" pitchFamily="34" charset="0"/>
                <a:ea typeface="Calibri" panose="020F0502020204030204" pitchFamily="34" charset="0"/>
                <a:cs typeface="Calibri" panose="020F0502020204030204" pitchFamily="34" charset="0"/>
              </a:rPr>
              <a:t>8.</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I still cry at the end ___________ I’ve seen this movie several times.</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A. and			B. although 		</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because 		D. so</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n-US" sz="4400" b="1" dirty="0">
                <a:solidFill>
                  <a:prstClr val="black"/>
                </a:solidFill>
                <a:latin typeface="Calibri" panose="020F0502020204030204" pitchFamily="34" charset="0"/>
                <a:ea typeface="Calibri" panose="020F0502020204030204" pitchFamily="34" charset="0"/>
                <a:cs typeface="Calibri" panose="020F0502020204030204" pitchFamily="34" charset="0"/>
              </a:rPr>
              <a:t>9.</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You must hurry ___________ you will miss your train.</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A. so			B. but			</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and			D. or</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n-US" sz="4400" b="1" dirty="0">
                <a:solidFill>
                  <a:srgbClr val="000000"/>
                </a:solidFill>
                <a:latin typeface="Calibri" panose="020F0502020204030204" pitchFamily="34" charset="0"/>
                <a:ea typeface="Calibri" panose="020F0502020204030204" pitchFamily="34" charset="0"/>
                <a:cs typeface="Calibri" panose="020F0502020204030204" pitchFamily="34" charset="0"/>
              </a:rPr>
              <a:t>10.</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His chocolate was too hot, ___________ he put some cold milk in it.</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A. so</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B. but</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C.</a:t>
            </a: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because 		D. although</a:t>
            </a:r>
            <a:endParaRPr lang="en-US" sz="4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9" name="Oval 118">
            <a:extLst>
              <a:ext uri="{FF2B5EF4-FFF2-40B4-BE49-F238E27FC236}">
                <a16:creationId xmlns:a16="http://schemas.microsoft.com/office/drawing/2014/main" id="{2F5B2EBA-1D1E-4BC1-8FC8-41524C3ADD5D}"/>
              </a:ext>
            </a:extLst>
          </p:cNvPr>
          <p:cNvSpPr/>
          <p:nvPr/>
        </p:nvSpPr>
        <p:spPr>
          <a:xfrm>
            <a:off x="11983018" y="2275079"/>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1" name="Oval 120">
            <a:extLst>
              <a:ext uri="{FF2B5EF4-FFF2-40B4-BE49-F238E27FC236}">
                <a16:creationId xmlns:a16="http://schemas.microsoft.com/office/drawing/2014/main" id="{EA0E308E-67C6-40BC-B8FD-649D45EF1CEB}"/>
              </a:ext>
            </a:extLst>
          </p:cNvPr>
          <p:cNvSpPr/>
          <p:nvPr/>
        </p:nvSpPr>
        <p:spPr>
          <a:xfrm>
            <a:off x="9267493" y="3822607"/>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2" name="Oval 121">
            <a:extLst>
              <a:ext uri="{FF2B5EF4-FFF2-40B4-BE49-F238E27FC236}">
                <a16:creationId xmlns:a16="http://schemas.microsoft.com/office/drawing/2014/main" id="{E6B82C11-0D0F-45D0-B797-EB53F6F1AC24}"/>
              </a:ext>
            </a:extLst>
          </p:cNvPr>
          <p:cNvSpPr/>
          <p:nvPr/>
        </p:nvSpPr>
        <p:spPr>
          <a:xfrm>
            <a:off x="4582975" y="5374384"/>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3" name="Oval 122">
            <a:extLst>
              <a:ext uri="{FF2B5EF4-FFF2-40B4-BE49-F238E27FC236}">
                <a16:creationId xmlns:a16="http://schemas.microsoft.com/office/drawing/2014/main" id="{EFF6742F-CDED-4FCD-A2C3-B4FFDF0E27B8}"/>
              </a:ext>
            </a:extLst>
          </p:cNvPr>
          <p:cNvSpPr/>
          <p:nvPr/>
        </p:nvSpPr>
        <p:spPr>
          <a:xfrm>
            <a:off x="11931958" y="6922437"/>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4" name="Oval 123">
            <a:extLst>
              <a:ext uri="{FF2B5EF4-FFF2-40B4-BE49-F238E27FC236}">
                <a16:creationId xmlns:a16="http://schemas.microsoft.com/office/drawing/2014/main" id="{D3CB6594-006D-407A-9310-41E0B40EDDD8}"/>
              </a:ext>
            </a:extLst>
          </p:cNvPr>
          <p:cNvSpPr/>
          <p:nvPr/>
        </p:nvSpPr>
        <p:spPr>
          <a:xfrm>
            <a:off x="1014584" y="8529004"/>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2631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9"/>
                                        </p:tgtEl>
                                        <p:attrNameLst>
                                          <p:attrName>style.visibility</p:attrName>
                                        </p:attrNameLst>
                                      </p:cBhvr>
                                      <p:to>
                                        <p:strVal val="visible"/>
                                      </p:to>
                                    </p:set>
                                    <p:animEffect transition="in" filter="barn(inVertical)">
                                      <p:cBhvr>
                                        <p:cTn id="174" dur="500"/>
                                        <p:tgtEl>
                                          <p:spTgt spid="119"/>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21"/>
                                        </p:tgtEl>
                                        <p:attrNameLst>
                                          <p:attrName>style.visibility</p:attrName>
                                        </p:attrNameLst>
                                      </p:cBhvr>
                                      <p:to>
                                        <p:strVal val="visible"/>
                                      </p:to>
                                    </p:set>
                                    <p:animEffect transition="in" filter="barn(inVertical)">
                                      <p:cBhvr>
                                        <p:cTn id="179" dur="500"/>
                                        <p:tgtEl>
                                          <p:spTgt spid="121"/>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2"/>
                                        </p:tgtEl>
                                        <p:attrNameLst>
                                          <p:attrName>style.visibility</p:attrName>
                                        </p:attrNameLst>
                                      </p:cBhvr>
                                      <p:to>
                                        <p:strVal val="visible"/>
                                      </p:to>
                                    </p:set>
                                    <p:animEffect transition="in" filter="barn(inVertical)">
                                      <p:cBhvr>
                                        <p:cTn id="184" dur="500"/>
                                        <p:tgtEl>
                                          <p:spTgt spid="122"/>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3"/>
                                        </p:tgtEl>
                                        <p:attrNameLst>
                                          <p:attrName>style.visibility</p:attrName>
                                        </p:attrNameLst>
                                      </p:cBhvr>
                                      <p:to>
                                        <p:strVal val="visible"/>
                                      </p:to>
                                    </p:set>
                                    <p:animEffect transition="in" filter="barn(inVertical)">
                                      <p:cBhvr>
                                        <p:cTn id="189" dur="500"/>
                                        <p:tgtEl>
                                          <p:spTgt spid="123"/>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4"/>
                                        </p:tgtEl>
                                        <p:attrNameLst>
                                          <p:attrName>style.visibility</p:attrName>
                                        </p:attrNameLst>
                                      </p:cBhvr>
                                      <p:to>
                                        <p:strVal val="visible"/>
                                      </p:to>
                                    </p:set>
                                    <p:animEffect transition="in" filter="barn(inVertical)">
                                      <p:cBhvr>
                                        <p:cTn id="194"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9" grpId="0" animBg="1"/>
      <p:bldP spid="121" grpId="0" animBg="1"/>
      <p:bldP spid="122" grpId="0" animBg="1"/>
      <p:bldP spid="123" grpId="0" animBg="1"/>
      <p:bldP spid="1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264" y="4615721"/>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066667" y="5831012"/>
            <a:ext cx="8525232" cy="698781"/>
          </a:xfrm>
          <a:prstGeom prst="rect">
            <a:avLst/>
          </a:prstGeom>
        </p:spPr>
        <p:txBody>
          <a:bodyPr wrap="square" lIns="0" tIns="0" rIns="0" bIns="0" rtlCol="0" anchor="t">
            <a:spAutoFit/>
          </a:bodyPr>
          <a:lstStyle/>
          <a:p>
            <a:pPr lvl="0" algn="ctr">
              <a:lnSpc>
                <a:spcPts val="3749"/>
              </a:lnSpc>
              <a:spcBef>
                <a:spcPct val="0"/>
              </a:spcBef>
            </a:pPr>
            <a:r>
              <a:rPr lang="en-US" sz="9600" dirty="0">
                <a:solidFill>
                  <a:srgbClr val="503D36"/>
                </a:solidFill>
                <a:latin typeface="Sniglet"/>
              </a:rPr>
              <a:t>III. PHONETICS</a:t>
            </a: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78030" y="6425148"/>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719352" y="6811562"/>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6638765" y="7747618"/>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2673696" y="2320822"/>
            <a:ext cx="1206641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2673696" y="2794658"/>
            <a:ext cx="11781949" cy="1083374"/>
          </a:xfrm>
          <a:prstGeom prst="rect">
            <a:avLst/>
          </a:prstGeom>
        </p:spPr>
        <p:txBody>
          <a:bodyPr wrap="square" lIns="0" tIns="0" rIns="0" bIns="0" rtlCol="0" anchor="t">
            <a:spAutoFit/>
          </a:bodyPr>
          <a:lstStyle/>
          <a:p>
            <a:pPr lvl="0" algn="ctr">
              <a:lnSpc>
                <a:spcPts val="7920"/>
              </a:lnSpc>
              <a:spcBef>
                <a:spcPct val="0"/>
              </a:spcBef>
            </a:pPr>
            <a:r>
              <a:rPr lang="en-US" sz="8800" dirty="0">
                <a:solidFill>
                  <a:srgbClr val="503D36"/>
                </a:solidFill>
                <a:latin typeface="More Sugar"/>
              </a:rPr>
              <a:t>PART 2. LANGUAGE</a:t>
            </a:r>
          </a:p>
        </p:txBody>
      </p:sp>
    </p:spTree>
    <p:extLst>
      <p:ext uri="{BB962C8B-B14F-4D97-AF65-F5344CB8AC3E}">
        <p14:creationId xmlns:p14="http://schemas.microsoft.com/office/powerpoint/2010/main" val="356760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437306" y="456644"/>
            <a:ext cx="16323090" cy="1323439"/>
          </a:xfrm>
          <a:prstGeom prst="rect">
            <a:avLst/>
          </a:prstGeom>
          <a:noFill/>
        </p:spPr>
        <p:txBody>
          <a:bodyPr wrap="square">
            <a:spAutoFit/>
          </a:bodyPr>
          <a:lstStyle/>
          <a:p>
            <a:pPr algn="ctr"/>
            <a:r>
              <a:rPr lang="en-US" sz="4000" b="1" dirty="0">
                <a:solidFill>
                  <a:srgbClr val="00B0F0"/>
                </a:solidFill>
                <a:latin typeface="Calibri" panose="020F0502020204030204" pitchFamily="34" charset="0"/>
                <a:ea typeface="Cambria" panose="02040503050406030204" pitchFamily="18" charset="0"/>
                <a:cs typeface="Cambria" panose="02040503050406030204" pitchFamily="18" charset="0"/>
              </a:rPr>
              <a:t>Exercise 1. Choose the word whose underlined part is pronounced differently from that of the others in each group.</a:t>
            </a:r>
            <a:endParaRPr lang="en-US" sz="4000" dirty="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graphicFrame>
        <p:nvGraphicFramePr>
          <p:cNvPr id="57" name="Table 56">
            <a:extLst>
              <a:ext uri="{FF2B5EF4-FFF2-40B4-BE49-F238E27FC236}">
                <a16:creationId xmlns:a16="http://schemas.microsoft.com/office/drawing/2014/main" id="{2B48CD32-FB15-453A-9749-B3D542DCAC7C}"/>
              </a:ext>
            </a:extLst>
          </p:cNvPr>
          <p:cNvGraphicFramePr>
            <a:graphicFrameLocks noGrp="1"/>
          </p:cNvGraphicFramePr>
          <p:nvPr>
            <p:extLst>
              <p:ext uri="{D42A27DB-BD31-4B8C-83A1-F6EECF244321}">
                <p14:modId xmlns:p14="http://schemas.microsoft.com/office/powerpoint/2010/main" val="2717193146"/>
              </p:ext>
            </p:extLst>
          </p:nvPr>
        </p:nvGraphicFramePr>
        <p:xfrm>
          <a:off x="2085303" y="1911755"/>
          <a:ext cx="15127510" cy="7379340"/>
        </p:xfrm>
        <a:graphic>
          <a:graphicData uri="http://schemas.openxmlformats.org/drawingml/2006/table">
            <a:tbl>
              <a:tblPr firstRow="1" firstCol="1" bandRow="1"/>
              <a:tblGrid>
                <a:gridCol w="3781118">
                  <a:extLst>
                    <a:ext uri="{9D8B030D-6E8A-4147-A177-3AD203B41FA5}">
                      <a16:colId xmlns:a16="http://schemas.microsoft.com/office/drawing/2014/main" val="677323942"/>
                    </a:ext>
                  </a:extLst>
                </a:gridCol>
                <a:gridCol w="3781118">
                  <a:extLst>
                    <a:ext uri="{9D8B030D-6E8A-4147-A177-3AD203B41FA5}">
                      <a16:colId xmlns:a16="http://schemas.microsoft.com/office/drawing/2014/main" val="3640834520"/>
                    </a:ext>
                  </a:extLst>
                </a:gridCol>
                <a:gridCol w="3782637">
                  <a:extLst>
                    <a:ext uri="{9D8B030D-6E8A-4147-A177-3AD203B41FA5}">
                      <a16:colId xmlns:a16="http://schemas.microsoft.com/office/drawing/2014/main" val="4140209116"/>
                    </a:ext>
                  </a:extLst>
                </a:gridCol>
                <a:gridCol w="3782637">
                  <a:extLst>
                    <a:ext uri="{9D8B030D-6E8A-4147-A177-3AD203B41FA5}">
                      <a16:colId xmlns:a16="http://schemas.microsoft.com/office/drawing/2014/main" val="4013827054"/>
                    </a:ext>
                  </a:extLst>
                </a:gridCol>
              </a:tblGrid>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irsty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bo</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anksgiving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ere</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401862005"/>
                  </a:ext>
                </a:extLst>
              </a:tr>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wea</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rough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warm</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 too</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234474656"/>
                  </a:ext>
                </a:extLst>
              </a:tr>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an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eir</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ear</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798173458"/>
                  </a:ext>
                </a:extLst>
              </a:tr>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bir</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day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al</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ough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eatre</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728081726"/>
                  </a:ext>
                </a:extLst>
              </a:tr>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any</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nei</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an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 fea</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964265142"/>
                  </a:ext>
                </a:extLst>
              </a:tr>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ink</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ank</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eatre</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ere</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90586231"/>
                  </a:ext>
                </a:extLst>
              </a:tr>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mo</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rough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lea</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 ei</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508573039"/>
                  </a:ext>
                </a:extLst>
              </a:tr>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em</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some</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121355632"/>
                  </a:ext>
                </a:extLst>
              </a:tr>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irty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ough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fif</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D.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anks</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222047885"/>
                  </a:ext>
                </a:extLst>
              </a:tr>
              <a:tr h="0">
                <a:tc>
                  <a:txBody>
                    <a:bodyPr/>
                    <a:lstStyle/>
                    <a:p>
                      <a:pPr marL="0" marR="0" algn="just">
                        <a:lnSpc>
                          <a:spcPct val="150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 everything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just">
                        <a:lnSpc>
                          <a:spcPct val="150000"/>
                        </a:lnSpc>
                        <a:spcBef>
                          <a:spcPts val="0"/>
                        </a:spcBef>
                        <a:spcAft>
                          <a:spcPts val="0"/>
                        </a:spcAft>
                      </a:pP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B. bro</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er</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just">
                        <a:lnSpc>
                          <a:spcPct val="150000"/>
                        </a:lnSpc>
                        <a:spcBef>
                          <a:spcPts val="0"/>
                        </a:spcBef>
                        <a:spcAft>
                          <a:spcPts val="0"/>
                        </a:spcAft>
                      </a:pPr>
                      <a:r>
                        <a:rPr lang="en-US" sz="3600">
                          <a:effectLst/>
                          <a:latin typeface="Calibri" panose="020F0502020204030204" pitchFamily="34" charset="0"/>
                          <a:ea typeface="Calibri" panose="020F0502020204030204" pitchFamily="34" charset="0"/>
                          <a:cs typeface="Calibri" panose="020F0502020204030204" pitchFamily="34" charset="0"/>
                        </a:rPr>
                        <a:t>C.</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eory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just">
                        <a:lnSpc>
                          <a:spcPct val="150000"/>
                        </a:lnSpc>
                        <a:spcBef>
                          <a:spcPts val="0"/>
                        </a:spcBef>
                        <a:spcAft>
                          <a:spcPts val="0"/>
                        </a:spcAft>
                      </a:pP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bo</a:t>
                      </a:r>
                      <a:r>
                        <a:rPr lang="en-US" sz="3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352567848"/>
                  </a:ext>
                </a:extLst>
              </a:tr>
            </a:tbl>
          </a:graphicData>
        </a:graphic>
      </p:graphicFrame>
      <p:sp>
        <p:nvSpPr>
          <p:cNvPr id="117" name="Oval 116">
            <a:extLst>
              <a:ext uri="{FF2B5EF4-FFF2-40B4-BE49-F238E27FC236}">
                <a16:creationId xmlns:a16="http://schemas.microsoft.com/office/drawing/2014/main" id="{E1340BF8-5D5A-4D0C-B0A4-F2DEE31FB505}"/>
              </a:ext>
            </a:extLst>
          </p:cNvPr>
          <p:cNvSpPr/>
          <p:nvPr/>
        </p:nvSpPr>
        <p:spPr>
          <a:xfrm>
            <a:off x="13248373" y="2019983"/>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9" name="Oval 118">
            <a:extLst>
              <a:ext uri="{FF2B5EF4-FFF2-40B4-BE49-F238E27FC236}">
                <a16:creationId xmlns:a16="http://schemas.microsoft.com/office/drawing/2014/main" id="{B4681723-9CC1-4890-AC78-BE4DD1E24D70}"/>
              </a:ext>
            </a:extLst>
          </p:cNvPr>
          <p:cNvSpPr/>
          <p:nvPr/>
        </p:nvSpPr>
        <p:spPr>
          <a:xfrm>
            <a:off x="2418005" y="2824440"/>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1" name="Oval 120">
            <a:extLst>
              <a:ext uri="{FF2B5EF4-FFF2-40B4-BE49-F238E27FC236}">
                <a16:creationId xmlns:a16="http://schemas.microsoft.com/office/drawing/2014/main" id="{EEFBACA8-347D-4248-B1D3-39B44944C7A2}"/>
              </a:ext>
            </a:extLst>
          </p:cNvPr>
          <p:cNvSpPr/>
          <p:nvPr/>
        </p:nvSpPr>
        <p:spPr>
          <a:xfrm>
            <a:off x="9453073" y="3491015"/>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2" name="Oval 121">
            <a:extLst>
              <a:ext uri="{FF2B5EF4-FFF2-40B4-BE49-F238E27FC236}">
                <a16:creationId xmlns:a16="http://schemas.microsoft.com/office/drawing/2014/main" id="{14CFB04F-5EF0-4024-95FB-8BCF4B1E3D2C}"/>
              </a:ext>
            </a:extLst>
          </p:cNvPr>
          <p:cNvSpPr/>
          <p:nvPr/>
        </p:nvSpPr>
        <p:spPr>
          <a:xfrm>
            <a:off x="5551741" y="4292546"/>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3" name="Oval 122">
            <a:extLst>
              <a:ext uri="{FF2B5EF4-FFF2-40B4-BE49-F238E27FC236}">
                <a16:creationId xmlns:a16="http://schemas.microsoft.com/office/drawing/2014/main" id="{FA6E42F6-5265-42FC-85E1-74B5B3142E64}"/>
              </a:ext>
            </a:extLst>
          </p:cNvPr>
          <p:cNvSpPr/>
          <p:nvPr/>
        </p:nvSpPr>
        <p:spPr>
          <a:xfrm>
            <a:off x="2385912" y="4948939"/>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4" name="Oval 123">
            <a:extLst>
              <a:ext uri="{FF2B5EF4-FFF2-40B4-BE49-F238E27FC236}">
                <a16:creationId xmlns:a16="http://schemas.microsoft.com/office/drawing/2014/main" id="{611538D7-85EE-4EED-8F8A-3556BE0CA462}"/>
              </a:ext>
            </a:extLst>
          </p:cNvPr>
          <p:cNvSpPr/>
          <p:nvPr/>
        </p:nvSpPr>
        <p:spPr>
          <a:xfrm>
            <a:off x="13168807" y="5756297"/>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0" name="Oval 129">
            <a:extLst>
              <a:ext uri="{FF2B5EF4-FFF2-40B4-BE49-F238E27FC236}">
                <a16:creationId xmlns:a16="http://schemas.microsoft.com/office/drawing/2014/main" id="{201B0CBF-FB64-4C2B-BDDC-92E559636C2C}"/>
              </a:ext>
            </a:extLst>
          </p:cNvPr>
          <p:cNvSpPr/>
          <p:nvPr/>
        </p:nvSpPr>
        <p:spPr>
          <a:xfrm>
            <a:off x="5551741" y="6477329"/>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1" name="Oval 130">
            <a:extLst>
              <a:ext uri="{FF2B5EF4-FFF2-40B4-BE49-F238E27FC236}">
                <a16:creationId xmlns:a16="http://schemas.microsoft.com/office/drawing/2014/main" id="{487C9550-8A35-4D38-A0F3-6271679CFA7B}"/>
              </a:ext>
            </a:extLst>
          </p:cNvPr>
          <p:cNvSpPr/>
          <p:nvPr/>
        </p:nvSpPr>
        <p:spPr>
          <a:xfrm>
            <a:off x="9480908" y="7171205"/>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2" name="Oval 131">
            <a:extLst>
              <a:ext uri="{FF2B5EF4-FFF2-40B4-BE49-F238E27FC236}">
                <a16:creationId xmlns:a16="http://schemas.microsoft.com/office/drawing/2014/main" id="{8755EC52-6EC0-4895-A7BE-C9E43FD18A93}"/>
              </a:ext>
            </a:extLst>
          </p:cNvPr>
          <p:cNvSpPr/>
          <p:nvPr/>
        </p:nvSpPr>
        <p:spPr>
          <a:xfrm>
            <a:off x="5719622" y="7944116"/>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3" name="Oval 132">
            <a:extLst>
              <a:ext uri="{FF2B5EF4-FFF2-40B4-BE49-F238E27FC236}">
                <a16:creationId xmlns:a16="http://schemas.microsoft.com/office/drawing/2014/main" id="{96E7397F-218F-4A7C-99E2-60D45D3C0FAE}"/>
              </a:ext>
            </a:extLst>
          </p:cNvPr>
          <p:cNvSpPr/>
          <p:nvPr/>
        </p:nvSpPr>
        <p:spPr>
          <a:xfrm>
            <a:off x="5749461" y="8720817"/>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336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nodeType="withEffect">
                                  <p:stCondLst>
                                    <p:cond delay="0"/>
                                  </p:stCondLst>
                                  <p:childTnLst>
                                    <p:set>
                                      <p:cBhvr>
                                        <p:cTn id="166" dur="1" fill="hold">
                                          <p:stCondLst>
                                            <p:cond delay="0"/>
                                          </p:stCondLst>
                                        </p:cTn>
                                        <p:tgtEl>
                                          <p:spTgt spid="57"/>
                                        </p:tgtEl>
                                        <p:attrNameLst>
                                          <p:attrName>style.visibility</p:attrName>
                                        </p:attrNameLst>
                                      </p:cBhvr>
                                      <p:to>
                                        <p:strVal val="visible"/>
                                      </p:to>
                                    </p:set>
                                    <p:anim calcmode="lin" valueType="num">
                                      <p:cBhvr>
                                        <p:cTn id="167" dur="500" fill="hold"/>
                                        <p:tgtEl>
                                          <p:spTgt spid="57"/>
                                        </p:tgtEl>
                                        <p:attrNameLst>
                                          <p:attrName>ppt_w</p:attrName>
                                        </p:attrNameLst>
                                      </p:cBhvr>
                                      <p:tavLst>
                                        <p:tav tm="0">
                                          <p:val>
                                            <p:fltVal val="0"/>
                                          </p:val>
                                        </p:tav>
                                        <p:tav tm="100000">
                                          <p:val>
                                            <p:strVal val="#ppt_w"/>
                                          </p:val>
                                        </p:tav>
                                      </p:tavLst>
                                    </p:anim>
                                    <p:anim calcmode="lin" valueType="num">
                                      <p:cBhvr>
                                        <p:cTn id="168" dur="500" fill="hold"/>
                                        <p:tgtEl>
                                          <p:spTgt spid="57"/>
                                        </p:tgtEl>
                                        <p:attrNameLst>
                                          <p:attrName>ppt_h</p:attrName>
                                        </p:attrNameLst>
                                      </p:cBhvr>
                                      <p:tavLst>
                                        <p:tav tm="0">
                                          <p:val>
                                            <p:fltVal val="0"/>
                                          </p:val>
                                        </p:tav>
                                        <p:tav tm="100000">
                                          <p:val>
                                            <p:strVal val="#ppt_h"/>
                                          </p:val>
                                        </p:tav>
                                      </p:tavLst>
                                    </p:anim>
                                    <p:animEffect transition="in" filter="fade">
                                      <p:cBhvr>
                                        <p:cTn id="169" dur="500"/>
                                        <p:tgtEl>
                                          <p:spTgt spid="5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7"/>
                                        </p:tgtEl>
                                        <p:attrNameLst>
                                          <p:attrName>style.visibility</p:attrName>
                                        </p:attrNameLst>
                                      </p:cBhvr>
                                      <p:to>
                                        <p:strVal val="visible"/>
                                      </p:to>
                                    </p:set>
                                    <p:animEffect transition="in" filter="barn(inVertical)">
                                      <p:cBhvr>
                                        <p:cTn id="174" dur="500"/>
                                        <p:tgtEl>
                                          <p:spTgt spid="117"/>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19"/>
                                        </p:tgtEl>
                                        <p:attrNameLst>
                                          <p:attrName>style.visibility</p:attrName>
                                        </p:attrNameLst>
                                      </p:cBhvr>
                                      <p:to>
                                        <p:strVal val="visible"/>
                                      </p:to>
                                    </p:set>
                                    <p:animEffect transition="in" filter="barn(inVertical)">
                                      <p:cBhvr>
                                        <p:cTn id="179" dur="500"/>
                                        <p:tgtEl>
                                          <p:spTgt spid="119"/>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1"/>
                                        </p:tgtEl>
                                        <p:attrNameLst>
                                          <p:attrName>style.visibility</p:attrName>
                                        </p:attrNameLst>
                                      </p:cBhvr>
                                      <p:to>
                                        <p:strVal val="visible"/>
                                      </p:to>
                                    </p:set>
                                    <p:animEffect transition="in" filter="barn(inVertical)">
                                      <p:cBhvr>
                                        <p:cTn id="184" dur="500"/>
                                        <p:tgtEl>
                                          <p:spTgt spid="121"/>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2"/>
                                        </p:tgtEl>
                                        <p:attrNameLst>
                                          <p:attrName>style.visibility</p:attrName>
                                        </p:attrNameLst>
                                      </p:cBhvr>
                                      <p:to>
                                        <p:strVal val="visible"/>
                                      </p:to>
                                    </p:set>
                                    <p:animEffect transition="in" filter="barn(inVertical)">
                                      <p:cBhvr>
                                        <p:cTn id="189" dur="500"/>
                                        <p:tgtEl>
                                          <p:spTgt spid="122"/>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3"/>
                                        </p:tgtEl>
                                        <p:attrNameLst>
                                          <p:attrName>style.visibility</p:attrName>
                                        </p:attrNameLst>
                                      </p:cBhvr>
                                      <p:to>
                                        <p:strVal val="visible"/>
                                      </p:to>
                                    </p:set>
                                    <p:animEffect transition="in" filter="barn(inVertical)">
                                      <p:cBhvr>
                                        <p:cTn id="194" dur="500"/>
                                        <p:tgtEl>
                                          <p:spTgt spid="123"/>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4"/>
                                        </p:tgtEl>
                                        <p:attrNameLst>
                                          <p:attrName>style.visibility</p:attrName>
                                        </p:attrNameLst>
                                      </p:cBhvr>
                                      <p:to>
                                        <p:strVal val="visible"/>
                                      </p:to>
                                    </p:set>
                                    <p:animEffect transition="in" filter="barn(inVertical)">
                                      <p:cBhvr>
                                        <p:cTn id="199" dur="500"/>
                                        <p:tgtEl>
                                          <p:spTgt spid="124"/>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30"/>
                                        </p:tgtEl>
                                        <p:attrNameLst>
                                          <p:attrName>style.visibility</p:attrName>
                                        </p:attrNameLst>
                                      </p:cBhvr>
                                      <p:to>
                                        <p:strVal val="visible"/>
                                      </p:to>
                                    </p:set>
                                    <p:animEffect transition="in" filter="barn(inVertical)">
                                      <p:cBhvr>
                                        <p:cTn id="204" dur="500"/>
                                        <p:tgtEl>
                                          <p:spTgt spid="130"/>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131"/>
                                        </p:tgtEl>
                                        <p:attrNameLst>
                                          <p:attrName>style.visibility</p:attrName>
                                        </p:attrNameLst>
                                      </p:cBhvr>
                                      <p:to>
                                        <p:strVal val="visible"/>
                                      </p:to>
                                    </p:set>
                                    <p:animEffect transition="in" filter="barn(inVertical)">
                                      <p:cBhvr>
                                        <p:cTn id="209" dur="500"/>
                                        <p:tgtEl>
                                          <p:spTgt spid="131"/>
                                        </p:tgtEl>
                                      </p:cBhvr>
                                    </p:animEffect>
                                  </p:childTnLst>
                                </p:cTn>
                              </p:par>
                            </p:childTnLst>
                          </p:cTn>
                        </p:par>
                      </p:childTnLst>
                    </p:cTn>
                  </p:par>
                  <p:par>
                    <p:cTn id="210" fill="hold">
                      <p:stCondLst>
                        <p:cond delay="indefinite"/>
                      </p:stCondLst>
                      <p:childTnLst>
                        <p:par>
                          <p:cTn id="211" fill="hold">
                            <p:stCondLst>
                              <p:cond delay="0"/>
                            </p:stCondLst>
                            <p:childTnLst>
                              <p:par>
                                <p:cTn id="212" presetID="16" presetClass="entr" presetSubtype="21" fill="hold" grpId="0" nodeType="clickEffect">
                                  <p:stCondLst>
                                    <p:cond delay="0"/>
                                  </p:stCondLst>
                                  <p:childTnLst>
                                    <p:set>
                                      <p:cBhvr>
                                        <p:cTn id="213" dur="1" fill="hold">
                                          <p:stCondLst>
                                            <p:cond delay="0"/>
                                          </p:stCondLst>
                                        </p:cTn>
                                        <p:tgtEl>
                                          <p:spTgt spid="132"/>
                                        </p:tgtEl>
                                        <p:attrNameLst>
                                          <p:attrName>style.visibility</p:attrName>
                                        </p:attrNameLst>
                                      </p:cBhvr>
                                      <p:to>
                                        <p:strVal val="visible"/>
                                      </p:to>
                                    </p:set>
                                    <p:animEffect transition="in" filter="barn(inVertical)">
                                      <p:cBhvr>
                                        <p:cTn id="214" dur="500"/>
                                        <p:tgtEl>
                                          <p:spTgt spid="132"/>
                                        </p:tgtEl>
                                      </p:cBhvr>
                                    </p:animEffect>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grpId="0" nodeType="clickEffect">
                                  <p:stCondLst>
                                    <p:cond delay="0"/>
                                  </p:stCondLst>
                                  <p:childTnLst>
                                    <p:set>
                                      <p:cBhvr>
                                        <p:cTn id="218" dur="1" fill="hold">
                                          <p:stCondLst>
                                            <p:cond delay="0"/>
                                          </p:stCondLst>
                                        </p:cTn>
                                        <p:tgtEl>
                                          <p:spTgt spid="133"/>
                                        </p:tgtEl>
                                        <p:attrNameLst>
                                          <p:attrName>style.visibility</p:attrName>
                                        </p:attrNameLst>
                                      </p:cBhvr>
                                      <p:to>
                                        <p:strVal val="visible"/>
                                      </p:to>
                                    </p:set>
                                    <p:animEffect transition="in" filter="barn(inVertical)">
                                      <p:cBhvr>
                                        <p:cTn id="219"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animBg="1"/>
      <p:bldP spid="119" grpId="0" animBg="1"/>
      <p:bldP spid="121" grpId="0" animBg="1"/>
      <p:bldP spid="122" grpId="0" animBg="1"/>
      <p:bldP spid="123" grpId="0" animBg="1"/>
      <p:bldP spid="124" grpId="0" animBg="1"/>
      <p:bldP spid="130" grpId="0" animBg="1"/>
      <p:bldP spid="131" grpId="0" animBg="1"/>
      <p:bldP spid="132" grpId="0" animBg="1"/>
      <p:bldP spid="1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437306" y="241444"/>
            <a:ext cx="16323090" cy="916213"/>
          </a:xfrm>
          <a:prstGeom prst="rect">
            <a:avLst/>
          </a:prstGeom>
          <a:noFill/>
        </p:spPr>
        <p:txBody>
          <a:bodyPr wrap="square">
            <a:spAutoFit/>
          </a:bodyPr>
          <a:lstStyle/>
          <a:p>
            <a:pPr algn="just">
              <a:lnSpc>
                <a:spcPct val="150000"/>
              </a:lnSpc>
            </a:pPr>
            <a:r>
              <a:rPr lang="en-US" sz="4000" b="1">
                <a:solidFill>
                  <a:srgbClr val="00B0F0"/>
                </a:solidFill>
                <a:latin typeface="Calibri" panose="020F0502020204030204" pitchFamily="34" charset="0"/>
                <a:ea typeface="Cambria" panose="02040503050406030204" pitchFamily="18" charset="0"/>
                <a:cs typeface="Cambria" panose="02040503050406030204" pitchFamily="18" charset="0"/>
              </a:rPr>
              <a:t>Exercise 2. Choose the word from the box for each description below.</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graphicFrame>
        <p:nvGraphicFramePr>
          <p:cNvPr id="57" name="Table 56">
            <a:extLst>
              <a:ext uri="{FF2B5EF4-FFF2-40B4-BE49-F238E27FC236}">
                <a16:creationId xmlns:a16="http://schemas.microsoft.com/office/drawing/2014/main" id="{E9E61FE0-9414-41D4-BA03-6056CCF527E9}"/>
              </a:ext>
            </a:extLst>
          </p:cNvPr>
          <p:cNvGraphicFramePr>
            <a:graphicFrameLocks noGrp="1"/>
          </p:cNvGraphicFramePr>
          <p:nvPr>
            <p:extLst>
              <p:ext uri="{D42A27DB-BD31-4B8C-83A1-F6EECF244321}">
                <p14:modId xmlns:p14="http://schemas.microsoft.com/office/powerpoint/2010/main" val="1396814809"/>
              </p:ext>
            </p:extLst>
          </p:nvPr>
        </p:nvGraphicFramePr>
        <p:xfrm>
          <a:off x="1793806" y="4046728"/>
          <a:ext cx="14569448" cy="5502841"/>
        </p:xfrm>
        <a:graphic>
          <a:graphicData uri="http://schemas.openxmlformats.org/drawingml/2006/table">
            <a:tbl>
              <a:tblPr firstRow="1" firstCol="1" bandRow="1"/>
              <a:tblGrid>
                <a:gridCol w="7284724">
                  <a:extLst>
                    <a:ext uri="{9D8B030D-6E8A-4147-A177-3AD203B41FA5}">
                      <a16:colId xmlns:a16="http://schemas.microsoft.com/office/drawing/2014/main" val="2289794054"/>
                    </a:ext>
                  </a:extLst>
                </a:gridCol>
                <a:gridCol w="7284724">
                  <a:extLst>
                    <a:ext uri="{9D8B030D-6E8A-4147-A177-3AD203B41FA5}">
                      <a16:colId xmlns:a16="http://schemas.microsoft.com/office/drawing/2014/main" val="3762898391"/>
                    </a:ext>
                  </a:extLst>
                </a:gridCol>
              </a:tblGrid>
              <a:tr h="1214498">
                <a:tc>
                  <a:txBody>
                    <a:bodyPr/>
                    <a:lstStyle/>
                    <a:p>
                      <a:pPr marL="0" marR="0" algn="ctr">
                        <a:lnSpc>
                          <a:spcPct val="150000"/>
                        </a:lnSpc>
                        <a:spcBef>
                          <a:spcPts val="0"/>
                        </a:spcBef>
                        <a:spcAft>
                          <a:spcPts val="0"/>
                        </a:spcAft>
                      </a:pPr>
                      <a:r>
                        <a:rPr lang="en-US" sz="5400" b="1">
                          <a:solidFill>
                            <a:srgbClr val="0070C0"/>
                          </a:solidFill>
                          <a:effectLst/>
                          <a:latin typeface="Calibri" panose="020F0502020204030204" pitchFamily="34" charset="0"/>
                          <a:ea typeface="Calibri" panose="020F0502020204030204" pitchFamily="34" charset="0"/>
                          <a:cs typeface="Calibri" panose="020F0502020204030204" pitchFamily="34" charset="0"/>
                        </a:rPr>
                        <a:t>/θ/</a:t>
                      </a:r>
                      <a:endParaRPr lang="en-US"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5400" b="1">
                          <a:solidFill>
                            <a:srgbClr val="0070C0"/>
                          </a:solidFill>
                          <a:effectLst/>
                          <a:latin typeface="Calibri" panose="020F0502020204030204" pitchFamily="34" charset="0"/>
                          <a:ea typeface="Calibri" panose="020F0502020204030204" pitchFamily="34" charset="0"/>
                          <a:cs typeface="Calibri" panose="020F0502020204030204" pitchFamily="34" charset="0"/>
                        </a:rPr>
                        <a:t>/ð/</a:t>
                      </a:r>
                      <a:endParaRPr lang="en-US"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3973469"/>
                  </a:ext>
                </a:extLst>
              </a:tr>
              <a:tr h="4288343">
                <a:tc>
                  <a:txBody>
                    <a:bodyPr/>
                    <a:lstStyle/>
                    <a:p>
                      <a:pPr marL="0" marR="0" algn="just">
                        <a:lnSpc>
                          <a:spcPct val="100000"/>
                        </a:lnSpc>
                        <a:spcBef>
                          <a:spcPts val="0"/>
                        </a:spcBef>
                        <a:spcAft>
                          <a:spcPts val="0"/>
                        </a:spcAft>
                      </a:pPr>
                      <a:r>
                        <a:rPr lang="en-US" sz="4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9550"/>
                  </a:ext>
                </a:extLst>
              </a:tr>
            </a:tbl>
          </a:graphicData>
        </a:graphic>
      </p:graphicFrame>
      <p:sp>
        <p:nvSpPr>
          <p:cNvPr id="117" name="TextBox 116">
            <a:extLst>
              <a:ext uri="{FF2B5EF4-FFF2-40B4-BE49-F238E27FC236}">
                <a16:creationId xmlns:a16="http://schemas.microsoft.com/office/drawing/2014/main" id="{00952483-1B14-46D0-92E6-B965C159F3FE}"/>
              </a:ext>
            </a:extLst>
          </p:cNvPr>
          <p:cNvSpPr txBox="1"/>
          <p:nvPr/>
        </p:nvSpPr>
        <p:spPr>
          <a:xfrm>
            <a:off x="625222" y="929094"/>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Thursday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8" name="TextBox 117">
            <a:extLst>
              <a:ext uri="{FF2B5EF4-FFF2-40B4-BE49-F238E27FC236}">
                <a16:creationId xmlns:a16="http://schemas.microsoft.com/office/drawing/2014/main" id="{124421D8-0B94-4382-B8B7-ED23274A8CF3}"/>
              </a:ext>
            </a:extLst>
          </p:cNvPr>
          <p:cNvSpPr txBox="1"/>
          <p:nvPr/>
        </p:nvSpPr>
        <p:spPr>
          <a:xfrm>
            <a:off x="3153211" y="929094"/>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third</a:t>
            </a:r>
          </a:p>
        </p:txBody>
      </p:sp>
      <p:sp>
        <p:nvSpPr>
          <p:cNvPr id="119" name="TextBox 118">
            <a:extLst>
              <a:ext uri="{FF2B5EF4-FFF2-40B4-BE49-F238E27FC236}">
                <a16:creationId xmlns:a16="http://schemas.microsoft.com/office/drawing/2014/main" id="{2AA8D705-26ED-4F7D-A4A9-6C5D06927EEF}"/>
              </a:ext>
            </a:extLst>
          </p:cNvPr>
          <p:cNvSpPr txBox="1"/>
          <p:nvPr/>
        </p:nvSpPr>
        <p:spPr>
          <a:xfrm>
            <a:off x="5933982" y="904772"/>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healthy</a:t>
            </a:r>
          </a:p>
        </p:txBody>
      </p:sp>
      <p:sp>
        <p:nvSpPr>
          <p:cNvPr id="121" name="TextBox 120">
            <a:extLst>
              <a:ext uri="{FF2B5EF4-FFF2-40B4-BE49-F238E27FC236}">
                <a16:creationId xmlns:a16="http://schemas.microsoft.com/office/drawing/2014/main" id="{DF4EE829-B517-4787-BC45-3A71A921CA36}"/>
              </a:ext>
            </a:extLst>
          </p:cNvPr>
          <p:cNvSpPr txBox="1"/>
          <p:nvPr/>
        </p:nvSpPr>
        <p:spPr>
          <a:xfrm>
            <a:off x="8461971" y="904772"/>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feather</a:t>
            </a:r>
          </a:p>
        </p:txBody>
      </p:sp>
      <p:sp>
        <p:nvSpPr>
          <p:cNvPr id="122" name="TextBox 121">
            <a:extLst>
              <a:ext uri="{FF2B5EF4-FFF2-40B4-BE49-F238E27FC236}">
                <a16:creationId xmlns:a16="http://schemas.microsoft.com/office/drawing/2014/main" id="{B0CCC00B-081C-4283-9EC0-215DC6EA8D75}"/>
              </a:ext>
            </a:extLst>
          </p:cNvPr>
          <p:cNvSpPr txBox="1"/>
          <p:nvPr/>
        </p:nvSpPr>
        <p:spPr>
          <a:xfrm>
            <a:off x="11250610" y="880784"/>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clothing</a:t>
            </a:r>
          </a:p>
        </p:txBody>
      </p:sp>
      <p:sp>
        <p:nvSpPr>
          <p:cNvPr id="123" name="TextBox 122">
            <a:extLst>
              <a:ext uri="{FF2B5EF4-FFF2-40B4-BE49-F238E27FC236}">
                <a16:creationId xmlns:a16="http://schemas.microsoft.com/office/drawing/2014/main" id="{CBDED537-F414-4EC8-B6B3-CC542500AEB6}"/>
              </a:ext>
            </a:extLst>
          </p:cNvPr>
          <p:cNvSpPr txBox="1"/>
          <p:nvPr/>
        </p:nvSpPr>
        <p:spPr>
          <a:xfrm>
            <a:off x="13778599" y="880784"/>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think</a:t>
            </a:r>
          </a:p>
        </p:txBody>
      </p:sp>
      <p:sp>
        <p:nvSpPr>
          <p:cNvPr id="124" name="TextBox 123">
            <a:extLst>
              <a:ext uri="{FF2B5EF4-FFF2-40B4-BE49-F238E27FC236}">
                <a16:creationId xmlns:a16="http://schemas.microsoft.com/office/drawing/2014/main" id="{27582662-153E-4B85-8335-2108FB82D066}"/>
              </a:ext>
            </a:extLst>
          </p:cNvPr>
          <p:cNvSpPr txBox="1"/>
          <p:nvPr/>
        </p:nvSpPr>
        <p:spPr>
          <a:xfrm>
            <a:off x="152400" y="1818931"/>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them</a:t>
            </a:r>
          </a:p>
        </p:txBody>
      </p:sp>
      <p:sp>
        <p:nvSpPr>
          <p:cNvPr id="125" name="TextBox 124">
            <a:extLst>
              <a:ext uri="{FF2B5EF4-FFF2-40B4-BE49-F238E27FC236}">
                <a16:creationId xmlns:a16="http://schemas.microsoft.com/office/drawing/2014/main" id="{38830A16-501B-412C-AC25-D376F49FFC6F}"/>
              </a:ext>
            </a:extLst>
          </p:cNvPr>
          <p:cNvSpPr txBox="1"/>
          <p:nvPr/>
        </p:nvSpPr>
        <p:spPr>
          <a:xfrm>
            <a:off x="2403696" y="1843253"/>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smooth</a:t>
            </a:r>
          </a:p>
        </p:txBody>
      </p:sp>
      <p:sp>
        <p:nvSpPr>
          <p:cNvPr id="126" name="TextBox 125">
            <a:extLst>
              <a:ext uri="{FF2B5EF4-FFF2-40B4-BE49-F238E27FC236}">
                <a16:creationId xmlns:a16="http://schemas.microsoft.com/office/drawing/2014/main" id="{62BC0B71-9143-4962-84CE-356D1CBD8DCA}"/>
              </a:ext>
            </a:extLst>
          </p:cNvPr>
          <p:cNvSpPr txBox="1"/>
          <p:nvPr/>
        </p:nvSpPr>
        <p:spPr>
          <a:xfrm>
            <a:off x="4896800" y="1818474"/>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mother</a:t>
            </a:r>
          </a:p>
        </p:txBody>
      </p:sp>
      <p:sp>
        <p:nvSpPr>
          <p:cNvPr id="127" name="TextBox 126">
            <a:extLst>
              <a:ext uri="{FF2B5EF4-FFF2-40B4-BE49-F238E27FC236}">
                <a16:creationId xmlns:a16="http://schemas.microsoft.com/office/drawing/2014/main" id="{0042E43B-BEB3-4C79-8101-A3FDF0B007ED}"/>
              </a:ext>
            </a:extLst>
          </p:cNvPr>
          <p:cNvSpPr txBox="1"/>
          <p:nvPr/>
        </p:nvSpPr>
        <p:spPr>
          <a:xfrm>
            <a:off x="7451689" y="1793695"/>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thought</a:t>
            </a:r>
          </a:p>
        </p:txBody>
      </p:sp>
      <p:sp>
        <p:nvSpPr>
          <p:cNvPr id="128" name="TextBox 127">
            <a:extLst>
              <a:ext uri="{FF2B5EF4-FFF2-40B4-BE49-F238E27FC236}">
                <a16:creationId xmlns:a16="http://schemas.microsoft.com/office/drawing/2014/main" id="{D659CDA6-DA56-4A44-A215-0438628BE8F5}"/>
              </a:ext>
            </a:extLst>
          </p:cNvPr>
          <p:cNvSpPr txBox="1"/>
          <p:nvPr/>
        </p:nvSpPr>
        <p:spPr>
          <a:xfrm>
            <a:off x="9973605" y="1817852"/>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there</a:t>
            </a:r>
          </a:p>
        </p:txBody>
      </p:sp>
      <p:sp>
        <p:nvSpPr>
          <p:cNvPr id="129" name="TextBox 128">
            <a:extLst>
              <a:ext uri="{FF2B5EF4-FFF2-40B4-BE49-F238E27FC236}">
                <a16:creationId xmlns:a16="http://schemas.microsoft.com/office/drawing/2014/main" id="{F5834FF5-87E2-4E03-9889-8671FC13308C}"/>
              </a:ext>
            </a:extLst>
          </p:cNvPr>
          <p:cNvSpPr txBox="1"/>
          <p:nvPr/>
        </p:nvSpPr>
        <p:spPr>
          <a:xfrm>
            <a:off x="12357601" y="1843253"/>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weather</a:t>
            </a:r>
          </a:p>
        </p:txBody>
      </p:sp>
      <p:sp>
        <p:nvSpPr>
          <p:cNvPr id="132" name="TextBox 56">
            <a:extLst>
              <a:ext uri="{FF2B5EF4-FFF2-40B4-BE49-F238E27FC236}">
                <a16:creationId xmlns:a16="http://schemas.microsoft.com/office/drawing/2014/main" id="{493B3AAA-15A2-43C2-868B-F2275A96BE68}"/>
              </a:ext>
            </a:extLst>
          </p:cNvPr>
          <p:cNvSpPr txBox="1"/>
          <p:nvPr/>
        </p:nvSpPr>
        <p:spPr>
          <a:xfrm>
            <a:off x="491570" y="1326686"/>
            <a:ext cx="3499219" cy="3594386"/>
          </a:xfrm>
          <a:prstGeom prst="rect">
            <a:avLst/>
          </a:prstGeom>
        </p:spPr>
        <p:txBody>
          <a:bodyPr lIns="50800" tIns="50800" rIns="50800" bIns="50800" rtlCol="0" anchor="ctr"/>
          <a:lstStyle/>
          <a:p>
            <a:pPr algn="ctr">
              <a:lnSpc>
                <a:spcPts val="2659"/>
              </a:lnSpc>
            </a:pPr>
            <a:endParaRPr/>
          </a:p>
        </p:txBody>
      </p:sp>
      <p:sp>
        <p:nvSpPr>
          <p:cNvPr id="133" name="TextBox 132">
            <a:extLst>
              <a:ext uri="{FF2B5EF4-FFF2-40B4-BE49-F238E27FC236}">
                <a16:creationId xmlns:a16="http://schemas.microsoft.com/office/drawing/2014/main" id="{DC404608-8288-49E0-AC3E-8C5A17BAF4B4}"/>
              </a:ext>
            </a:extLst>
          </p:cNvPr>
          <p:cNvSpPr txBox="1"/>
          <p:nvPr/>
        </p:nvSpPr>
        <p:spPr>
          <a:xfrm>
            <a:off x="14894417" y="1821035"/>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those</a:t>
            </a:r>
          </a:p>
        </p:txBody>
      </p:sp>
      <p:sp>
        <p:nvSpPr>
          <p:cNvPr id="134" name="TextBox 133">
            <a:extLst>
              <a:ext uri="{FF2B5EF4-FFF2-40B4-BE49-F238E27FC236}">
                <a16:creationId xmlns:a16="http://schemas.microsoft.com/office/drawing/2014/main" id="{A5DD8F44-CC11-4AEB-8A6A-99B221D738A7}"/>
              </a:ext>
            </a:extLst>
          </p:cNvPr>
          <p:cNvSpPr txBox="1"/>
          <p:nvPr/>
        </p:nvSpPr>
        <p:spPr>
          <a:xfrm>
            <a:off x="646875" y="2680270"/>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anything</a:t>
            </a:r>
          </a:p>
        </p:txBody>
      </p:sp>
      <p:sp>
        <p:nvSpPr>
          <p:cNvPr id="135" name="TextBox 134">
            <a:extLst>
              <a:ext uri="{FF2B5EF4-FFF2-40B4-BE49-F238E27FC236}">
                <a16:creationId xmlns:a16="http://schemas.microsoft.com/office/drawing/2014/main" id="{DF157DD0-2440-496B-ACBF-A3D76956C9A3}"/>
              </a:ext>
            </a:extLst>
          </p:cNvPr>
          <p:cNvSpPr txBox="1"/>
          <p:nvPr/>
        </p:nvSpPr>
        <p:spPr>
          <a:xfrm>
            <a:off x="3146665" y="2711170"/>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brother</a:t>
            </a:r>
          </a:p>
        </p:txBody>
      </p:sp>
      <p:sp>
        <p:nvSpPr>
          <p:cNvPr id="136" name="TextBox 135">
            <a:extLst>
              <a:ext uri="{FF2B5EF4-FFF2-40B4-BE49-F238E27FC236}">
                <a16:creationId xmlns:a16="http://schemas.microsoft.com/office/drawing/2014/main" id="{1D800202-526D-4D7F-B48C-6535358878FB}"/>
              </a:ext>
            </a:extLst>
          </p:cNvPr>
          <p:cNvSpPr txBox="1"/>
          <p:nvPr/>
        </p:nvSpPr>
        <p:spPr>
          <a:xfrm>
            <a:off x="7061881" y="2711170"/>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month</a:t>
            </a:r>
          </a:p>
        </p:txBody>
      </p:sp>
      <p:sp>
        <p:nvSpPr>
          <p:cNvPr id="137" name="TextBox 136">
            <a:extLst>
              <a:ext uri="{FF2B5EF4-FFF2-40B4-BE49-F238E27FC236}">
                <a16:creationId xmlns:a16="http://schemas.microsoft.com/office/drawing/2014/main" id="{7C126760-9FDD-4CE0-8EE5-45599716F2C8}"/>
              </a:ext>
            </a:extLst>
          </p:cNvPr>
          <p:cNvSpPr txBox="1"/>
          <p:nvPr/>
        </p:nvSpPr>
        <p:spPr>
          <a:xfrm>
            <a:off x="9240399" y="2687182"/>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birthday</a:t>
            </a:r>
          </a:p>
        </p:txBody>
      </p:sp>
      <p:sp>
        <p:nvSpPr>
          <p:cNvPr id="138" name="TextBox 137">
            <a:extLst>
              <a:ext uri="{FF2B5EF4-FFF2-40B4-BE49-F238E27FC236}">
                <a16:creationId xmlns:a16="http://schemas.microsoft.com/office/drawing/2014/main" id="{01494F0B-560F-4655-9CF0-F3AFA9FCACD5}"/>
              </a:ext>
            </a:extLst>
          </p:cNvPr>
          <p:cNvSpPr txBox="1"/>
          <p:nvPr/>
        </p:nvSpPr>
        <p:spPr>
          <a:xfrm>
            <a:off x="11768388" y="2687182"/>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bathtub</a:t>
            </a:r>
          </a:p>
        </p:txBody>
      </p:sp>
      <p:sp>
        <p:nvSpPr>
          <p:cNvPr id="139" name="TextBox 138">
            <a:extLst>
              <a:ext uri="{FF2B5EF4-FFF2-40B4-BE49-F238E27FC236}">
                <a16:creationId xmlns:a16="http://schemas.microsoft.com/office/drawing/2014/main" id="{2B94DBC4-1754-4A06-AC83-A0276F06AA4B}"/>
              </a:ext>
            </a:extLst>
          </p:cNvPr>
          <p:cNvSpPr txBox="1"/>
          <p:nvPr/>
        </p:nvSpPr>
        <p:spPr>
          <a:xfrm>
            <a:off x="14416949" y="2687182"/>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another</a:t>
            </a:r>
          </a:p>
        </p:txBody>
      </p:sp>
      <p:sp>
        <p:nvSpPr>
          <p:cNvPr id="131" name="TextBox 130">
            <a:extLst>
              <a:ext uri="{FF2B5EF4-FFF2-40B4-BE49-F238E27FC236}">
                <a16:creationId xmlns:a16="http://schemas.microsoft.com/office/drawing/2014/main" id="{628F17DE-D454-47AD-A307-1525A92E7060}"/>
              </a:ext>
            </a:extLst>
          </p:cNvPr>
          <p:cNvSpPr txBox="1"/>
          <p:nvPr/>
        </p:nvSpPr>
        <p:spPr>
          <a:xfrm>
            <a:off x="5318465" y="2655519"/>
            <a:ext cx="3049600"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they</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334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nodeType="withEffect">
                                  <p:stCondLst>
                                    <p:cond delay="0"/>
                                  </p:stCondLst>
                                  <p:childTnLst>
                                    <p:set>
                                      <p:cBhvr>
                                        <p:cTn id="166" dur="1" fill="hold">
                                          <p:stCondLst>
                                            <p:cond delay="0"/>
                                          </p:stCondLst>
                                        </p:cTn>
                                        <p:tgtEl>
                                          <p:spTgt spid="57"/>
                                        </p:tgtEl>
                                        <p:attrNameLst>
                                          <p:attrName>style.visibility</p:attrName>
                                        </p:attrNameLst>
                                      </p:cBhvr>
                                      <p:to>
                                        <p:strVal val="visible"/>
                                      </p:to>
                                    </p:set>
                                    <p:anim calcmode="lin" valueType="num">
                                      <p:cBhvr>
                                        <p:cTn id="167" dur="500" fill="hold"/>
                                        <p:tgtEl>
                                          <p:spTgt spid="57"/>
                                        </p:tgtEl>
                                        <p:attrNameLst>
                                          <p:attrName>ppt_w</p:attrName>
                                        </p:attrNameLst>
                                      </p:cBhvr>
                                      <p:tavLst>
                                        <p:tav tm="0">
                                          <p:val>
                                            <p:fltVal val="0"/>
                                          </p:val>
                                        </p:tav>
                                        <p:tav tm="100000">
                                          <p:val>
                                            <p:strVal val="#ppt_w"/>
                                          </p:val>
                                        </p:tav>
                                      </p:tavLst>
                                    </p:anim>
                                    <p:anim calcmode="lin" valueType="num">
                                      <p:cBhvr>
                                        <p:cTn id="168" dur="500" fill="hold"/>
                                        <p:tgtEl>
                                          <p:spTgt spid="57"/>
                                        </p:tgtEl>
                                        <p:attrNameLst>
                                          <p:attrName>ppt_h</p:attrName>
                                        </p:attrNameLst>
                                      </p:cBhvr>
                                      <p:tavLst>
                                        <p:tav tm="0">
                                          <p:val>
                                            <p:fltVal val="0"/>
                                          </p:val>
                                        </p:tav>
                                        <p:tav tm="100000">
                                          <p:val>
                                            <p:strVal val="#ppt_h"/>
                                          </p:val>
                                        </p:tav>
                                      </p:tavLst>
                                    </p:anim>
                                    <p:animEffect transition="in" filter="fade">
                                      <p:cBhvr>
                                        <p:cTn id="169" dur="500"/>
                                        <p:tgtEl>
                                          <p:spTgt spid="57"/>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Effect transition="in" filter="fade">
                                      <p:cBhvr>
                                        <p:cTn id="174" dur="500"/>
                                        <p:tgtEl>
                                          <p:spTgt spid="117"/>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18"/>
                                        </p:tgtEl>
                                        <p:attrNameLst>
                                          <p:attrName>style.visibility</p:attrName>
                                        </p:attrNameLst>
                                      </p:cBhvr>
                                      <p:to>
                                        <p:strVal val="visible"/>
                                      </p:to>
                                    </p:set>
                                    <p:anim calcmode="lin" valueType="num">
                                      <p:cBhvr>
                                        <p:cTn id="177" dur="500" fill="hold"/>
                                        <p:tgtEl>
                                          <p:spTgt spid="118"/>
                                        </p:tgtEl>
                                        <p:attrNameLst>
                                          <p:attrName>ppt_w</p:attrName>
                                        </p:attrNameLst>
                                      </p:cBhvr>
                                      <p:tavLst>
                                        <p:tav tm="0">
                                          <p:val>
                                            <p:fltVal val="0"/>
                                          </p:val>
                                        </p:tav>
                                        <p:tav tm="100000">
                                          <p:val>
                                            <p:strVal val="#ppt_w"/>
                                          </p:val>
                                        </p:tav>
                                      </p:tavLst>
                                    </p:anim>
                                    <p:anim calcmode="lin" valueType="num">
                                      <p:cBhvr>
                                        <p:cTn id="178" dur="500" fill="hold"/>
                                        <p:tgtEl>
                                          <p:spTgt spid="118"/>
                                        </p:tgtEl>
                                        <p:attrNameLst>
                                          <p:attrName>ppt_h</p:attrName>
                                        </p:attrNameLst>
                                      </p:cBhvr>
                                      <p:tavLst>
                                        <p:tav tm="0">
                                          <p:val>
                                            <p:fltVal val="0"/>
                                          </p:val>
                                        </p:tav>
                                        <p:tav tm="100000">
                                          <p:val>
                                            <p:strVal val="#ppt_h"/>
                                          </p:val>
                                        </p:tav>
                                      </p:tavLst>
                                    </p:anim>
                                    <p:animEffect transition="in" filter="fade">
                                      <p:cBhvr>
                                        <p:cTn id="179" dur="500"/>
                                        <p:tgtEl>
                                          <p:spTgt spid="118"/>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19"/>
                                        </p:tgtEl>
                                        <p:attrNameLst>
                                          <p:attrName>style.visibility</p:attrName>
                                        </p:attrNameLst>
                                      </p:cBhvr>
                                      <p:to>
                                        <p:strVal val="visible"/>
                                      </p:to>
                                    </p:set>
                                    <p:anim calcmode="lin" valueType="num">
                                      <p:cBhvr>
                                        <p:cTn id="182" dur="500" fill="hold"/>
                                        <p:tgtEl>
                                          <p:spTgt spid="119"/>
                                        </p:tgtEl>
                                        <p:attrNameLst>
                                          <p:attrName>ppt_w</p:attrName>
                                        </p:attrNameLst>
                                      </p:cBhvr>
                                      <p:tavLst>
                                        <p:tav tm="0">
                                          <p:val>
                                            <p:fltVal val="0"/>
                                          </p:val>
                                        </p:tav>
                                        <p:tav tm="100000">
                                          <p:val>
                                            <p:strVal val="#ppt_w"/>
                                          </p:val>
                                        </p:tav>
                                      </p:tavLst>
                                    </p:anim>
                                    <p:anim calcmode="lin" valueType="num">
                                      <p:cBhvr>
                                        <p:cTn id="183" dur="500" fill="hold"/>
                                        <p:tgtEl>
                                          <p:spTgt spid="119"/>
                                        </p:tgtEl>
                                        <p:attrNameLst>
                                          <p:attrName>ppt_h</p:attrName>
                                        </p:attrNameLst>
                                      </p:cBhvr>
                                      <p:tavLst>
                                        <p:tav tm="0">
                                          <p:val>
                                            <p:fltVal val="0"/>
                                          </p:val>
                                        </p:tav>
                                        <p:tav tm="100000">
                                          <p:val>
                                            <p:strVal val="#ppt_h"/>
                                          </p:val>
                                        </p:tav>
                                      </p:tavLst>
                                    </p:anim>
                                    <p:animEffect transition="in" filter="fade">
                                      <p:cBhvr>
                                        <p:cTn id="184" dur="500"/>
                                        <p:tgtEl>
                                          <p:spTgt spid="119"/>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121"/>
                                        </p:tgtEl>
                                        <p:attrNameLst>
                                          <p:attrName>style.visibility</p:attrName>
                                        </p:attrNameLst>
                                      </p:cBhvr>
                                      <p:to>
                                        <p:strVal val="visible"/>
                                      </p:to>
                                    </p:set>
                                    <p:anim calcmode="lin" valueType="num">
                                      <p:cBhvr>
                                        <p:cTn id="187" dur="500" fill="hold"/>
                                        <p:tgtEl>
                                          <p:spTgt spid="121"/>
                                        </p:tgtEl>
                                        <p:attrNameLst>
                                          <p:attrName>ppt_w</p:attrName>
                                        </p:attrNameLst>
                                      </p:cBhvr>
                                      <p:tavLst>
                                        <p:tav tm="0">
                                          <p:val>
                                            <p:fltVal val="0"/>
                                          </p:val>
                                        </p:tav>
                                        <p:tav tm="100000">
                                          <p:val>
                                            <p:strVal val="#ppt_w"/>
                                          </p:val>
                                        </p:tav>
                                      </p:tavLst>
                                    </p:anim>
                                    <p:anim calcmode="lin" valueType="num">
                                      <p:cBhvr>
                                        <p:cTn id="188" dur="500" fill="hold"/>
                                        <p:tgtEl>
                                          <p:spTgt spid="121"/>
                                        </p:tgtEl>
                                        <p:attrNameLst>
                                          <p:attrName>ppt_h</p:attrName>
                                        </p:attrNameLst>
                                      </p:cBhvr>
                                      <p:tavLst>
                                        <p:tav tm="0">
                                          <p:val>
                                            <p:fltVal val="0"/>
                                          </p:val>
                                        </p:tav>
                                        <p:tav tm="100000">
                                          <p:val>
                                            <p:strVal val="#ppt_h"/>
                                          </p:val>
                                        </p:tav>
                                      </p:tavLst>
                                    </p:anim>
                                    <p:animEffect transition="in" filter="fade">
                                      <p:cBhvr>
                                        <p:cTn id="189" dur="500"/>
                                        <p:tgtEl>
                                          <p:spTgt spid="121"/>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22"/>
                                        </p:tgtEl>
                                        <p:attrNameLst>
                                          <p:attrName>style.visibility</p:attrName>
                                        </p:attrNameLst>
                                      </p:cBhvr>
                                      <p:to>
                                        <p:strVal val="visible"/>
                                      </p:to>
                                    </p:set>
                                    <p:anim calcmode="lin" valueType="num">
                                      <p:cBhvr>
                                        <p:cTn id="192" dur="500" fill="hold"/>
                                        <p:tgtEl>
                                          <p:spTgt spid="122"/>
                                        </p:tgtEl>
                                        <p:attrNameLst>
                                          <p:attrName>ppt_w</p:attrName>
                                        </p:attrNameLst>
                                      </p:cBhvr>
                                      <p:tavLst>
                                        <p:tav tm="0">
                                          <p:val>
                                            <p:fltVal val="0"/>
                                          </p:val>
                                        </p:tav>
                                        <p:tav tm="100000">
                                          <p:val>
                                            <p:strVal val="#ppt_w"/>
                                          </p:val>
                                        </p:tav>
                                      </p:tavLst>
                                    </p:anim>
                                    <p:anim calcmode="lin" valueType="num">
                                      <p:cBhvr>
                                        <p:cTn id="193" dur="500" fill="hold"/>
                                        <p:tgtEl>
                                          <p:spTgt spid="122"/>
                                        </p:tgtEl>
                                        <p:attrNameLst>
                                          <p:attrName>ppt_h</p:attrName>
                                        </p:attrNameLst>
                                      </p:cBhvr>
                                      <p:tavLst>
                                        <p:tav tm="0">
                                          <p:val>
                                            <p:fltVal val="0"/>
                                          </p:val>
                                        </p:tav>
                                        <p:tav tm="100000">
                                          <p:val>
                                            <p:strVal val="#ppt_h"/>
                                          </p:val>
                                        </p:tav>
                                      </p:tavLst>
                                    </p:anim>
                                    <p:animEffect transition="in" filter="fade">
                                      <p:cBhvr>
                                        <p:cTn id="194" dur="500"/>
                                        <p:tgtEl>
                                          <p:spTgt spid="122"/>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23"/>
                                        </p:tgtEl>
                                        <p:attrNameLst>
                                          <p:attrName>style.visibility</p:attrName>
                                        </p:attrNameLst>
                                      </p:cBhvr>
                                      <p:to>
                                        <p:strVal val="visible"/>
                                      </p:to>
                                    </p:set>
                                    <p:anim calcmode="lin" valueType="num">
                                      <p:cBhvr>
                                        <p:cTn id="197" dur="500" fill="hold"/>
                                        <p:tgtEl>
                                          <p:spTgt spid="123"/>
                                        </p:tgtEl>
                                        <p:attrNameLst>
                                          <p:attrName>ppt_w</p:attrName>
                                        </p:attrNameLst>
                                      </p:cBhvr>
                                      <p:tavLst>
                                        <p:tav tm="0">
                                          <p:val>
                                            <p:fltVal val="0"/>
                                          </p:val>
                                        </p:tav>
                                        <p:tav tm="100000">
                                          <p:val>
                                            <p:strVal val="#ppt_w"/>
                                          </p:val>
                                        </p:tav>
                                      </p:tavLst>
                                    </p:anim>
                                    <p:anim calcmode="lin" valueType="num">
                                      <p:cBhvr>
                                        <p:cTn id="198" dur="500" fill="hold"/>
                                        <p:tgtEl>
                                          <p:spTgt spid="123"/>
                                        </p:tgtEl>
                                        <p:attrNameLst>
                                          <p:attrName>ppt_h</p:attrName>
                                        </p:attrNameLst>
                                      </p:cBhvr>
                                      <p:tavLst>
                                        <p:tav tm="0">
                                          <p:val>
                                            <p:fltVal val="0"/>
                                          </p:val>
                                        </p:tav>
                                        <p:tav tm="100000">
                                          <p:val>
                                            <p:strVal val="#ppt_h"/>
                                          </p:val>
                                        </p:tav>
                                      </p:tavLst>
                                    </p:anim>
                                    <p:animEffect transition="in" filter="fade">
                                      <p:cBhvr>
                                        <p:cTn id="199" dur="500"/>
                                        <p:tgtEl>
                                          <p:spTgt spid="123"/>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124"/>
                                        </p:tgtEl>
                                        <p:attrNameLst>
                                          <p:attrName>style.visibility</p:attrName>
                                        </p:attrNameLst>
                                      </p:cBhvr>
                                      <p:to>
                                        <p:strVal val="visible"/>
                                      </p:to>
                                    </p:set>
                                    <p:anim calcmode="lin" valueType="num">
                                      <p:cBhvr>
                                        <p:cTn id="202" dur="500" fill="hold"/>
                                        <p:tgtEl>
                                          <p:spTgt spid="124"/>
                                        </p:tgtEl>
                                        <p:attrNameLst>
                                          <p:attrName>ppt_w</p:attrName>
                                        </p:attrNameLst>
                                      </p:cBhvr>
                                      <p:tavLst>
                                        <p:tav tm="0">
                                          <p:val>
                                            <p:fltVal val="0"/>
                                          </p:val>
                                        </p:tav>
                                        <p:tav tm="100000">
                                          <p:val>
                                            <p:strVal val="#ppt_w"/>
                                          </p:val>
                                        </p:tav>
                                      </p:tavLst>
                                    </p:anim>
                                    <p:anim calcmode="lin" valueType="num">
                                      <p:cBhvr>
                                        <p:cTn id="203" dur="500" fill="hold"/>
                                        <p:tgtEl>
                                          <p:spTgt spid="124"/>
                                        </p:tgtEl>
                                        <p:attrNameLst>
                                          <p:attrName>ppt_h</p:attrName>
                                        </p:attrNameLst>
                                      </p:cBhvr>
                                      <p:tavLst>
                                        <p:tav tm="0">
                                          <p:val>
                                            <p:fltVal val="0"/>
                                          </p:val>
                                        </p:tav>
                                        <p:tav tm="100000">
                                          <p:val>
                                            <p:strVal val="#ppt_h"/>
                                          </p:val>
                                        </p:tav>
                                      </p:tavLst>
                                    </p:anim>
                                    <p:animEffect transition="in" filter="fade">
                                      <p:cBhvr>
                                        <p:cTn id="204" dur="500"/>
                                        <p:tgtEl>
                                          <p:spTgt spid="124"/>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125"/>
                                        </p:tgtEl>
                                        <p:attrNameLst>
                                          <p:attrName>style.visibility</p:attrName>
                                        </p:attrNameLst>
                                      </p:cBhvr>
                                      <p:to>
                                        <p:strVal val="visible"/>
                                      </p:to>
                                    </p:set>
                                    <p:anim calcmode="lin" valueType="num">
                                      <p:cBhvr>
                                        <p:cTn id="207" dur="500" fill="hold"/>
                                        <p:tgtEl>
                                          <p:spTgt spid="125"/>
                                        </p:tgtEl>
                                        <p:attrNameLst>
                                          <p:attrName>ppt_w</p:attrName>
                                        </p:attrNameLst>
                                      </p:cBhvr>
                                      <p:tavLst>
                                        <p:tav tm="0">
                                          <p:val>
                                            <p:fltVal val="0"/>
                                          </p:val>
                                        </p:tav>
                                        <p:tav tm="100000">
                                          <p:val>
                                            <p:strVal val="#ppt_w"/>
                                          </p:val>
                                        </p:tav>
                                      </p:tavLst>
                                    </p:anim>
                                    <p:anim calcmode="lin" valueType="num">
                                      <p:cBhvr>
                                        <p:cTn id="208" dur="500" fill="hold"/>
                                        <p:tgtEl>
                                          <p:spTgt spid="125"/>
                                        </p:tgtEl>
                                        <p:attrNameLst>
                                          <p:attrName>ppt_h</p:attrName>
                                        </p:attrNameLst>
                                      </p:cBhvr>
                                      <p:tavLst>
                                        <p:tav tm="0">
                                          <p:val>
                                            <p:fltVal val="0"/>
                                          </p:val>
                                        </p:tav>
                                        <p:tav tm="100000">
                                          <p:val>
                                            <p:strVal val="#ppt_h"/>
                                          </p:val>
                                        </p:tav>
                                      </p:tavLst>
                                    </p:anim>
                                    <p:animEffect transition="in" filter="fade">
                                      <p:cBhvr>
                                        <p:cTn id="209" dur="500"/>
                                        <p:tgtEl>
                                          <p:spTgt spid="125"/>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126"/>
                                        </p:tgtEl>
                                        <p:attrNameLst>
                                          <p:attrName>style.visibility</p:attrName>
                                        </p:attrNameLst>
                                      </p:cBhvr>
                                      <p:to>
                                        <p:strVal val="visible"/>
                                      </p:to>
                                    </p:set>
                                    <p:anim calcmode="lin" valueType="num">
                                      <p:cBhvr>
                                        <p:cTn id="212" dur="500" fill="hold"/>
                                        <p:tgtEl>
                                          <p:spTgt spid="126"/>
                                        </p:tgtEl>
                                        <p:attrNameLst>
                                          <p:attrName>ppt_w</p:attrName>
                                        </p:attrNameLst>
                                      </p:cBhvr>
                                      <p:tavLst>
                                        <p:tav tm="0">
                                          <p:val>
                                            <p:fltVal val="0"/>
                                          </p:val>
                                        </p:tav>
                                        <p:tav tm="100000">
                                          <p:val>
                                            <p:strVal val="#ppt_w"/>
                                          </p:val>
                                        </p:tav>
                                      </p:tavLst>
                                    </p:anim>
                                    <p:anim calcmode="lin" valueType="num">
                                      <p:cBhvr>
                                        <p:cTn id="213" dur="500" fill="hold"/>
                                        <p:tgtEl>
                                          <p:spTgt spid="126"/>
                                        </p:tgtEl>
                                        <p:attrNameLst>
                                          <p:attrName>ppt_h</p:attrName>
                                        </p:attrNameLst>
                                      </p:cBhvr>
                                      <p:tavLst>
                                        <p:tav tm="0">
                                          <p:val>
                                            <p:fltVal val="0"/>
                                          </p:val>
                                        </p:tav>
                                        <p:tav tm="100000">
                                          <p:val>
                                            <p:strVal val="#ppt_h"/>
                                          </p:val>
                                        </p:tav>
                                      </p:tavLst>
                                    </p:anim>
                                    <p:animEffect transition="in" filter="fade">
                                      <p:cBhvr>
                                        <p:cTn id="214" dur="500"/>
                                        <p:tgtEl>
                                          <p:spTgt spid="126"/>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127"/>
                                        </p:tgtEl>
                                        <p:attrNameLst>
                                          <p:attrName>style.visibility</p:attrName>
                                        </p:attrNameLst>
                                      </p:cBhvr>
                                      <p:to>
                                        <p:strVal val="visible"/>
                                      </p:to>
                                    </p:set>
                                    <p:anim calcmode="lin" valueType="num">
                                      <p:cBhvr>
                                        <p:cTn id="217" dur="500" fill="hold"/>
                                        <p:tgtEl>
                                          <p:spTgt spid="127"/>
                                        </p:tgtEl>
                                        <p:attrNameLst>
                                          <p:attrName>ppt_w</p:attrName>
                                        </p:attrNameLst>
                                      </p:cBhvr>
                                      <p:tavLst>
                                        <p:tav tm="0">
                                          <p:val>
                                            <p:fltVal val="0"/>
                                          </p:val>
                                        </p:tav>
                                        <p:tav tm="100000">
                                          <p:val>
                                            <p:strVal val="#ppt_w"/>
                                          </p:val>
                                        </p:tav>
                                      </p:tavLst>
                                    </p:anim>
                                    <p:anim calcmode="lin" valueType="num">
                                      <p:cBhvr>
                                        <p:cTn id="218" dur="500" fill="hold"/>
                                        <p:tgtEl>
                                          <p:spTgt spid="127"/>
                                        </p:tgtEl>
                                        <p:attrNameLst>
                                          <p:attrName>ppt_h</p:attrName>
                                        </p:attrNameLst>
                                      </p:cBhvr>
                                      <p:tavLst>
                                        <p:tav tm="0">
                                          <p:val>
                                            <p:fltVal val="0"/>
                                          </p:val>
                                        </p:tav>
                                        <p:tav tm="100000">
                                          <p:val>
                                            <p:strVal val="#ppt_h"/>
                                          </p:val>
                                        </p:tav>
                                      </p:tavLst>
                                    </p:anim>
                                    <p:animEffect transition="in" filter="fade">
                                      <p:cBhvr>
                                        <p:cTn id="219" dur="500"/>
                                        <p:tgtEl>
                                          <p:spTgt spid="127"/>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128"/>
                                        </p:tgtEl>
                                        <p:attrNameLst>
                                          <p:attrName>style.visibility</p:attrName>
                                        </p:attrNameLst>
                                      </p:cBhvr>
                                      <p:to>
                                        <p:strVal val="visible"/>
                                      </p:to>
                                    </p:set>
                                    <p:anim calcmode="lin" valueType="num">
                                      <p:cBhvr>
                                        <p:cTn id="222" dur="500" fill="hold"/>
                                        <p:tgtEl>
                                          <p:spTgt spid="128"/>
                                        </p:tgtEl>
                                        <p:attrNameLst>
                                          <p:attrName>ppt_w</p:attrName>
                                        </p:attrNameLst>
                                      </p:cBhvr>
                                      <p:tavLst>
                                        <p:tav tm="0">
                                          <p:val>
                                            <p:fltVal val="0"/>
                                          </p:val>
                                        </p:tav>
                                        <p:tav tm="100000">
                                          <p:val>
                                            <p:strVal val="#ppt_w"/>
                                          </p:val>
                                        </p:tav>
                                      </p:tavLst>
                                    </p:anim>
                                    <p:anim calcmode="lin" valueType="num">
                                      <p:cBhvr>
                                        <p:cTn id="223" dur="500" fill="hold"/>
                                        <p:tgtEl>
                                          <p:spTgt spid="128"/>
                                        </p:tgtEl>
                                        <p:attrNameLst>
                                          <p:attrName>ppt_h</p:attrName>
                                        </p:attrNameLst>
                                      </p:cBhvr>
                                      <p:tavLst>
                                        <p:tav tm="0">
                                          <p:val>
                                            <p:fltVal val="0"/>
                                          </p:val>
                                        </p:tav>
                                        <p:tav tm="100000">
                                          <p:val>
                                            <p:strVal val="#ppt_h"/>
                                          </p:val>
                                        </p:tav>
                                      </p:tavLst>
                                    </p:anim>
                                    <p:animEffect transition="in" filter="fade">
                                      <p:cBhvr>
                                        <p:cTn id="224" dur="500"/>
                                        <p:tgtEl>
                                          <p:spTgt spid="128"/>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129"/>
                                        </p:tgtEl>
                                        <p:attrNameLst>
                                          <p:attrName>style.visibility</p:attrName>
                                        </p:attrNameLst>
                                      </p:cBhvr>
                                      <p:to>
                                        <p:strVal val="visible"/>
                                      </p:to>
                                    </p:set>
                                    <p:anim calcmode="lin" valueType="num">
                                      <p:cBhvr>
                                        <p:cTn id="227" dur="500" fill="hold"/>
                                        <p:tgtEl>
                                          <p:spTgt spid="129"/>
                                        </p:tgtEl>
                                        <p:attrNameLst>
                                          <p:attrName>ppt_w</p:attrName>
                                        </p:attrNameLst>
                                      </p:cBhvr>
                                      <p:tavLst>
                                        <p:tav tm="0">
                                          <p:val>
                                            <p:fltVal val="0"/>
                                          </p:val>
                                        </p:tav>
                                        <p:tav tm="100000">
                                          <p:val>
                                            <p:strVal val="#ppt_w"/>
                                          </p:val>
                                        </p:tav>
                                      </p:tavLst>
                                    </p:anim>
                                    <p:anim calcmode="lin" valueType="num">
                                      <p:cBhvr>
                                        <p:cTn id="228" dur="500" fill="hold"/>
                                        <p:tgtEl>
                                          <p:spTgt spid="129"/>
                                        </p:tgtEl>
                                        <p:attrNameLst>
                                          <p:attrName>ppt_h</p:attrName>
                                        </p:attrNameLst>
                                      </p:cBhvr>
                                      <p:tavLst>
                                        <p:tav tm="0">
                                          <p:val>
                                            <p:fltVal val="0"/>
                                          </p:val>
                                        </p:tav>
                                        <p:tav tm="100000">
                                          <p:val>
                                            <p:strVal val="#ppt_h"/>
                                          </p:val>
                                        </p:tav>
                                      </p:tavLst>
                                    </p:anim>
                                    <p:animEffect transition="in" filter="fade">
                                      <p:cBhvr>
                                        <p:cTn id="229" dur="500"/>
                                        <p:tgtEl>
                                          <p:spTgt spid="129"/>
                                        </p:tgtEl>
                                      </p:cBhvr>
                                    </p:animEffect>
                                  </p:childTnLst>
                                </p:cTn>
                              </p:par>
                              <p:par>
                                <p:cTn id="230" presetID="53" presetClass="entr" presetSubtype="16" fill="hold" grpId="0" nodeType="withEffect" nodePh="1">
                                  <p:stCondLst>
                                    <p:cond delay="0"/>
                                  </p:stCondLst>
                                  <p:endCondLst>
                                    <p:cond evt="begin" delay="0">
                                      <p:tn val="230"/>
                                    </p:cond>
                                  </p:endCondLst>
                                  <p:childTnLst>
                                    <p:set>
                                      <p:cBhvr>
                                        <p:cTn id="231" dur="1" fill="hold">
                                          <p:stCondLst>
                                            <p:cond delay="0"/>
                                          </p:stCondLst>
                                        </p:cTn>
                                        <p:tgtEl>
                                          <p:spTgt spid="132"/>
                                        </p:tgtEl>
                                        <p:attrNameLst>
                                          <p:attrName>style.visibility</p:attrName>
                                        </p:attrNameLst>
                                      </p:cBhvr>
                                      <p:to>
                                        <p:strVal val="visible"/>
                                      </p:to>
                                    </p:set>
                                    <p:anim calcmode="lin" valueType="num">
                                      <p:cBhvr>
                                        <p:cTn id="232" dur="500" fill="hold"/>
                                        <p:tgtEl>
                                          <p:spTgt spid="132"/>
                                        </p:tgtEl>
                                        <p:attrNameLst>
                                          <p:attrName>ppt_w</p:attrName>
                                        </p:attrNameLst>
                                      </p:cBhvr>
                                      <p:tavLst>
                                        <p:tav tm="0">
                                          <p:val>
                                            <p:fltVal val="0"/>
                                          </p:val>
                                        </p:tav>
                                        <p:tav tm="100000">
                                          <p:val>
                                            <p:strVal val="#ppt_w"/>
                                          </p:val>
                                        </p:tav>
                                      </p:tavLst>
                                    </p:anim>
                                    <p:anim calcmode="lin" valueType="num">
                                      <p:cBhvr>
                                        <p:cTn id="233" dur="500" fill="hold"/>
                                        <p:tgtEl>
                                          <p:spTgt spid="132"/>
                                        </p:tgtEl>
                                        <p:attrNameLst>
                                          <p:attrName>ppt_h</p:attrName>
                                        </p:attrNameLst>
                                      </p:cBhvr>
                                      <p:tavLst>
                                        <p:tav tm="0">
                                          <p:val>
                                            <p:fltVal val="0"/>
                                          </p:val>
                                        </p:tav>
                                        <p:tav tm="100000">
                                          <p:val>
                                            <p:strVal val="#ppt_h"/>
                                          </p:val>
                                        </p:tav>
                                      </p:tavLst>
                                    </p:anim>
                                    <p:animEffect transition="in" filter="fade">
                                      <p:cBhvr>
                                        <p:cTn id="234" dur="500"/>
                                        <p:tgtEl>
                                          <p:spTgt spid="132"/>
                                        </p:tgtEl>
                                      </p:cBhvr>
                                    </p:animEffect>
                                  </p:childTnLst>
                                </p:cTn>
                              </p:par>
                              <p:par>
                                <p:cTn id="235" presetID="53" presetClass="entr" presetSubtype="16" fill="hold" grpId="0" nodeType="withEffect">
                                  <p:stCondLst>
                                    <p:cond delay="0"/>
                                  </p:stCondLst>
                                  <p:childTnLst>
                                    <p:set>
                                      <p:cBhvr>
                                        <p:cTn id="236" dur="1" fill="hold">
                                          <p:stCondLst>
                                            <p:cond delay="0"/>
                                          </p:stCondLst>
                                        </p:cTn>
                                        <p:tgtEl>
                                          <p:spTgt spid="133"/>
                                        </p:tgtEl>
                                        <p:attrNameLst>
                                          <p:attrName>style.visibility</p:attrName>
                                        </p:attrNameLst>
                                      </p:cBhvr>
                                      <p:to>
                                        <p:strVal val="visible"/>
                                      </p:to>
                                    </p:set>
                                    <p:anim calcmode="lin" valueType="num">
                                      <p:cBhvr>
                                        <p:cTn id="237" dur="500" fill="hold"/>
                                        <p:tgtEl>
                                          <p:spTgt spid="133"/>
                                        </p:tgtEl>
                                        <p:attrNameLst>
                                          <p:attrName>ppt_w</p:attrName>
                                        </p:attrNameLst>
                                      </p:cBhvr>
                                      <p:tavLst>
                                        <p:tav tm="0">
                                          <p:val>
                                            <p:fltVal val="0"/>
                                          </p:val>
                                        </p:tav>
                                        <p:tav tm="100000">
                                          <p:val>
                                            <p:strVal val="#ppt_w"/>
                                          </p:val>
                                        </p:tav>
                                      </p:tavLst>
                                    </p:anim>
                                    <p:anim calcmode="lin" valueType="num">
                                      <p:cBhvr>
                                        <p:cTn id="238" dur="500" fill="hold"/>
                                        <p:tgtEl>
                                          <p:spTgt spid="133"/>
                                        </p:tgtEl>
                                        <p:attrNameLst>
                                          <p:attrName>ppt_h</p:attrName>
                                        </p:attrNameLst>
                                      </p:cBhvr>
                                      <p:tavLst>
                                        <p:tav tm="0">
                                          <p:val>
                                            <p:fltVal val="0"/>
                                          </p:val>
                                        </p:tav>
                                        <p:tav tm="100000">
                                          <p:val>
                                            <p:strVal val="#ppt_h"/>
                                          </p:val>
                                        </p:tav>
                                      </p:tavLst>
                                    </p:anim>
                                    <p:animEffect transition="in" filter="fade">
                                      <p:cBhvr>
                                        <p:cTn id="239" dur="500"/>
                                        <p:tgtEl>
                                          <p:spTgt spid="133"/>
                                        </p:tgtEl>
                                      </p:cBhvr>
                                    </p:animEffect>
                                  </p:childTnLst>
                                </p:cTn>
                              </p:par>
                              <p:par>
                                <p:cTn id="240" presetID="53" presetClass="entr" presetSubtype="16" fill="hold" grpId="0" nodeType="withEffect">
                                  <p:stCondLst>
                                    <p:cond delay="0"/>
                                  </p:stCondLst>
                                  <p:childTnLst>
                                    <p:set>
                                      <p:cBhvr>
                                        <p:cTn id="241" dur="1" fill="hold">
                                          <p:stCondLst>
                                            <p:cond delay="0"/>
                                          </p:stCondLst>
                                        </p:cTn>
                                        <p:tgtEl>
                                          <p:spTgt spid="134"/>
                                        </p:tgtEl>
                                        <p:attrNameLst>
                                          <p:attrName>style.visibility</p:attrName>
                                        </p:attrNameLst>
                                      </p:cBhvr>
                                      <p:to>
                                        <p:strVal val="visible"/>
                                      </p:to>
                                    </p:set>
                                    <p:anim calcmode="lin" valueType="num">
                                      <p:cBhvr>
                                        <p:cTn id="242" dur="500" fill="hold"/>
                                        <p:tgtEl>
                                          <p:spTgt spid="134"/>
                                        </p:tgtEl>
                                        <p:attrNameLst>
                                          <p:attrName>ppt_w</p:attrName>
                                        </p:attrNameLst>
                                      </p:cBhvr>
                                      <p:tavLst>
                                        <p:tav tm="0">
                                          <p:val>
                                            <p:fltVal val="0"/>
                                          </p:val>
                                        </p:tav>
                                        <p:tav tm="100000">
                                          <p:val>
                                            <p:strVal val="#ppt_w"/>
                                          </p:val>
                                        </p:tav>
                                      </p:tavLst>
                                    </p:anim>
                                    <p:anim calcmode="lin" valueType="num">
                                      <p:cBhvr>
                                        <p:cTn id="243" dur="500" fill="hold"/>
                                        <p:tgtEl>
                                          <p:spTgt spid="134"/>
                                        </p:tgtEl>
                                        <p:attrNameLst>
                                          <p:attrName>ppt_h</p:attrName>
                                        </p:attrNameLst>
                                      </p:cBhvr>
                                      <p:tavLst>
                                        <p:tav tm="0">
                                          <p:val>
                                            <p:fltVal val="0"/>
                                          </p:val>
                                        </p:tav>
                                        <p:tav tm="100000">
                                          <p:val>
                                            <p:strVal val="#ppt_h"/>
                                          </p:val>
                                        </p:tav>
                                      </p:tavLst>
                                    </p:anim>
                                    <p:animEffect transition="in" filter="fade">
                                      <p:cBhvr>
                                        <p:cTn id="244" dur="500"/>
                                        <p:tgtEl>
                                          <p:spTgt spid="134"/>
                                        </p:tgtEl>
                                      </p:cBhvr>
                                    </p:animEffect>
                                  </p:childTnLst>
                                </p:cTn>
                              </p:par>
                              <p:par>
                                <p:cTn id="245" presetID="53" presetClass="entr" presetSubtype="16" fill="hold" grpId="0" nodeType="withEffect">
                                  <p:stCondLst>
                                    <p:cond delay="0"/>
                                  </p:stCondLst>
                                  <p:childTnLst>
                                    <p:set>
                                      <p:cBhvr>
                                        <p:cTn id="246" dur="1" fill="hold">
                                          <p:stCondLst>
                                            <p:cond delay="0"/>
                                          </p:stCondLst>
                                        </p:cTn>
                                        <p:tgtEl>
                                          <p:spTgt spid="135"/>
                                        </p:tgtEl>
                                        <p:attrNameLst>
                                          <p:attrName>style.visibility</p:attrName>
                                        </p:attrNameLst>
                                      </p:cBhvr>
                                      <p:to>
                                        <p:strVal val="visible"/>
                                      </p:to>
                                    </p:set>
                                    <p:anim calcmode="lin" valueType="num">
                                      <p:cBhvr>
                                        <p:cTn id="247" dur="500" fill="hold"/>
                                        <p:tgtEl>
                                          <p:spTgt spid="135"/>
                                        </p:tgtEl>
                                        <p:attrNameLst>
                                          <p:attrName>ppt_w</p:attrName>
                                        </p:attrNameLst>
                                      </p:cBhvr>
                                      <p:tavLst>
                                        <p:tav tm="0">
                                          <p:val>
                                            <p:fltVal val="0"/>
                                          </p:val>
                                        </p:tav>
                                        <p:tav tm="100000">
                                          <p:val>
                                            <p:strVal val="#ppt_w"/>
                                          </p:val>
                                        </p:tav>
                                      </p:tavLst>
                                    </p:anim>
                                    <p:anim calcmode="lin" valueType="num">
                                      <p:cBhvr>
                                        <p:cTn id="248" dur="500" fill="hold"/>
                                        <p:tgtEl>
                                          <p:spTgt spid="135"/>
                                        </p:tgtEl>
                                        <p:attrNameLst>
                                          <p:attrName>ppt_h</p:attrName>
                                        </p:attrNameLst>
                                      </p:cBhvr>
                                      <p:tavLst>
                                        <p:tav tm="0">
                                          <p:val>
                                            <p:fltVal val="0"/>
                                          </p:val>
                                        </p:tav>
                                        <p:tav tm="100000">
                                          <p:val>
                                            <p:strVal val="#ppt_h"/>
                                          </p:val>
                                        </p:tav>
                                      </p:tavLst>
                                    </p:anim>
                                    <p:animEffect transition="in" filter="fade">
                                      <p:cBhvr>
                                        <p:cTn id="249" dur="500"/>
                                        <p:tgtEl>
                                          <p:spTgt spid="135"/>
                                        </p:tgtEl>
                                      </p:cBhvr>
                                    </p:animEffect>
                                  </p:childTnLst>
                                </p:cTn>
                              </p:par>
                              <p:par>
                                <p:cTn id="250" presetID="53" presetClass="entr" presetSubtype="16" fill="hold" grpId="0" nodeType="withEffect">
                                  <p:stCondLst>
                                    <p:cond delay="0"/>
                                  </p:stCondLst>
                                  <p:childTnLst>
                                    <p:set>
                                      <p:cBhvr>
                                        <p:cTn id="251" dur="1" fill="hold">
                                          <p:stCondLst>
                                            <p:cond delay="0"/>
                                          </p:stCondLst>
                                        </p:cTn>
                                        <p:tgtEl>
                                          <p:spTgt spid="136"/>
                                        </p:tgtEl>
                                        <p:attrNameLst>
                                          <p:attrName>style.visibility</p:attrName>
                                        </p:attrNameLst>
                                      </p:cBhvr>
                                      <p:to>
                                        <p:strVal val="visible"/>
                                      </p:to>
                                    </p:set>
                                    <p:anim calcmode="lin" valueType="num">
                                      <p:cBhvr>
                                        <p:cTn id="252" dur="500" fill="hold"/>
                                        <p:tgtEl>
                                          <p:spTgt spid="136"/>
                                        </p:tgtEl>
                                        <p:attrNameLst>
                                          <p:attrName>ppt_w</p:attrName>
                                        </p:attrNameLst>
                                      </p:cBhvr>
                                      <p:tavLst>
                                        <p:tav tm="0">
                                          <p:val>
                                            <p:fltVal val="0"/>
                                          </p:val>
                                        </p:tav>
                                        <p:tav tm="100000">
                                          <p:val>
                                            <p:strVal val="#ppt_w"/>
                                          </p:val>
                                        </p:tav>
                                      </p:tavLst>
                                    </p:anim>
                                    <p:anim calcmode="lin" valueType="num">
                                      <p:cBhvr>
                                        <p:cTn id="253" dur="500" fill="hold"/>
                                        <p:tgtEl>
                                          <p:spTgt spid="136"/>
                                        </p:tgtEl>
                                        <p:attrNameLst>
                                          <p:attrName>ppt_h</p:attrName>
                                        </p:attrNameLst>
                                      </p:cBhvr>
                                      <p:tavLst>
                                        <p:tav tm="0">
                                          <p:val>
                                            <p:fltVal val="0"/>
                                          </p:val>
                                        </p:tav>
                                        <p:tav tm="100000">
                                          <p:val>
                                            <p:strVal val="#ppt_h"/>
                                          </p:val>
                                        </p:tav>
                                      </p:tavLst>
                                    </p:anim>
                                    <p:animEffect transition="in" filter="fade">
                                      <p:cBhvr>
                                        <p:cTn id="254" dur="500"/>
                                        <p:tgtEl>
                                          <p:spTgt spid="136"/>
                                        </p:tgtEl>
                                      </p:cBhvr>
                                    </p:animEffect>
                                  </p:childTnLst>
                                </p:cTn>
                              </p:par>
                              <p:par>
                                <p:cTn id="255" presetID="53" presetClass="entr" presetSubtype="16" fill="hold" grpId="0" nodeType="withEffect">
                                  <p:stCondLst>
                                    <p:cond delay="0"/>
                                  </p:stCondLst>
                                  <p:childTnLst>
                                    <p:set>
                                      <p:cBhvr>
                                        <p:cTn id="256" dur="1" fill="hold">
                                          <p:stCondLst>
                                            <p:cond delay="0"/>
                                          </p:stCondLst>
                                        </p:cTn>
                                        <p:tgtEl>
                                          <p:spTgt spid="137"/>
                                        </p:tgtEl>
                                        <p:attrNameLst>
                                          <p:attrName>style.visibility</p:attrName>
                                        </p:attrNameLst>
                                      </p:cBhvr>
                                      <p:to>
                                        <p:strVal val="visible"/>
                                      </p:to>
                                    </p:set>
                                    <p:anim calcmode="lin" valueType="num">
                                      <p:cBhvr>
                                        <p:cTn id="257" dur="500" fill="hold"/>
                                        <p:tgtEl>
                                          <p:spTgt spid="137"/>
                                        </p:tgtEl>
                                        <p:attrNameLst>
                                          <p:attrName>ppt_w</p:attrName>
                                        </p:attrNameLst>
                                      </p:cBhvr>
                                      <p:tavLst>
                                        <p:tav tm="0">
                                          <p:val>
                                            <p:fltVal val="0"/>
                                          </p:val>
                                        </p:tav>
                                        <p:tav tm="100000">
                                          <p:val>
                                            <p:strVal val="#ppt_w"/>
                                          </p:val>
                                        </p:tav>
                                      </p:tavLst>
                                    </p:anim>
                                    <p:anim calcmode="lin" valueType="num">
                                      <p:cBhvr>
                                        <p:cTn id="258" dur="500" fill="hold"/>
                                        <p:tgtEl>
                                          <p:spTgt spid="137"/>
                                        </p:tgtEl>
                                        <p:attrNameLst>
                                          <p:attrName>ppt_h</p:attrName>
                                        </p:attrNameLst>
                                      </p:cBhvr>
                                      <p:tavLst>
                                        <p:tav tm="0">
                                          <p:val>
                                            <p:fltVal val="0"/>
                                          </p:val>
                                        </p:tav>
                                        <p:tav tm="100000">
                                          <p:val>
                                            <p:strVal val="#ppt_h"/>
                                          </p:val>
                                        </p:tav>
                                      </p:tavLst>
                                    </p:anim>
                                    <p:animEffect transition="in" filter="fade">
                                      <p:cBhvr>
                                        <p:cTn id="259" dur="500"/>
                                        <p:tgtEl>
                                          <p:spTgt spid="137"/>
                                        </p:tgtEl>
                                      </p:cBhvr>
                                    </p:animEffect>
                                  </p:childTnLst>
                                </p:cTn>
                              </p:par>
                              <p:par>
                                <p:cTn id="260" presetID="53" presetClass="entr" presetSubtype="16" fill="hold" grpId="0" nodeType="withEffect">
                                  <p:stCondLst>
                                    <p:cond delay="0"/>
                                  </p:stCondLst>
                                  <p:childTnLst>
                                    <p:set>
                                      <p:cBhvr>
                                        <p:cTn id="261" dur="1" fill="hold">
                                          <p:stCondLst>
                                            <p:cond delay="0"/>
                                          </p:stCondLst>
                                        </p:cTn>
                                        <p:tgtEl>
                                          <p:spTgt spid="138"/>
                                        </p:tgtEl>
                                        <p:attrNameLst>
                                          <p:attrName>style.visibility</p:attrName>
                                        </p:attrNameLst>
                                      </p:cBhvr>
                                      <p:to>
                                        <p:strVal val="visible"/>
                                      </p:to>
                                    </p:set>
                                    <p:anim calcmode="lin" valueType="num">
                                      <p:cBhvr>
                                        <p:cTn id="262" dur="500" fill="hold"/>
                                        <p:tgtEl>
                                          <p:spTgt spid="138"/>
                                        </p:tgtEl>
                                        <p:attrNameLst>
                                          <p:attrName>ppt_w</p:attrName>
                                        </p:attrNameLst>
                                      </p:cBhvr>
                                      <p:tavLst>
                                        <p:tav tm="0">
                                          <p:val>
                                            <p:fltVal val="0"/>
                                          </p:val>
                                        </p:tav>
                                        <p:tav tm="100000">
                                          <p:val>
                                            <p:strVal val="#ppt_w"/>
                                          </p:val>
                                        </p:tav>
                                      </p:tavLst>
                                    </p:anim>
                                    <p:anim calcmode="lin" valueType="num">
                                      <p:cBhvr>
                                        <p:cTn id="263" dur="500" fill="hold"/>
                                        <p:tgtEl>
                                          <p:spTgt spid="138"/>
                                        </p:tgtEl>
                                        <p:attrNameLst>
                                          <p:attrName>ppt_h</p:attrName>
                                        </p:attrNameLst>
                                      </p:cBhvr>
                                      <p:tavLst>
                                        <p:tav tm="0">
                                          <p:val>
                                            <p:fltVal val="0"/>
                                          </p:val>
                                        </p:tav>
                                        <p:tav tm="100000">
                                          <p:val>
                                            <p:strVal val="#ppt_h"/>
                                          </p:val>
                                        </p:tav>
                                      </p:tavLst>
                                    </p:anim>
                                    <p:animEffect transition="in" filter="fade">
                                      <p:cBhvr>
                                        <p:cTn id="264" dur="500"/>
                                        <p:tgtEl>
                                          <p:spTgt spid="138"/>
                                        </p:tgtEl>
                                      </p:cBhvr>
                                    </p:animEffect>
                                  </p:childTnLst>
                                </p:cTn>
                              </p:par>
                              <p:par>
                                <p:cTn id="265" presetID="53" presetClass="entr" presetSubtype="16" fill="hold" grpId="0" nodeType="withEffect">
                                  <p:stCondLst>
                                    <p:cond delay="0"/>
                                  </p:stCondLst>
                                  <p:childTnLst>
                                    <p:set>
                                      <p:cBhvr>
                                        <p:cTn id="266" dur="1" fill="hold">
                                          <p:stCondLst>
                                            <p:cond delay="0"/>
                                          </p:stCondLst>
                                        </p:cTn>
                                        <p:tgtEl>
                                          <p:spTgt spid="139"/>
                                        </p:tgtEl>
                                        <p:attrNameLst>
                                          <p:attrName>style.visibility</p:attrName>
                                        </p:attrNameLst>
                                      </p:cBhvr>
                                      <p:to>
                                        <p:strVal val="visible"/>
                                      </p:to>
                                    </p:set>
                                    <p:anim calcmode="lin" valueType="num">
                                      <p:cBhvr>
                                        <p:cTn id="267" dur="500" fill="hold"/>
                                        <p:tgtEl>
                                          <p:spTgt spid="139"/>
                                        </p:tgtEl>
                                        <p:attrNameLst>
                                          <p:attrName>ppt_w</p:attrName>
                                        </p:attrNameLst>
                                      </p:cBhvr>
                                      <p:tavLst>
                                        <p:tav tm="0">
                                          <p:val>
                                            <p:fltVal val="0"/>
                                          </p:val>
                                        </p:tav>
                                        <p:tav tm="100000">
                                          <p:val>
                                            <p:strVal val="#ppt_w"/>
                                          </p:val>
                                        </p:tav>
                                      </p:tavLst>
                                    </p:anim>
                                    <p:anim calcmode="lin" valueType="num">
                                      <p:cBhvr>
                                        <p:cTn id="268" dur="500" fill="hold"/>
                                        <p:tgtEl>
                                          <p:spTgt spid="139"/>
                                        </p:tgtEl>
                                        <p:attrNameLst>
                                          <p:attrName>ppt_h</p:attrName>
                                        </p:attrNameLst>
                                      </p:cBhvr>
                                      <p:tavLst>
                                        <p:tav tm="0">
                                          <p:val>
                                            <p:fltVal val="0"/>
                                          </p:val>
                                        </p:tav>
                                        <p:tav tm="100000">
                                          <p:val>
                                            <p:strVal val="#ppt_h"/>
                                          </p:val>
                                        </p:tav>
                                      </p:tavLst>
                                    </p:anim>
                                    <p:animEffect transition="in" filter="fade">
                                      <p:cBhvr>
                                        <p:cTn id="269" dur="500"/>
                                        <p:tgtEl>
                                          <p:spTgt spid="139"/>
                                        </p:tgtEl>
                                      </p:cBhvr>
                                    </p:animEffect>
                                  </p:childTnLst>
                                </p:cTn>
                              </p:par>
                              <p:par>
                                <p:cTn id="270" presetID="53" presetClass="entr" presetSubtype="16" fill="hold" grpId="0" nodeType="withEffect">
                                  <p:stCondLst>
                                    <p:cond delay="0"/>
                                  </p:stCondLst>
                                  <p:childTnLst>
                                    <p:set>
                                      <p:cBhvr>
                                        <p:cTn id="271" dur="1" fill="hold">
                                          <p:stCondLst>
                                            <p:cond delay="0"/>
                                          </p:stCondLst>
                                        </p:cTn>
                                        <p:tgtEl>
                                          <p:spTgt spid="131"/>
                                        </p:tgtEl>
                                        <p:attrNameLst>
                                          <p:attrName>style.visibility</p:attrName>
                                        </p:attrNameLst>
                                      </p:cBhvr>
                                      <p:to>
                                        <p:strVal val="visible"/>
                                      </p:to>
                                    </p:set>
                                    <p:anim calcmode="lin" valueType="num">
                                      <p:cBhvr>
                                        <p:cTn id="272" dur="500" fill="hold"/>
                                        <p:tgtEl>
                                          <p:spTgt spid="131"/>
                                        </p:tgtEl>
                                        <p:attrNameLst>
                                          <p:attrName>ppt_w</p:attrName>
                                        </p:attrNameLst>
                                      </p:cBhvr>
                                      <p:tavLst>
                                        <p:tav tm="0">
                                          <p:val>
                                            <p:fltVal val="0"/>
                                          </p:val>
                                        </p:tav>
                                        <p:tav tm="100000">
                                          <p:val>
                                            <p:strVal val="#ppt_w"/>
                                          </p:val>
                                        </p:tav>
                                      </p:tavLst>
                                    </p:anim>
                                    <p:anim calcmode="lin" valueType="num">
                                      <p:cBhvr>
                                        <p:cTn id="273" dur="500" fill="hold"/>
                                        <p:tgtEl>
                                          <p:spTgt spid="131"/>
                                        </p:tgtEl>
                                        <p:attrNameLst>
                                          <p:attrName>ppt_h</p:attrName>
                                        </p:attrNameLst>
                                      </p:cBhvr>
                                      <p:tavLst>
                                        <p:tav tm="0">
                                          <p:val>
                                            <p:fltVal val="0"/>
                                          </p:val>
                                        </p:tav>
                                        <p:tav tm="100000">
                                          <p:val>
                                            <p:strVal val="#ppt_h"/>
                                          </p:val>
                                        </p:tav>
                                      </p:tavLst>
                                    </p:anim>
                                    <p:animEffect transition="in" filter="fade">
                                      <p:cBhvr>
                                        <p:cTn id="274" dur="500"/>
                                        <p:tgtEl>
                                          <p:spTgt spid="131"/>
                                        </p:tgtEl>
                                      </p:cBhvr>
                                    </p:animEffect>
                                  </p:childTnLst>
                                </p:cTn>
                              </p:par>
                            </p:childTnLst>
                          </p:cTn>
                        </p:par>
                      </p:childTnLst>
                    </p:cTn>
                  </p:par>
                  <p:par>
                    <p:cTn id="275" fill="hold">
                      <p:stCondLst>
                        <p:cond delay="indefinite"/>
                      </p:stCondLst>
                      <p:childTnLst>
                        <p:par>
                          <p:cTn id="276" fill="hold">
                            <p:stCondLst>
                              <p:cond delay="0"/>
                            </p:stCondLst>
                            <p:childTnLst>
                              <p:par>
                                <p:cTn id="277" presetID="49" presetClass="path" presetSubtype="0" accel="50000" decel="50000" fill="hold" grpId="1" nodeType="clickEffect">
                                  <p:stCondLst>
                                    <p:cond delay="0"/>
                                  </p:stCondLst>
                                  <p:childTnLst>
                                    <p:animMotion origin="layout" path="M -4.72222E-6 -8.64198E-7 L 0.04749 0.43472 " pathEditMode="relative" rAng="0" ptsTypes="AA">
                                      <p:cBhvr>
                                        <p:cTn id="278" dur="500" fill="hold"/>
                                        <p:tgtEl>
                                          <p:spTgt spid="117"/>
                                        </p:tgtEl>
                                        <p:attrNameLst>
                                          <p:attrName>ppt_x</p:attrName>
                                          <p:attrName>ppt_y</p:attrName>
                                        </p:attrNameLst>
                                      </p:cBhvr>
                                      <p:rCtr x="2370" y="21728"/>
                                    </p:animMotion>
                                  </p:childTnLst>
                                </p:cTn>
                              </p:par>
                            </p:childTnLst>
                          </p:cTn>
                        </p:par>
                      </p:childTnLst>
                    </p:cTn>
                  </p:par>
                  <p:par>
                    <p:cTn id="279" fill="hold">
                      <p:stCondLst>
                        <p:cond delay="indefinite"/>
                      </p:stCondLst>
                      <p:childTnLst>
                        <p:par>
                          <p:cTn id="280" fill="hold">
                            <p:stCondLst>
                              <p:cond delay="0"/>
                            </p:stCondLst>
                            <p:childTnLst>
                              <p:par>
                                <p:cTn id="281" presetID="49" presetClass="path" presetSubtype="0" accel="50000" decel="50000" fill="hold" grpId="1" nodeType="clickEffect">
                                  <p:stCondLst>
                                    <p:cond delay="0"/>
                                  </p:stCondLst>
                                  <p:childTnLst>
                                    <p:animMotion origin="layout" path="M 8.33333E-7 -8.64198E-7 L 0.03055 0.43472 " pathEditMode="relative" rAng="0" ptsTypes="AA">
                                      <p:cBhvr>
                                        <p:cTn id="282" dur="500" fill="hold"/>
                                        <p:tgtEl>
                                          <p:spTgt spid="118"/>
                                        </p:tgtEl>
                                        <p:attrNameLst>
                                          <p:attrName>ppt_x</p:attrName>
                                          <p:attrName>ppt_y</p:attrName>
                                        </p:attrNameLst>
                                      </p:cBhvr>
                                      <p:rCtr x="1528" y="21728"/>
                                    </p:animMotion>
                                  </p:childTnLst>
                                </p:cTn>
                              </p:par>
                            </p:childTnLst>
                          </p:cTn>
                        </p:par>
                      </p:childTnLst>
                    </p:cTn>
                  </p:par>
                  <p:par>
                    <p:cTn id="283" fill="hold">
                      <p:stCondLst>
                        <p:cond delay="indefinite"/>
                      </p:stCondLst>
                      <p:childTnLst>
                        <p:par>
                          <p:cTn id="284" fill="hold">
                            <p:stCondLst>
                              <p:cond delay="0"/>
                            </p:stCondLst>
                            <p:childTnLst>
                              <p:par>
                                <p:cTn id="285" presetID="49" presetClass="path" presetSubtype="0" accel="50000" decel="50000" fill="hold" grpId="1" nodeType="clickEffect">
                                  <p:stCondLst>
                                    <p:cond delay="0"/>
                                  </p:stCondLst>
                                  <p:childTnLst>
                                    <p:animMotion origin="layout" path="M -2.5E-6 3.95062E-6 L 0.00426 0.43703 " pathEditMode="relative" rAng="0" ptsTypes="AA">
                                      <p:cBhvr>
                                        <p:cTn id="286" dur="500" fill="hold"/>
                                        <p:tgtEl>
                                          <p:spTgt spid="119"/>
                                        </p:tgtEl>
                                        <p:attrNameLst>
                                          <p:attrName>ppt_x</p:attrName>
                                          <p:attrName>ppt_y</p:attrName>
                                        </p:attrNameLst>
                                      </p:cBhvr>
                                      <p:rCtr x="208" y="21852"/>
                                    </p:animMotion>
                                  </p:childTnLst>
                                </p:cTn>
                              </p:par>
                            </p:childTnLst>
                          </p:cTn>
                        </p:par>
                      </p:childTnLst>
                    </p:cTn>
                  </p:par>
                  <p:par>
                    <p:cTn id="287" fill="hold">
                      <p:stCondLst>
                        <p:cond delay="indefinite"/>
                      </p:stCondLst>
                      <p:childTnLst>
                        <p:par>
                          <p:cTn id="288" fill="hold">
                            <p:stCondLst>
                              <p:cond delay="0"/>
                            </p:stCondLst>
                            <p:childTnLst>
                              <p:par>
                                <p:cTn id="289" presetID="49" presetClass="path" presetSubtype="0" accel="50000" decel="50000" fill="hold" grpId="1" nodeType="clickEffect">
                                  <p:stCondLst>
                                    <p:cond delay="0"/>
                                  </p:stCondLst>
                                  <p:childTnLst>
                                    <p:animMotion origin="layout" path="M 3.05556E-6 3.95062E-6 L 0.03107 0.43703 " pathEditMode="relative" rAng="0" ptsTypes="AA">
                                      <p:cBhvr>
                                        <p:cTn id="290" dur="500" fill="hold"/>
                                        <p:tgtEl>
                                          <p:spTgt spid="121"/>
                                        </p:tgtEl>
                                        <p:attrNameLst>
                                          <p:attrName>ppt_x</p:attrName>
                                          <p:attrName>ppt_y</p:attrName>
                                        </p:attrNameLst>
                                      </p:cBhvr>
                                      <p:rCtr x="1554" y="21852"/>
                                    </p:animMotion>
                                  </p:childTnLst>
                                </p:cTn>
                              </p:par>
                            </p:childTnLst>
                          </p:cTn>
                        </p:par>
                      </p:childTnLst>
                    </p:cTn>
                  </p:par>
                  <p:par>
                    <p:cTn id="291" fill="hold">
                      <p:stCondLst>
                        <p:cond delay="indefinite"/>
                      </p:stCondLst>
                      <p:childTnLst>
                        <p:par>
                          <p:cTn id="292" fill="hold">
                            <p:stCondLst>
                              <p:cond delay="0"/>
                            </p:stCondLst>
                            <p:childTnLst>
                              <p:par>
                                <p:cTn id="293" presetID="49" presetClass="path" presetSubtype="0" accel="50000" decel="50000" fill="hold" grpId="1" nodeType="clickEffect">
                                  <p:stCondLst>
                                    <p:cond delay="0"/>
                                  </p:stCondLst>
                                  <p:childTnLst>
                                    <p:animMotion origin="layout" path="M -4.30556E-6 -1.23457E-6 L 0.029 0.43935 " pathEditMode="relative" rAng="0" ptsTypes="AA">
                                      <p:cBhvr>
                                        <p:cTn id="294" dur="500" fill="hold"/>
                                        <p:tgtEl>
                                          <p:spTgt spid="122"/>
                                        </p:tgtEl>
                                        <p:attrNameLst>
                                          <p:attrName>ppt_x</p:attrName>
                                          <p:attrName>ppt_y</p:attrName>
                                        </p:attrNameLst>
                                      </p:cBhvr>
                                      <p:rCtr x="1450" y="21960"/>
                                    </p:animMotion>
                                  </p:childTnLst>
                                </p:cTn>
                              </p:par>
                            </p:childTnLst>
                          </p:cTn>
                        </p:par>
                      </p:childTnLst>
                    </p:cTn>
                  </p:par>
                  <p:par>
                    <p:cTn id="295" fill="hold">
                      <p:stCondLst>
                        <p:cond delay="indefinite"/>
                      </p:stCondLst>
                      <p:childTnLst>
                        <p:par>
                          <p:cTn id="296" fill="hold">
                            <p:stCondLst>
                              <p:cond delay="0"/>
                            </p:stCondLst>
                            <p:childTnLst>
                              <p:par>
                                <p:cTn id="297" presetID="49" presetClass="path" presetSubtype="0" accel="50000" decel="50000" fill="hold" grpId="1" nodeType="clickEffect">
                                  <p:stCondLst>
                                    <p:cond delay="0"/>
                                  </p:stCondLst>
                                  <p:childTnLst>
                                    <p:animMotion origin="layout" path="M 1.25E-6 -1.23457E-6 L -0.67092 0.54491 " pathEditMode="relative" rAng="0" ptsTypes="AA">
                                      <p:cBhvr>
                                        <p:cTn id="298" dur="500" fill="hold"/>
                                        <p:tgtEl>
                                          <p:spTgt spid="123"/>
                                        </p:tgtEl>
                                        <p:attrNameLst>
                                          <p:attrName>ppt_x</p:attrName>
                                          <p:attrName>ppt_y</p:attrName>
                                        </p:attrNameLst>
                                      </p:cBhvr>
                                      <p:rCtr x="-33550" y="27238"/>
                                    </p:animMotion>
                                  </p:childTnLst>
                                </p:cTn>
                              </p:par>
                            </p:childTnLst>
                          </p:cTn>
                        </p:par>
                      </p:childTnLst>
                    </p:cTn>
                  </p:par>
                  <p:par>
                    <p:cTn id="299" fill="hold">
                      <p:stCondLst>
                        <p:cond delay="indefinite"/>
                      </p:stCondLst>
                      <p:childTnLst>
                        <p:par>
                          <p:cTn id="300" fill="hold">
                            <p:stCondLst>
                              <p:cond delay="0"/>
                            </p:stCondLst>
                            <p:childTnLst>
                              <p:par>
                                <p:cTn id="301" presetID="49" presetClass="path" presetSubtype="0" accel="50000" decel="50000" fill="hold" grpId="1" nodeType="clickEffect">
                                  <p:stCondLst>
                                    <p:cond delay="0"/>
                                  </p:stCondLst>
                                  <p:childTnLst>
                                    <p:animMotion origin="layout" path="M 3.33333E-6 -6.17284E-7 L 0.75659 0.34321 " pathEditMode="relative" rAng="0" ptsTypes="AA">
                                      <p:cBhvr>
                                        <p:cTn id="302" dur="500" fill="hold"/>
                                        <p:tgtEl>
                                          <p:spTgt spid="124"/>
                                        </p:tgtEl>
                                        <p:attrNameLst>
                                          <p:attrName>ppt_x</p:attrName>
                                          <p:attrName>ppt_y</p:attrName>
                                        </p:attrNameLst>
                                      </p:cBhvr>
                                      <p:rCtr x="37830" y="17160"/>
                                    </p:animMotion>
                                  </p:childTnLst>
                                </p:cTn>
                              </p:par>
                            </p:childTnLst>
                          </p:cTn>
                        </p:par>
                      </p:childTnLst>
                    </p:cTn>
                  </p:par>
                  <p:par>
                    <p:cTn id="303" fill="hold">
                      <p:stCondLst>
                        <p:cond delay="indefinite"/>
                      </p:stCondLst>
                      <p:childTnLst>
                        <p:par>
                          <p:cTn id="304" fill="hold">
                            <p:stCondLst>
                              <p:cond delay="0"/>
                            </p:stCondLst>
                            <p:childTnLst>
                              <p:par>
                                <p:cTn id="305" presetID="49" presetClass="path" presetSubtype="0" accel="50000" decel="50000" fill="hold" grpId="1" nodeType="clickEffect">
                                  <p:stCondLst>
                                    <p:cond delay="0"/>
                                  </p:stCondLst>
                                  <p:childTnLst>
                                    <p:animMotion origin="layout" path="M 3.05556E-6 2.46914E-7 L 0.08524 0.45015 " pathEditMode="relative" rAng="0" ptsTypes="AA">
                                      <p:cBhvr>
                                        <p:cTn id="306" dur="500" fill="hold"/>
                                        <p:tgtEl>
                                          <p:spTgt spid="125"/>
                                        </p:tgtEl>
                                        <p:attrNameLst>
                                          <p:attrName>ppt_x</p:attrName>
                                          <p:attrName>ppt_y</p:attrName>
                                        </p:attrNameLst>
                                      </p:cBhvr>
                                      <p:rCtr x="4262" y="22500"/>
                                    </p:animMotion>
                                  </p:childTnLst>
                                </p:cTn>
                              </p:par>
                            </p:childTnLst>
                          </p:cTn>
                        </p:par>
                      </p:childTnLst>
                    </p:cTn>
                  </p:par>
                  <p:par>
                    <p:cTn id="307" fill="hold">
                      <p:stCondLst>
                        <p:cond delay="indefinite"/>
                      </p:stCondLst>
                      <p:childTnLst>
                        <p:par>
                          <p:cTn id="308" fill="hold">
                            <p:stCondLst>
                              <p:cond delay="0"/>
                            </p:stCondLst>
                            <p:childTnLst>
                              <p:par>
                                <p:cTn id="309" presetID="49" presetClass="path" presetSubtype="0" accel="50000" decel="50000" fill="hold" grpId="1" nodeType="clickEffect">
                                  <p:stCondLst>
                                    <p:cond delay="0"/>
                                  </p:stCondLst>
                                  <p:childTnLst>
                                    <p:animMotion origin="layout" path="M 1.52778E-6 -6.17284E-7 L 0.23047 0.45031 " pathEditMode="relative" rAng="0" ptsTypes="AA">
                                      <p:cBhvr>
                                        <p:cTn id="310" dur="500" fill="hold"/>
                                        <p:tgtEl>
                                          <p:spTgt spid="126"/>
                                        </p:tgtEl>
                                        <p:attrNameLst>
                                          <p:attrName>ppt_x</p:attrName>
                                          <p:attrName>ppt_y</p:attrName>
                                        </p:attrNameLst>
                                      </p:cBhvr>
                                      <p:rCtr x="11519" y="22515"/>
                                    </p:animMotion>
                                  </p:childTnLst>
                                </p:cTn>
                              </p:par>
                            </p:childTnLst>
                          </p:cTn>
                        </p:par>
                      </p:childTnLst>
                    </p:cTn>
                  </p:par>
                  <p:par>
                    <p:cTn id="311" fill="hold">
                      <p:stCondLst>
                        <p:cond delay="indefinite"/>
                      </p:stCondLst>
                      <p:childTnLst>
                        <p:par>
                          <p:cTn id="312" fill="hold">
                            <p:stCondLst>
                              <p:cond delay="0"/>
                            </p:stCondLst>
                            <p:childTnLst>
                              <p:par>
                                <p:cTn id="313" presetID="49" presetClass="path" presetSubtype="0" accel="50000" decel="50000" fill="hold" grpId="1" nodeType="clickEffect">
                                  <p:stCondLst>
                                    <p:cond delay="0"/>
                                  </p:stCondLst>
                                  <p:childTnLst>
                                    <p:animMotion origin="layout" path="M 1.38889E-6 4.19753E-6 L -0.05998 0.45493 " pathEditMode="relative" rAng="0" ptsTypes="AA">
                                      <p:cBhvr>
                                        <p:cTn id="314" dur="500" fill="hold"/>
                                        <p:tgtEl>
                                          <p:spTgt spid="127"/>
                                        </p:tgtEl>
                                        <p:attrNameLst>
                                          <p:attrName>ppt_x</p:attrName>
                                          <p:attrName>ppt_y</p:attrName>
                                        </p:attrNameLst>
                                      </p:cBhvr>
                                      <p:rCtr x="-3003" y="22747"/>
                                    </p:animMotion>
                                  </p:childTnLst>
                                </p:cTn>
                              </p:par>
                            </p:childTnLst>
                          </p:cTn>
                        </p:par>
                      </p:childTnLst>
                    </p:cTn>
                  </p:par>
                  <p:par>
                    <p:cTn id="315" fill="hold">
                      <p:stCondLst>
                        <p:cond delay="indefinite"/>
                      </p:stCondLst>
                      <p:childTnLst>
                        <p:par>
                          <p:cTn id="316" fill="hold">
                            <p:stCondLst>
                              <p:cond delay="0"/>
                            </p:stCondLst>
                            <p:childTnLst>
                              <p:par>
                                <p:cTn id="317" presetID="49" presetClass="path" presetSubtype="0" accel="50000" decel="50000" fill="hold" grpId="1" nodeType="clickEffect">
                                  <p:stCondLst>
                                    <p:cond delay="0"/>
                                  </p:stCondLst>
                                  <p:childTnLst>
                                    <p:animMotion origin="layout" path="M -2.63889E-6 -6.17284E-7 L 0.0974 0.45262 " pathEditMode="relative" rAng="0" ptsTypes="AA">
                                      <p:cBhvr>
                                        <p:cTn id="318" dur="500" fill="hold"/>
                                        <p:tgtEl>
                                          <p:spTgt spid="128"/>
                                        </p:tgtEl>
                                        <p:attrNameLst>
                                          <p:attrName>ppt_x</p:attrName>
                                          <p:attrName>ppt_y</p:attrName>
                                        </p:attrNameLst>
                                      </p:cBhvr>
                                      <p:rCtr x="4870" y="22623"/>
                                    </p:animMotion>
                                  </p:childTnLst>
                                </p:cTn>
                              </p:par>
                            </p:childTnLst>
                          </p:cTn>
                        </p:par>
                      </p:childTnLst>
                    </p:cTn>
                  </p:par>
                  <p:par>
                    <p:cTn id="319" fill="hold">
                      <p:stCondLst>
                        <p:cond delay="indefinite"/>
                      </p:stCondLst>
                      <p:childTnLst>
                        <p:par>
                          <p:cTn id="320" fill="hold">
                            <p:stCondLst>
                              <p:cond delay="0"/>
                            </p:stCondLst>
                            <p:childTnLst>
                              <p:par>
                                <p:cTn id="321" presetID="49" presetClass="path" presetSubtype="0" accel="50000" decel="50000" fill="hold" grpId="1" nodeType="clickEffect">
                                  <p:stCondLst>
                                    <p:cond delay="0"/>
                                  </p:stCondLst>
                                  <p:childTnLst>
                                    <p:animMotion origin="layout" path="M 2.22222E-6 2.46914E-7 L 0.08672 0.45015 " pathEditMode="relative" rAng="0" ptsTypes="AA">
                                      <p:cBhvr>
                                        <p:cTn id="322" dur="500" fill="hold"/>
                                        <p:tgtEl>
                                          <p:spTgt spid="129"/>
                                        </p:tgtEl>
                                        <p:attrNameLst>
                                          <p:attrName>ppt_x</p:attrName>
                                          <p:attrName>ppt_y</p:attrName>
                                        </p:attrNameLst>
                                      </p:cBhvr>
                                      <p:rCtr x="4332" y="22500"/>
                                    </p:animMotion>
                                  </p:childTnLst>
                                </p:cTn>
                              </p:par>
                            </p:childTnLst>
                          </p:cTn>
                        </p:par>
                      </p:childTnLst>
                    </p:cTn>
                  </p:par>
                  <p:par>
                    <p:cTn id="323" fill="hold">
                      <p:stCondLst>
                        <p:cond delay="indefinite"/>
                      </p:stCondLst>
                      <p:childTnLst>
                        <p:par>
                          <p:cTn id="324" fill="hold">
                            <p:stCondLst>
                              <p:cond delay="0"/>
                            </p:stCondLst>
                            <p:childTnLst>
                              <p:par>
                                <p:cTn id="325" presetID="49" presetClass="path" presetSubtype="0" accel="50000" decel="50000" fill="hold" grpId="1" nodeType="clickEffect">
                                  <p:stCondLst>
                                    <p:cond delay="0"/>
                                  </p:stCondLst>
                                  <p:childTnLst>
                                    <p:animMotion origin="layout" path="M -3.05556E-6 7.40741E-7 L -0.33402 0.54938 " pathEditMode="relative" rAng="0" ptsTypes="AA">
                                      <p:cBhvr>
                                        <p:cTn id="326" dur="500" fill="hold"/>
                                        <p:tgtEl>
                                          <p:spTgt spid="133"/>
                                        </p:tgtEl>
                                        <p:attrNameLst>
                                          <p:attrName>ppt_x</p:attrName>
                                          <p:attrName>ppt_y</p:attrName>
                                        </p:attrNameLst>
                                      </p:cBhvr>
                                      <p:rCtr x="-16701" y="27469"/>
                                    </p:animMotion>
                                  </p:childTnLst>
                                </p:cTn>
                              </p:par>
                            </p:childTnLst>
                          </p:cTn>
                        </p:par>
                      </p:childTnLst>
                    </p:cTn>
                  </p:par>
                  <p:par>
                    <p:cTn id="327" fill="hold">
                      <p:stCondLst>
                        <p:cond delay="indefinite"/>
                      </p:stCondLst>
                      <p:childTnLst>
                        <p:par>
                          <p:cTn id="328" fill="hold">
                            <p:stCondLst>
                              <p:cond delay="0"/>
                            </p:stCondLst>
                            <p:childTnLst>
                              <p:par>
                                <p:cTn id="329" presetID="49" presetClass="path" presetSubtype="0" accel="50000" decel="50000" fill="hold" grpId="1" nodeType="clickEffect">
                                  <p:stCondLst>
                                    <p:cond delay="0"/>
                                  </p:stCondLst>
                                  <p:childTnLst>
                                    <p:animMotion origin="layout" path="M -3.19444E-6 3.08642E-6 L 0.02848 0.48024 " pathEditMode="relative" rAng="0" ptsTypes="AA">
                                      <p:cBhvr>
                                        <p:cTn id="330" dur="500" fill="hold"/>
                                        <p:tgtEl>
                                          <p:spTgt spid="134"/>
                                        </p:tgtEl>
                                        <p:attrNameLst>
                                          <p:attrName>ppt_x</p:attrName>
                                          <p:attrName>ppt_y</p:attrName>
                                        </p:attrNameLst>
                                      </p:cBhvr>
                                      <p:rCtr x="1424" y="24012"/>
                                    </p:animMotion>
                                  </p:childTnLst>
                                </p:cTn>
                              </p:par>
                            </p:childTnLst>
                          </p:cTn>
                        </p:par>
                      </p:childTnLst>
                    </p:cTn>
                  </p:par>
                  <p:par>
                    <p:cTn id="331" fill="hold">
                      <p:stCondLst>
                        <p:cond delay="indefinite"/>
                      </p:stCondLst>
                      <p:childTnLst>
                        <p:par>
                          <p:cTn id="332" fill="hold">
                            <p:stCondLst>
                              <p:cond delay="0"/>
                            </p:stCondLst>
                            <p:childTnLst>
                              <p:par>
                                <p:cTn id="333" presetID="49" presetClass="path" presetSubtype="0" accel="50000" decel="50000" fill="hold" grpId="1" nodeType="clickEffect">
                                  <p:stCondLst>
                                    <p:cond delay="0"/>
                                  </p:stCondLst>
                                  <p:childTnLst>
                                    <p:animMotion origin="layout" path="M -1.94444E-6 -3.33333E-6 L 0.42674 0.46281 " pathEditMode="relative" rAng="0" ptsTypes="AA">
                                      <p:cBhvr>
                                        <p:cTn id="334" dur="500" fill="hold"/>
                                        <p:tgtEl>
                                          <p:spTgt spid="135"/>
                                        </p:tgtEl>
                                        <p:attrNameLst>
                                          <p:attrName>ppt_x</p:attrName>
                                          <p:attrName>ppt_y</p:attrName>
                                        </p:attrNameLst>
                                      </p:cBhvr>
                                      <p:rCtr x="21337" y="23133"/>
                                    </p:animMotion>
                                  </p:childTnLst>
                                </p:cTn>
                              </p:par>
                            </p:childTnLst>
                          </p:cTn>
                        </p:par>
                      </p:childTnLst>
                    </p:cTn>
                  </p:par>
                  <p:par>
                    <p:cTn id="335" fill="hold">
                      <p:stCondLst>
                        <p:cond delay="indefinite"/>
                      </p:stCondLst>
                      <p:childTnLst>
                        <p:par>
                          <p:cTn id="336" fill="hold">
                            <p:stCondLst>
                              <p:cond delay="0"/>
                            </p:stCondLst>
                            <p:childTnLst>
                              <p:par>
                                <p:cTn id="337" presetID="49" presetClass="path" presetSubtype="0" accel="50000" decel="50000" fill="hold" grpId="1" nodeType="clickEffect">
                                  <p:stCondLst>
                                    <p:cond delay="0"/>
                                  </p:stCondLst>
                                  <p:childTnLst>
                                    <p:animMotion origin="layout" path="M -1.94444E-6 2.22222E-6 L 0.46042 0.47515 " pathEditMode="relative" rAng="0" ptsTypes="AA">
                                      <p:cBhvr>
                                        <p:cTn id="338" dur="500" fill="hold"/>
                                        <p:tgtEl>
                                          <p:spTgt spid="131"/>
                                        </p:tgtEl>
                                        <p:attrNameLst>
                                          <p:attrName>ppt_x</p:attrName>
                                          <p:attrName>ppt_y</p:attrName>
                                        </p:attrNameLst>
                                      </p:cBhvr>
                                      <p:rCtr x="23021" y="23750"/>
                                    </p:animMotion>
                                  </p:childTnLst>
                                </p:cTn>
                              </p:par>
                            </p:childTnLst>
                          </p:cTn>
                        </p:par>
                      </p:childTnLst>
                    </p:cTn>
                  </p:par>
                  <p:par>
                    <p:cTn id="339" fill="hold">
                      <p:stCondLst>
                        <p:cond delay="indefinite"/>
                      </p:stCondLst>
                      <p:childTnLst>
                        <p:par>
                          <p:cTn id="340" fill="hold">
                            <p:stCondLst>
                              <p:cond delay="0"/>
                            </p:stCondLst>
                            <p:childTnLst>
                              <p:par>
                                <p:cTn id="341" presetID="49" presetClass="path" presetSubtype="0" accel="50000" decel="50000" fill="hold" grpId="1" nodeType="clickEffect">
                                  <p:stCondLst>
                                    <p:cond delay="0"/>
                                  </p:stCondLst>
                                  <p:childTnLst>
                                    <p:animMotion origin="layout" path="M -4.44444E-6 -3.33333E-6 L -0.17213 0.4696 " pathEditMode="relative" rAng="0" ptsTypes="AA">
                                      <p:cBhvr>
                                        <p:cTn id="342" dur="500" fill="hold"/>
                                        <p:tgtEl>
                                          <p:spTgt spid="136"/>
                                        </p:tgtEl>
                                        <p:attrNameLst>
                                          <p:attrName>ppt_x</p:attrName>
                                          <p:attrName>ppt_y</p:attrName>
                                        </p:attrNameLst>
                                      </p:cBhvr>
                                      <p:rCtr x="-8611" y="23472"/>
                                    </p:animMotion>
                                  </p:childTnLst>
                                </p:cTn>
                              </p:par>
                            </p:childTnLst>
                          </p:cTn>
                        </p:par>
                      </p:childTnLst>
                    </p:cTn>
                  </p:par>
                  <p:par>
                    <p:cTn id="343" fill="hold">
                      <p:stCondLst>
                        <p:cond delay="indefinite"/>
                      </p:stCondLst>
                      <p:childTnLst>
                        <p:par>
                          <p:cTn id="344" fill="hold">
                            <p:stCondLst>
                              <p:cond delay="0"/>
                            </p:stCondLst>
                            <p:childTnLst>
                              <p:par>
                                <p:cTn id="345" presetID="49" presetClass="path" presetSubtype="0" accel="50000" decel="50000" fill="hold" grpId="1" nodeType="clickEffect">
                                  <p:stCondLst>
                                    <p:cond delay="0"/>
                                  </p:stCondLst>
                                  <p:childTnLst>
                                    <p:animMotion origin="layout" path="M 1.52778E-6 -4.19753E-6 L -0.14349 0.47516 " pathEditMode="relative" rAng="0" ptsTypes="AA">
                                      <p:cBhvr>
                                        <p:cTn id="346" dur="500" fill="hold"/>
                                        <p:tgtEl>
                                          <p:spTgt spid="137"/>
                                        </p:tgtEl>
                                        <p:attrNameLst>
                                          <p:attrName>ppt_x</p:attrName>
                                          <p:attrName>ppt_y</p:attrName>
                                        </p:attrNameLst>
                                      </p:cBhvr>
                                      <p:rCtr x="-7179" y="23750"/>
                                    </p:animMotion>
                                  </p:childTnLst>
                                </p:cTn>
                              </p:par>
                            </p:childTnLst>
                          </p:cTn>
                        </p:par>
                      </p:childTnLst>
                    </p:cTn>
                  </p:par>
                  <p:par>
                    <p:cTn id="347" fill="hold">
                      <p:stCondLst>
                        <p:cond delay="indefinite"/>
                      </p:stCondLst>
                      <p:childTnLst>
                        <p:par>
                          <p:cTn id="348" fill="hold">
                            <p:stCondLst>
                              <p:cond delay="0"/>
                            </p:stCondLst>
                            <p:childTnLst>
                              <p:par>
                                <p:cTn id="349" presetID="49" presetClass="path" presetSubtype="0" accel="50000" decel="50000" fill="hold" grpId="1" nodeType="clickEffect">
                                  <p:stCondLst>
                                    <p:cond delay="0"/>
                                  </p:stCondLst>
                                  <p:childTnLst>
                                    <p:animMotion origin="layout" path="M -2.91667E-6 -4.19753E-6 L -0.41389 0.573 " pathEditMode="relative" rAng="0" ptsTypes="AA">
                                      <p:cBhvr>
                                        <p:cTn id="350" dur="500" fill="hold"/>
                                        <p:tgtEl>
                                          <p:spTgt spid="138"/>
                                        </p:tgtEl>
                                        <p:attrNameLst>
                                          <p:attrName>ppt_x</p:attrName>
                                          <p:attrName>ppt_y</p:attrName>
                                        </p:attrNameLst>
                                      </p:cBhvr>
                                      <p:rCtr x="-20694" y="28642"/>
                                    </p:animMotion>
                                  </p:childTnLst>
                                </p:cTn>
                              </p:par>
                            </p:childTnLst>
                          </p:cTn>
                        </p:par>
                      </p:childTnLst>
                    </p:cTn>
                  </p:par>
                  <p:par>
                    <p:cTn id="351" fill="hold">
                      <p:stCondLst>
                        <p:cond delay="indefinite"/>
                      </p:stCondLst>
                      <p:childTnLst>
                        <p:par>
                          <p:cTn id="352" fill="hold">
                            <p:stCondLst>
                              <p:cond delay="0"/>
                            </p:stCondLst>
                            <p:childTnLst>
                              <p:par>
                                <p:cTn id="353" presetID="49" presetClass="path" presetSubtype="0" accel="50000" decel="50000" fill="hold" grpId="1" nodeType="clickEffect">
                                  <p:stCondLst>
                                    <p:cond delay="0"/>
                                  </p:stCondLst>
                                  <p:childTnLst>
                                    <p:animMotion origin="layout" path="M -1.38889E-6 -4.19753E-6 L -0.17101 0.58612 " pathEditMode="relative" rAng="0" ptsTypes="AA">
                                      <p:cBhvr>
                                        <p:cTn id="354" dur="500" fill="hold"/>
                                        <p:tgtEl>
                                          <p:spTgt spid="139"/>
                                        </p:tgtEl>
                                        <p:attrNameLst>
                                          <p:attrName>ppt_x</p:attrName>
                                          <p:attrName>ppt_y</p:attrName>
                                        </p:attrNameLst>
                                      </p:cBhvr>
                                      <p:rCtr x="-8550" y="29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7" grpId="1"/>
      <p:bldP spid="118" grpId="0"/>
      <p:bldP spid="118" grpId="1"/>
      <p:bldP spid="119" grpId="0"/>
      <p:bldP spid="119" grpId="1"/>
      <p:bldP spid="121" grpId="0"/>
      <p:bldP spid="121" grpId="1"/>
      <p:bldP spid="122" grpId="0"/>
      <p:bldP spid="122" grpId="1"/>
      <p:bldP spid="123" grpId="0"/>
      <p:bldP spid="123" grpId="1"/>
      <p:bldP spid="124" grpId="0"/>
      <p:bldP spid="124" grpId="1"/>
      <p:bldP spid="125" grpId="0"/>
      <p:bldP spid="125" grpId="1"/>
      <p:bldP spid="126" grpId="0"/>
      <p:bldP spid="126" grpId="1"/>
      <p:bldP spid="127" grpId="0"/>
      <p:bldP spid="127" grpId="1"/>
      <p:bldP spid="128" grpId="0"/>
      <p:bldP spid="128" grpId="1"/>
      <p:bldP spid="129" grpId="0"/>
      <p:bldP spid="129" grpId="1"/>
      <p:bldP spid="132" grpId="0"/>
      <p:bldP spid="133" grpId="0"/>
      <p:bldP spid="133" grpId="1"/>
      <p:bldP spid="134" grpId="0"/>
      <p:bldP spid="134" grpId="1"/>
      <p:bldP spid="135" grpId="0"/>
      <p:bldP spid="135" grpId="1"/>
      <p:bldP spid="136" grpId="0"/>
      <p:bldP spid="136" grpId="1"/>
      <p:bldP spid="137" grpId="0"/>
      <p:bldP spid="137" grpId="1"/>
      <p:bldP spid="138" grpId="0"/>
      <p:bldP spid="138" grpId="1"/>
      <p:bldP spid="139" grpId="0"/>
      <p:bldP spid="139" grpId="1"/>
      <p:bldP spid="131" grpId="0"/>
      <p:bldP spid="131"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726" y="5433858"/>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117305" y="6673948"/>
            <a:ext cx="8525232" cy="698781"/>
          </a:xfrm>
          <a:prstGeom prst="rect">
            <a:avLst/>
          </a:prstGeom>
        </p:spPr>
        <p:txBody>
          <a:bodyPr wrap="square" lIns="0" tIns="0" rIns="0" bIns="0" rtlCol="0" anchor="t">
            <a:spAutoFit/>
          </a:bodyPr>
          <a:lstStyle/>
          <a:p>
            <a:pPr lvl="0" algn="ctr">
              <a:lnSpc>
                <a:spcPts val="3749"/>
              </a:lnSpc>
              <a:spcBef>
                <a:spcPct val="0"/>
              </a:spcBef>
            </a:pPr>
            <a:r>
              <a:rPr lang="en-US" sz="9600" dirty="0">
                <a:solidFill>
                  <a:srgbClr val="503D36"/>
                </a:solidFill>
                <a:latin typeface="Sniglet"/>
              </a:rPr>
              <a:t>I. LISTENING</a:t>
            </a: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49908" y="7146740"/>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691230" y="7533154"/>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7302273" y="8248954"/>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2697466" y="1909810"/>
            <a:ext cx="12066411" cy="2720273"/>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1160491" y="1832640"/>
            <a:ext cx="15194108" cy="2553263"/>
          </a:xfrm>
          <a:prstGeom prst="rect">
            <a:avLst/>
          </a:prstGeom>
        </p:spPr>
        <p:txBody>
          <a:bodyPr wrap="square" lIns="0" tIns="0" rIns="0" bIns="0" rtlCol="0" anchor="t">
            <a:spAutoFit/>
          </a:bodyPr>
          <a:lstStyle/>
          <a:p>
            <a:pPr lvl="0" algn="ctr">
              <a:lnSpc>
                <a:spcPct val="130000"/>
              </a:lnSpc>
              <a:spcBef>
                <a:spcPct val="0"/>
              </a:spcBef>
            </a:pPr>
            <a:r>
              <a:rPr lang="en-US" sz="6600" dirty="0">
                <a:solidFill>
                  <a:srgbClr val="503D36"/>
                </a:solidFill>
                <a:latin typeface="More Sugar"/>
              </a:rPr>
              <a:t>PART 3. </a:t>
            </a:r>
          </a:p>
          <a:p>
            <a:pPr lvl="0" algn="ctr">
              <a:lnSpc>
                <a:spcPct val="130000"/>
              </a:lnSpc>
              <a:spcBef>
                <a:spcPct val="0"/>
              </a:spcBef>
            </a:pPr>
            <a:r>
              <a:rPr lang="en-US" sz="6600" dirty="0">
                <a:solidFill>
                  <a:srgbClr val="503D36"/>
                </a:solidFill>
                <a:latin typeface="More Sugar"/>
              </a:rPr>
              <a:t>COMMUNICATION SKILLS</a:t>
            </a:r>
          </a:p>
        </p:txBody>
      </p:sp>
    </p:spTree>
    <p:extLst>
      <p:ext uri="{BB962C8B-B14F-4D97-AF65-F5344CB8AC3E}">
        <p14:creationId xmlns:p14="http://schemas.microsoft.com/office/powerpoint/2010/main" val="6554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4">
              <a:extLst>
                <a:ext uri="{96DAC541-7B7A-43D3-8B79-37D633B846F1}">
                  <asvg:svgBlip xmlns:asvg="http://schemas.microsoft.com/office/drawing/2016/SVG/main" r:embed="rId5"/>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4">
              <a:extLst>
                <a:ext uri="{96DAC541-7B7A-43D3-8B79-37D633B846F1}">
                  <asvg:svgBlip xmlns:asvg="http://schemas.microsoft.com/office/drawing/2016/SVG/main" r:embed="rId5"/>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6"/>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7"/>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10"/>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10"/>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11"/>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437306" y="241444"/>
            <a:ext cx="16323090" cy="916341"/>
          </a:xfrm>
          <a:prstGeom prst="rect">
            <a:avLst/>
          </a:prstGeom>
          <a:noFill/>
        </p:spPr>
        <p:txBody>
          <a:bodyPr wrap="square">
            <a:spAutoFit/>
          </a:bodyPr>
          <a:lstStyle/>
          <a:p>
            <a:pPr algn="ctr">
              <a:lnSpc>
                <a:spcPct val="150000"/>
              </a:lnSpc>
            </a:pPr>
            <a:r>
              <a:rPr 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rPr>
              <a:t>Exercise 1. Choose the correct answer.</a:t>
            </a:r>
            <a:r>
              <a:rPr lang="en-US" sz="4000" b="1" dirty="0">
                <a:solidFill>
                  <a:srgbClr val="0070C0"/>
                </a:solidFill>
                <a:latin typeface="Calibri" panose="020F0502020204030204" pitchFamily="34" charset="0"/>
                <a:ea typeface="Arial" panose="020B0604020202020204" pitchFamily="34" charset="0"/>
                <a:cs typeface="Calibri" panose="020F0502020204030204" pitchFamily="34" charset="0"/>
              </a:rPr>
              <a:t> </a:t>
            </a:r>
            <a:r>
              <a:rPr lang="en-US" sz="4000" b="1" dirty="0">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dirty="0">
                <a:latin typeface="Calibri" panose="020F0502020204030204" pitchFamily="34" charset="0"/>
                <a:ea typeface="Arial" panose="020B0604020202020204" pitchFamily="34" charset="0"/>
                <a:cs typeface="Calibri" panose="020F0502020204030204" pitchFamily="34" charset="0"/>
              </a:rPr>
              <a:t> Track 01</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10"/>
            <a:stretch>
              <a:fillRect t="-62571" r="-193516" b="-197067"/>
            </a:stretch>
          </a:blipFill>
        </p:spPr>
      </p:sp>
      <p:sp>
        <p:nvSpPr>
          <p:cNvPr id="117" name="TextBox 116">
            <a:extLst>
              <a:ext uri="{FF2B5EF4-FFF2-40B4-BE49-F238E27FC236}">
                <a16:creationId xmlns:a16="http://schemas.microsoft.com/office/drawing/2014/main" id="{2AE7CE50-886F-44EC-B3F5-6DD97FB18F02}"/>
              </a:ext>
            </a:extLst>
          </p:cNvPr>
          <p:cNvSpPr txBox="1"/>
          <p:nvPr/>
        </p:nvSpPr>
        <p:spPr>
          <a:xfrm>
            <a:off x="1533632" y="856127"/>
            <a:ext cx="16056745" cy="8956298"/>
          </a:xfrm>
          <a:prstGeom prst="rect">
            <a:avLst/>
          </a:prstGeom>
          <a:noFill/>
        </p:spPr>
        <p:txBody>
          <a:bodyPr wrap="square">
            <a:spAutoFit/>
          </a:bodyPr>
          <a:lstStyle/>
          <a:p>
            <a:pPr marL="0" marR="0" algn="just">
              <a:spcBef>
                <a:spcPts val="0"/>
              </a:spcBef>
              <a:spcAft>
                <a:spcPts val="0"/>
              </a:spcAft>
              <a:tabLst>
                <a:tab pos="691515"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1.</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 show is.</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031875" algn="l"/>
              </a:tabLst>
            </a:pPr>
            <a:r>
              <a:rPr lang="en-US" sz="3600" dirty="0">
                <a:effectLst/>
                <a:latin typeface="Calibri" panose="020F0502020204030204" pitchFamily="34" charset="0"/>
                <a:ea typeface="Cambria" panose="02040503050406030204" pitchFamily="18" charset="0"/>
                <a:cs typeface="Cambria" panose="02040503050406030204" pitchFamily="18" charset="0"/>
              </a:rPr>
              <a:t>A.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7:30 on channel 7</a:t>
            </a:r>
            <a:r>
              <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r>
              <a:rPr lang="en-US" sz="3600" dirty="0">
                <a:effectLst/>
                <a:latin typeface="Calibri" panose="020F0502020204030204" pitchFamily="34" charset="0"/>
                <a:ea typeface="Cambria" panose="02040503050406030204" pitchFamily="18" charset="0"/>
                <a:cs typeface="Cambria" panose="02040503050406030204" pitchFamily="18" charset="0"/>
              </a:rPr>
              <a:t>B.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7:00 on channel 5</a:t>
            </a:r>
            <a:r>
              <a:rPr lang="en-US" sz="36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3600" dirty="0">
                <a:effectLst/>
                <a:latin typeface="Calibri" panose="020F0502020204030204" pitchFamily="34" charset="0"/>
                <a:ea typeface="Cambria" panose="02040503050406030204" pitchFamily="18" charset="0"/>
                <a:cs typeface="Cambria" panose="02040503050406030204" pitchFamily="18" charset="0"/>
              </a:rPr>
              <a:t>C.</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at 7:30 on channel 7</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70104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2.</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 man doesn’t want to watch the reality show because he</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031875" algn="l"/>
              </a:tabLst>
            </a:pPr>
            <a:r>
              <a:rPr lang="en-US" sz="3600" dirty="0">
                <a:effectLst/>
                <a:latin typeface="Calibri" panose="020F0502020204030204" pitchFamily="34" charset="0"/>
                <a:ea typeface="Cambria" panose="02040503050406030204" pitchFamily="18" charset="0"/>
                <a:cs typeface="Cambria" panose="02040503050406030204" pitchFamily="18" charset="0"/>
              </a:rPr>
              <a:t>A.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isn’t interested in the show’s theme.</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031875" algn="l"/>
              </a:tabLst>
            </a:pPr>
            <a:r>
              <a:rPr lang="en-US" sz="3600" dirty="0">
                <a:effectLst/>
                <a:latin typeface="Calibri" panose="020F0502020204030204" pitchFamily="34" charset="0"/>
                <a:ea typeface="Cambria" panose="02040503050406030204" pitchFamily="18" charset="0"/>
                <a:cs typeface="Cambria" panose="02040503050406030204" pitchFamily="18" charset="0"/>
              </a:rPr>
              <a:t>B.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wants to go swimming instead</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pPr>
            <a:r>
              <a:rPr lang="en-US" sz="3600" dirty="0">
                <a:effectLst/>
                <a:latin typeface="Calibri" panose="020F0502020204030204" pitchFamily="34" charset="0"/>
                <a:ea typeface="Cambria" panose="02040503050406030204" pitchFamily="18" charset="0"/>
                <a:cs typeface="Cambria" panose="02040503050406030204" pitchFamily="18" charset="0"/>
              </a:rPr>
              <a:t>C.</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watched the same program last week</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70104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3.</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How does the man feel about watching Star Wars on TV?</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031875" algn="l"/>
              </a:tabLst>
            </a:pPr>
            <a:r>
              <a:rPr lang="en-US" sz="3600" dirty="0">
                <a:effectLst/>
                <a:latin typeface="Calibri" panose="020F0502020204030204" pitchFamily="34" charset="0"/>
                <a:ea typeface="Cambria" panose="02040503050406030204" pitchFamily="18" charset="0"/>
                <a:cs typeface="Cambria" panose="02040503050406030204" pitchFamily="18" charset="0"/>
              </a:rPr>
              <a:t>A.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He’d like to watch it if he had more time.</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031875" algn="l"/>
              </a:tabLst>
            </a:pPr>
            <a:r>
              <a:rPr lang="en-US" sz="3600" dirty="0">
                <a:effectLst/>
                <a:latin typeface="Calibri" panose="020F0502020204030204" pitchFamily="34" charset="0"/>
                <a:ea typeface="Cambria" panose="02040503050406030204" pitchFamily="18" charset="0"/>
                <a:cs typeface="Cambria" panose="02040503050406030204" pitchFamily="18" charset="0"/>
              </a:rPr>
              <a:t>B.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He wouldn’t mind seeing it again.</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pPr>
            <a:r>
              <a:rPr lang="en-US" sz="3600" dirty="0">
                <a:effectLst/>
                <a:latin typeface="Calibri" panose="020F0502020204030204" pitchFamily="34" charset="0"/>
                <a:ea typeface="Cambria" panose="02040503050406030204" pitchFamily="18" charset="0"/>
                <a:cs typeface="Cambria" panose="02040503050406030204" pitchFamily="18" charset="0"/>
              </a:rPr>
              <a:t>C.</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He'd prefer to watch something else</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70104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4.</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After the home improvement show, the man feels that.</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028065" algn="l"/>
              </a:tabLst>
            </a:pPr>
            <a:r>
              <a:rPr lang="en-US" sz="3600" dirty="0">
                <a:effectLst/>
                <a:latin typeface="Calibri" panose="020F0502020204030204" pitchFamily="34" charset="0"/>
                <a:ea typeface="Cambria" panose="02040503050406030204" pitchFamily="18" charset="0"/>
                <a:cs typeface="Cambria" panose="02040503050406030204" pitchFamily="18" charset="0"/>
              </a:rPr>
              <a:t>A.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he will be able to get a better job</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1028065" algn="l"/>
              </a:tabLst>
            </a:pPr>
            <a:r>
              <a:rPr lang="en-US" sz="3600" dirty="0">
                <a:effectLst/>
                <a:latin typeface="Calibri" panose="020F0502020204030204" pitchFamily="34" charset="0"/>
                <a:ea typeface="Cambria" panose="02040503050406030204" pitchFamily="18" charset="0"/>
                <a:cs typeface="Cambria" panose="02040503050406030204" pitchFamily="18" charset="0"/>
              </a:rPr>
              <a:t>B.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his wife will want him to fix everything</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pPr>
            <a:r>
              <a:rPr lang="en-US" sz="3600" dirty="0">
                <a:effectLst/>
                <a:latin typeface="Calibri" panose="020F0502020204030204" pitchFamily="34" charset="0"/>
                <a:ea typeface="Cambria" panose="02040503050406030204" pitchFamily="18" charset="0"/>
                <a:cs typeface="Cambria" panose="02040503050406030204" pitchFamily="18" charset="0"/>
              </a:rPr>
              <a:t>C.</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he won’t be able to play golf</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tabLst>
                <a:tab pos="701040" algn="l"/>
              </a:tabLst>
            </a:pPr>
            <a:r>
              <a:rPr lang="en-US" sz="3600" b="1" dirty="0">
                <a:effectLst/>
                <a:latin typeface="Calibri" panose="020F0502020204030204" pitchFamily="34" charset="0"/>
                <a:ea typeface="Cambria" panose="02040503050406030204" pitchFamily="18" charset="0"/>
                <a:cs typeface="Cambria" panose="02040503050406030204" pitchFamily="18" charset="0"/>
              </a:rPr>
              <a:t>5.</a:t>
            </a:r>
            <a:r>
              <a:rPr lang="en-US" sz="3600" dirty="0">
                <a:effectLst/>
                <a:latin typeface="Calibri" panose="020F0502020204030204" pitchFamily="34" charset="0"/>
                <a:ea typeface="Cambria" panose="02040503050406030204" pitchFamily="18" charset="0"/>
                <a:cs typeface="Cambria" panose="02040503050406030204" pitchFamily="18" charset="0"/>
              </a:rPr>
              <a:t> </a:t>
            </a:r>
            <a:r>
              <a:rPr lang="en-US" sz="36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What does the couple decide to watch?</a:t>
            </a:r>
            <a:endParaRPr lang="en-US" sz="3600" dirty="0">
              <a:effectLst/>
              <a:latin typeface="Cambria" panose="02040503050406030204" pitchFamily="18" charset="0"/>
              <a:ea typeface="Cambria" panose="02040503050406030204" pitchFamily="18" charset="0"/>
              <a:cs typeface="Cambria" panose="02040503050406030204" pitchFamily="18" charset="0"/>
            </a:endParaRPr>
          </a:p>
          <a:p>
            <a:pPr marL="0" marR="0" algn="just">
              <a:spcBef>
                <a:spcPts val="0"/>
              </a:spcBef>
              <a:spcAft>
                <a:spcPts val="0"/>
              </a:spcAft>
            </a:pP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a TV drama 		B. a talk show 		</a:t>
            </a:r>
            <a:r>
              <a:rPr lang="en-US" sz="3600" dirty="0">
                <a:effectLst/>
                <a:latin typeface="Calibri" panose="020F0502020204030204" pitchFamily="34" charset="0"/>
                <a:ea typeface="Calibri" panose="020F0502020204030204" pitchFamily="34" charset="0"/>
                <a:cs typeface="Calibri" panose="020F0502020204030204" pitchFamily="34" charset="0"/>
              </a:rPr>
              <a:t>C.</a:t>
            </a:r>
            <a:r>
              <a:rPr lang="en-US"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sports event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8" name="Oval 117">
            <a:extLst>
              <a:ext uri="{FF2B5EF4-FFF2-40B4-BE49-F238E27FC236}">
                <a16:creationId xmlns:a16="http://schemas.microsoft.com/office/drawing/2014/main" id="{7386789F-3406-4CE4-AD10-C54C79DC5FF3}"/>
              </a:ext>
            </a:extLst>
          </p:cNvPr>
          <p:cNvSpPr/>
          <p:nvPr/>
        </p:nvSpPr>
        <p:spPr>
          <a:xfrm>
            <a:off x="6789664" y="1381795"/>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1" name="Oval 120">
            <a:extLst>
              <a:ext uri="{FF2B5EF4-FFF2-40B4-BE49-F238E27FC236}">
                <a16:creationId xmlns:a16="http://schemas.microsoft.com/office/drawing/2014/main" id="{FC437AD1-A1EC-4545-A9BB-ADB95C4328FF}"/>
              </a:ext>
            </a:extLst>
          </p:cNvPr>
          <p:cNvSpPr/>
          <p:nvPr/>
        </p:nvSpPr>
        <p:spPr>
          <a:xfrm>
            <a:off x="1303364" y="2548506"/>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2" name="Oval 121">
            <a:extLst>
              <a:ext uri="{FF2B5EF4-FFF2-40B4-BE49-F238E27FC236}">
                <a16:creationId xmlns:a16="http://schemas.microsoft.com/office/drawing/2014/main" id="{4CAB6D63-5F95-4BC7-80A0-A25FAC9AC83E}"/>
              </a:ext>
            </a:extLst>
          </p:cNvPr>
          <p:cNvSpPr/>
          <p:nvPr/>
        </p:nvSpPr>
        <p:spPr>
          <a:xfrm>
            <a:off x="1386163" y="5789993"/>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3" name="Oval 122">
            <a:extLst>
              <a:ext uri="{FF2B5EF4-FFF2-40B4-BE49-F238E27FC236}">
                <a16:creationId xmlns:a16="http://schemas.microsoft.com/office/drawing/2014/main" id="{CFC48459-44F9-43D4-9DAC-CBBAC1683F09}"/>
              </a:ext>
            </a:extLst>
          </p:cNvPr>
          <p:cNvSpPr/>
          <p:nvPr/>
        </p:nvSpPr>
        <p:spPr>
          <a:xfrm>
            <a:off x="1412713" y="7508646"/>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4" name="Oval 123">
            <a:extLst>
              <a:ext uri="{FF2B5EF4-FFF2-40B4-BE49-F238E27FC236}">
                <a16:creationId xmlns:a16="http://schemas.microsoft.com/office/drawing/2014/main" id="{54F82B06-6517-4317-A18C-2FA7C31C582A}"/>
              </a:ext>
            </a:extLst>
          </p:cNvPr>
          <p:cNvSpPr/>
          <p:nvPr/>
        </p:nvSpPr>
        <p:spPr>
          <a:xfrm>
            <a:off x="8774427" y="9087866"/>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8" name="Track 01">
            <a:hlinkClick r:id="" action="ppaction://media"/>
            <a:extLst>
              <a:ext uri="{FF2B5EF4-FFF2-40B4-BE49-F238E27FC236}">
                <a16:creationId xmlns:a16="http://schemas.microsoft.com/office/drawing/2014/main" id="{0323D09F-E403-497E-A046-ABCB057ADAD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125920" y="127970"/>
            <a:ext cx="1330607" cy="1330607"/>
          </a:xfrm>
          <a:prstGeom prst="rect">
            <a:avLst/>
          </a:prstGeom>
        </p:spPr>
      </p:pic>
    </p:spTree>
    <p:extLst>
      <p:ext uri="{BB962C8B-B14F-4D97-AF65-F5344CB8AC3E}">
        <p14:creationId xmlns:p14="http://schemas.microsoft.com/office/powerpoint/2010/main" val="219077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par>
                                <p:cTn id="170" presetID="53" presetClass="entr" presetSubtype="16" fill="hold" nodeType="withEffect">
                                  <p:stCondLst>
                                    <p:cond delay="0"/>
                                  </p:stCondLst>
                                  <p:childTnLst>
                                    <p:set>
                                      <p:cBhvr>
                                        <p:cTn id="171" dur="1" fill="hold">
                                          <p:stCondLst>
                                            <p:cond delay="0"/>
                                          </p:stCondLst>
                                        </p:cTn>
                                        <p:tgtEl>
                                          <p:spTgt spid="58"/>
                                        </p:tgtEl>
                                        <p:attrNameLst>
                                          <p:attrName>style.visibility</p:attrName>
                                        </p:attrNameLst>
                                      </p:cBhvr>
                                      <p:to>
                                        <p:strVal val="visible"/>
                                      </p:to>
                                    </p:set>
                                    <p:anim calcmode="lin" valueType="num">
                                      <p:cBhvr>
                                        <p:cTn id="172" dur="500" fill="hold"/>
                                        <p:tgtEl>
                                          <p:spTgt spid="58"/>
                                        </p:tgtEl>
                                        <p:attrNameLst>
                                          <p:attrName>ppt_w</p:attrName>
                                        </p:attrNameLst>
                                      </p:cBhvr>
                                      <p:tavLst>
                                        <p:tav tm="0">
                                          <p:val>
                                            <p:fltVal val="0"/>
                                          </p:val>
                                        </p:tav>
                                        <p:tav tm="100000">
                                          <p:val>
                                            <p:strVal val="#ppt_w"/>
                                          </p:val>
                                        </p:tav>
                                      </p:tavLst>
                                    </p:anim>
                                    <p:anim calcmode="lin" valueType="num">
                                      <p:cBhvr>
                                        <p:cTn id="173" dur="500" fill="hold"/>
                                        <p:tgtEl>
                                          <p:spTgt spid="58"/>
                                        </p:tgtEl>
                                        <p:attrNameLst>
                                          <p:attrName>ppt_h</p:attrName>
                                        </p:attrNameLst>
                                      </p:cBhvr>
                                      <p:tavLst>
                                        <p:tav tm="0">
                                          <p:val>
                                            <p:fltVal val="0"/>
                                          </p:val>
                                        </p:tav>
                                        <p:tav tm="100000">
                                          <p:val>
                                            <p:strVal val="#ppt_h"/>
                                          </p:val>
                                        </p:tav>
                                      </p:tavLst>
                                    </p:anim>
                                    <p:animEffect transition="in" filter="fade">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18"/>
                                        </p:tgtEl>
                                        <p:attrNameLst>
                                          <p:attrName>style.visibility</p:attrName>
                                        </p:attrNameLst>
                                      </p:cBhvr>
                                      <p:to>
                                        <p:strVal val="visible"/>
                                      </p:to>
                                    </p:set>
                                    <p:animEffect transition="in" filter="barn(inVertical)">
                                      <p:cBhvr>
                                        <p:cTn id="179" dur="500"/>
                                        <p:tgtEl>
                                          <p:spTgt spid="118"/>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1"/>
                                        </p:tgtEl>
                                        <p:attrNameLst>
                                          <p:attrName>style.visibility</p:attrName>
                                        </p:attrNameLst>
                                      </p:cBhvr>
                                      <p:to>
                                        <p:strVal val="visible"/>
                                      </p:to>
                                    </p:set>
                                    <p:animEffect transition="in" filter="barn(inVertical)">
                                      <p:cBhvr>
                                        <p:cTn id="184" dur="500"/>
                                        <p:tgtEl>
                                          <p:spTgt spid="121"/>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2"/>
                                        </p:tgtEl>
                                        <p:attrNameLst>
                                          <p:attrName>style.visibility</p:attrName>
                                        </p:attrNameLst>
                                      </p:cBhvr>
                                      <p:to>
                                        <p:strVal val="visible"/>
                                      </p:to>
                                    </p:set>
                                    <p:animEffect transition="in" filter="barn(inVertical)">
                                      <p:cBhvr>
                                        <p:cTn id="189" dur="500"/>
                                        <p:tgtEl>
                                          <p:spTgt spid="122"/>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3"/>
                                        </p:tgtEl>
                                        <p:attrNameLst>
                                          <p:attrName>style.visibility</p:attrName>
                                        </p:attrNameLst>
                                      </p:cBhvr>
                                      <p:to>
                                        <p:strVal val="visible"/>
                                      </p:to>
                                    </p:set>
                                    <p:animEffect transition="in" filter="barn(inVertical)">
                                      <p:cBhvr>
                                        <p:cTn id="194" dur="500"/>
                                        <p:tgtEl>
                                          <p:spTgt spid="123"/>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4"/>
                                        </p:tgtEl>
                                        <p:attrNameLst>
                                          <p:attrName>style.visibility</p:attrName>
                                        </p:attrNameLst>
                                      </p:cBhvr>
                                      <p:to>
                                        <p:strVal val="visible"/>
                                      </p:to>
                                    </p:set>
                                    <p:animEffect transition="in" filter="barn(inVertical)">
                                      <p:cBhvr>
                                        <p:cTn id="199"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0" fill="hold" display="0">
                  <p:stCondLst>
                    <p:cond delay="indefinite"/>
                  </p:stCondLst>
                  <p:endCondLst>
                    <p:cond evt="onStopAudio" delay="0">
                      <p:tgtEl>
                        <p:sldTgt/>
                      </p:tgtEl>
                    </p:cond>
                  </p:endCondLst>
                </p:cTn>
                <p:tgtEl>
                  <p:spTgt spid="58"/>
                </p:tgtEl>
              </p:cMediaNode>
            </p:audio>
          </p:childTnLst>
        </p:cTn>
      </p:par>
    </p:tnLst>
    <p:bldLst>
      <p:bldP spid="120" grpId="0"/>
      <p:bldP spid="117" grpId="0"/>
      <p:bldP spid="118" grpId="0" animBg="1"/>
      <p:bldP spid="121" grpId="0" animBg="1"/>
      <p:bldP spid="122" grpId="0" animBg="1"/>
      <p:bldP spid="123" grpId="0" animBg="1"/>
      <p:bldP spid="1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4">
              <a:extLst>
                <a:ext uri="{96DAC541-7B7A-43D3-8B79-37D633B846F1}">
                  <asvg:svgBlip xmlns:asvg="http://schemas.microsoft.com/office/drawing/2016/SVG/main" r:embed="rId5"/>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4">
              <a:extLst>
                <a:ext uri="{96DAC541-7B7A-43D3-8B79-37D633B846F1}">
                  <asvg:svgBlip xmlns:asvg="http://schemas.microsoft.com/office/drawing/2016/SVG/main" r:embed="rId5"/>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6"/>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7"/>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10"/>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10"/>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11"/>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2345184" y="241373"/>
            <a:ext cx="16323090" cy="916213"/>
          </a:xfrm>
          <a:prstGeom prst="rect">
            <a:avLst/>
          </a:prstGeom>
          <a:noFill/>
        </p:spPr>
        <p:txBody>
          <a:bodyPr wrap="square">
            <a:spAutoFit/>
          </a:bodyPr>
          <a:lstStyle/>
          <a:p>
            <a:pPr indent="457200" algn="just">
              <a:lnSpc>
                <a:spcPct val="150000"/>
              </a:lnSpc>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Listen again and answer the question.</a:t>
            </a:r>
            <a:r>
              <a:rPr lang="en-US" sz="4000" b="1">
                <a:latin typeface="Calibri" panose="020F0502020204030204" pitchFamily="34" charset="0"/>
                <a:ea typeface="Cambria" panose="02040503050406030204" pitchFamily="18" charset="0"/>
                <a:cs typeface="Cambria" panose="02040503050406030204" pitchFamily="18" charset="0"/>
              </a:rPr>
              <a:t> </a:t>
            </a:r>
            <a:r>
              <a:rPr lang="en-US" sz="40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a:latin typeface="Calibri" panose="020F0502020204030204" pitchFamily="34" charset="0"/>
                <a:ea typeface="Arial" panose="020B0604020202020204" pitchFamily="34" charset="0"/>
                <a:cs typeface="Cambria" panose="02040503050406030204" pitchFamily="18" charset="0"/>
              </a:rPr>
              <a:t> </a:t>
            </a:r>
            <a:r>
              <a:rPr lang="en-US" sz="4000" b="1">
                <a:latin typeface="Calibri" panose="020F0502020204030204" pitchFamily="34" charset="0"/>
                <a:ea typeface="Cambria" panose="02040503050406030204" pitchFamily="18" charset="0"/>
                <a:cs typeface="Cambria" panose="02040503050406030204" pitchFamily="18" charset="0"/>
              </a:rPr>
              <a:t>Track 02</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10"/>
            <a:stretch>
              <a:fillRect t="-62571" r="-193516" b="-197067"/>
            </a:stretch>
          </a:blipFill>
        </p:spPr>
      </p:sp>
      <p:sp>
        <p:nvSpPr>
          <p:cNvPr id="117" name="TextBox 116">
            <a:extLst>
              <a:ext uri="{FF2B5EF4-FFF2-40B4-BE49-F238E27FC236}">
                <a16:creationId xmlns:a16="http://schemas.microsoft.com/office/drawing/2014/main" id="{142DAC28-42CC-4BDB-9954-2C8FA5C4FD49}"/>
              </a:ext>
            </a:extLst>
          </p:cNvPr>
          <p:cNvSpPr txBox="1"/>
          <p:nvPr/>
        </p:nvSpPr>
        <p:spPr>
          <a:xfrm>
            <a:off x="1724440" y="914040"/>
            <a:ext cx="15534860" cy="8799204"/>
          </a:xfrm>
          <a:prstGeom prst="rect">
            <a:avLst/>
          </a:prstGeom>
          <a:noFill/>
        </p:spPr>
        <p:txBody>
          <a:bodyPr wrap="square">
            <a:spAutoFit/>
          </a:bodyPr>
          <a:lstStyle/>
          <a:p>
            <a:pPr algn="just">
              <a:lnSpc>
                <a:spcPct val="130000"/>
              </a:lnSpc>
              <a:spcAft>
                <a:spcPts val="800"/>
              </a:spcAft>
            </a:pPr>
            <a:r>
              <a:rPr lang="en-US" sz="3600" b="1">
                <a:effectLst/>
                <a:latin typeface="Calibri" panose="020F0502020204030204" pitchFamily="34" charset="0"/>
                <a:ea typeface="Calibri" panose="020F0502020204030204" pitchFamily="34" charset="0"/>
                <a:cs typeface="Calibri" panose="020F0502020204030204" pitchFamily="34" charset="0"/>
              </a:rPr>
              <a:t>1.</a:t>
            </a:r>
            <a:r>
              <a:rPr lang="en-US" sz="3600">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do people do in reality shows?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rPr>
              <a:t> They do crazy things.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600"/>
              </a:spcAft>
              <a:tabLst>
                <a:tab pos="598805" algn="l"/>
              </a:tabLst>
            </a:pPr>
            <a:r>
              <a:rPr lang="en-US" sz="3600" b="1">
                <a:effectLst/>
                <a:latin typeface="Calibri" panose="020F0502020204030204" pitchFamily="34" charset="0"/>
                <a:ea typeface="Cambria" panose="02040503050406030204" pitchFamily="18" charset="0"/>
                <a:cs typeface="Cambria" panose="02040503050406030204" pitchFamily="18" charset="0"/>
              </a:rPr>
              <a:t>2.</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Which animal is the documentary about?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800"/>
              </a:spcAft>
            </a:pP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rPr>
              <a:t> It is about the life of panda bears.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600"/>
              </a:spcAft>
              <a:tabLst>
                <a:tab pos="598805" algn="l"/>
              </a:tabLst>
            </a:pPr>
            <a:r>
              <a:rPr lang="en-US" sz="3600" b="1">
                <a:effectLst/>
                <a:latin typeface="Calibri" panose="020F0502020204030204" pitchFamily="34" charset="0"/>
                <a:ea typeface="Cambria" panose="02040503050406030204" pitchFamily="18" charset="0"/>
                <a:cs typeface="Cambria" panose="02040503050406030204" pitchFamily="18" charset="0"/>
              </a:rPr>
              <a:t>3.</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Which films has the boy watched zillion times?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800"/>
              </a:spcAft>
            </a:pP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rPr>
              <a:t> He has watched Star Wars zillion times.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600"/>
              </a:spcAft>
              <a:tabLst>
                <a:tab pos="598805" algn="l"/>
              </a:tabLst>
            </a:pPr>
            <a:r>
              <a:rPr lang="en-US" sz="3600" b="1">
                <a:effectLst/>
                <a:latin typeface="Calibri" panose="020F0502020204030204" pitchFamily="34" charset="0"/>
                <a:ea typeface="Cambria" panose="02040503050406030204" pitchFamily="18" charset="0"/>
                <a:cs typeface="Cambria" panose="02040503050406030204" pitchFamily="18" charset="0"/>
              </a:rPr>
              <a:t>4.</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Why does the girl think the boy should watch home improvement show about fixing anything around the house?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800"/>
              </a:spcAft>
            </a:pP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rPr>
              <a:t> Because they do have a few things that he could repair in the bathroom.</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 What sports event is on TV at that time?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libri" panose="020F0502020204030204" pitchFamily="34" charset="0"/>
                <a:cs typeface="Calibri" panose="020F0502020204030204" pitchFamily="34" charset="0"/>
              </a:rPr>
              <a:t> It is a basketball game.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8" name="Track 02">
            <a:hlinkClick r:id="" action="ppaction://media"/>
            <a:extLst>
              <a:ext uri="{FF2B5EF4-FFF2-40B4-BE49-F238E27FC236}">
                <a16:creationId xmlns:a16="http://schemas.microsoft.com/office/drawing/2014/main" id="{0ACC632F-2112-4FBE-B46D-EADF11079E4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71027" y="211749"/>
            <a:ext cx="1404303" cy="1404303"/>
          </a:xfrm>
          <a:prstGeom prst="rect">
            <a:avLst/>
          </a:prstGeom>
        </p:spPr>
      </p:pic>
    </p:spTree>
    <p:extLst>
      <p:ext uri="{BB962C8B-B14F-4D97-AF65-F5344CB8AC3E}">
        <p14:creationId xmlns:p14="http://schemas.microsoft.com/office/powerpoint/2010/main" val="40295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nodeType="withEffect">
                                  <p:stCondLst>
                                    <p:cond delay="0"/>
                                  </p:stCondLst>
                                  <p:childTnLst>
                                    <p:set>
                                      <p:cBhvr>
                                        <p:cTn id="166" dur="1" fill="hold">
                                          <p:stCondLst>
                                            <p:cond delay="0"/>
                                          </p:stCondLst>
                                        </p:cTn>
                                        <p:tgtEl>
                                          <p:spTgt spid="58"/>
                                        </p:tgtEl>
                                        <p:attrNameLst>
                                          <p:attrName>style.visibility</p:attrName>
                                        </p:attrNameLst>
                                      </p:cBhvr>
                                      <p:to>
                                        <p:strVal val="visible"/>
                                      </p:to>
                                    </p:set>
                                    <p:anim calcmode="lin" valueType="num">
                                      <p:cBhvr>
                                        <p:cTn id="167" dur="500" fill="hold"/>
                                        <p:tgtEl>
                                          <p:spTgt spid="58"/>
                                        </p:tgtEl>
                                        <p:attrNameLst>
                                          <p:attrName>ppt_w</p:attrName>
                                        </p:attrNameLst>
                                      </p:cBhvr>
                                      <p:tavLst>
                                        <p:tav tm="0">
                                          <p:val>
                                            <p:fltVal val="0"/>
                                          </p:val>
                                        </p:tav>
                                        <p:tav tm="100000">
                                          <p:val>
                                            <p:strVal val="#ppt_w"/>
                                          </p:val>
                                        </p:tav>
                                      </p:tavLst>
                                    </p:anim>
                                    <p:anim calcmode="lin" valueType="num">
                                      <p:cBhvr>
                                        <p:cTn id="168" dur="500" fill="hold"/>
                                        <p:tgtEl>
                                          <p:spTgt spid="58"/>
                                        </p:tgtEl>
                                        <p:attrNameLst>
                                          <p:attrName>ppt_h</p:attrName>
                                        </p:attrNameLst>
                                      </p:cBhvr>
                                      <p:tavLst>
                                        <p:tav tm="0">
                                          <p:val>
                                            <p:fltVal val="0"/>
                                          </p:val>
                                        </p:tav>
                                        <p:tav tm="100000">
                                          <p:val>
                                            <p:strVal val="#ppt_h"/>
                                          </p:val>
                                        </p:tav>
                                      </p:tavLst>
                                    </p:anim>
                                    <p:animEffect transition="in" filter="fade">
                                      <p:cBhvr>
                                        <p:cTn id="169" dur="500"/>
                                        <p:tgtEl>
                                          <p:spTgt spid="58"/>
                                        </p:tgtEl>
                                      </p:cBhvr>
                                    </p:animEffect>
                                  </p:childTnLst>
                                </p:cTn>
                              </p:par>
                              <p:par>
                                <p:cTn id="170" presetID="16" presetClass="entr" presetSubtype="21" fill="hold" nodeType="withEffect">
                                  <p:stCondLst>
                                    <p:cond delay="0"/>
                                  </p:stCondLst>
                                  <p:childTnLst>
                                    <p:set>
                                      <p:cBhvr>
                                        <p:cTn id="171" dur="1" fill="hold">
                                          <p:stCondLst>
                                            <p:cond delay="0"/>
                                          </p:stCondLst>
                                        </p:cTn>
                                        <p:tgtEl>
                                          <p:spTgt spid="117">
                                            <p:txEl>
                                              <p:pRg st="0" end="0"/>
                                            </p:txEl>
                                          </p:spTgt>
                                        </p:tgtEl>
                                        <p:attrNameLst>
                                          <p:attrName>style.visibility</p:attrName>
                                        </p:attrNameLst>
                                      </p:cBhvr>
                                      <p:to>
                                        <p:strVal val="visible"/>
                                      </p:to>
                                    </p:set>
                                    <p:animEffect transition="in" filter="barn(inVertical)">
                                      <p:cBhvr>
                                        <p:cTn id="172" dur="500"/>
                                        <p:tgtEl>
                                          <p:spTgt spid="117">
                                            <p:txEl>
                                              <p:pRg st="0" end="0"/>
                                            </p:txEl>
                                          </p:spTgt>
                                        </p:tgtEl>
                                      </p:cBhvr>
                                    </p:animEffect>
                                  </p:childTnLst>
                                </p:cTn>
                              </p:par>
                              <p:par>
                                <p:cTn id="173" presetID="16" presetClass="entr" presetSubtype="21" fill="hold" nodeType="withEffect">
                                  <p:stCondLst>
                                    <p:cond delay="0"/>
                                  </p:stCondLst>
                                  <p:childTnLst>
                                    <p:set>
                                      <p:cBhvr>
                                        <p:cTn id="174" dur="1" fill="hold">
                                          <p:stCondLst>
                                            <p:cond delay="0"/>
                                          </p:stCondLst>
                                        </p:cTn>
                                        <p:tgtEl>
                                          <p:spTgt spid="117">
                                            <p:txEl>
                                              <p:pRg st="2" end="2"/>
                                            </p:txEl>
                                          </p:spTgt>
                                        </p:tgtEl>
                                        <p:attrNameLst>
                                          <p:attrName>style.visibility</p:attrName>
                                        </p:attrNameLst>
                                      </p:cBhvr>
                                      <p:to>
                                        <p:strVal val="visible"/>
                                      </p:to>
                                    </p:set>
                                    <p:animEffect transition="in" filter="barn(inVertical)">
                                      <p:cBhvr>
                                        <p:cTn id="175" dur="500"/>
                                        <p:tgtEl>
                                          <p:spTgt spid="117">
                                            <p:txEl>
                                              <p:pRg st="2" end="2"/>
                                            </p:txEl>
                                          </p:spTgt>
                                        </p:tgtEl>
                                      </p:cBhvr>
                                    </p:animEffect>
                                  </p:childTnLst>
                                </p:cTn>
                              </p:par>
                              <p:par>
                                <p:cTn id="176" presetID="16" presetClass="entr" presetSubtype="21" fill="hold" nodeType="withEffect">
                                  <p:stCondLst>
                                    <p:cond delay="0"/>
                                  </p:stCondLst>
                                  <p:childTnLst>
                                    <p:set>
                                      <p:cBhvr>
                                        <p:cTn id="177" dur="1" fill="hold">
                                          <p:stCondLst>
                                            <p:cond delay="0"/>
                                          </p:stCondLst>
                                        </p:cTn>
                                        <p:tgtEl>
                                          <p:spTgt spid="117">
                                            <p:txEl>
                                              <p:pRg st="4" end="4"/>
                                            </p:txEl>
                                          </p:spTgt>
                                        </p:tgtEl>
                                        <p:attrNameLst>
                                          <p:attrName>style.visibility</p:attrName>
                                        </p:attrNameLst>
                                      </p:cBhvr>
                                      <p:to>
                                        <p:strVal val="visible"/>
                                      </p:to>
                                    </p:set>
                                    <p:animEffect transition="in" filter="barn(inVertical)">
                                      <p:cBhvr>
                                        <p:cTn id="178" dur="500"/>
                                        <p:tgtEl>
                                          <p:spTgt spid="117">
                                            <p:txEl>
                                              <p:pRg st="4" end="4"/>
                                            </p:txEl>
                                          </p:spTgt>
                                        </p:tgtEl>
                                      </p:cBhvr>
                                    </p:animEffect>
                                  </p:childTnLst>
                                </p:cTn>
                              </p:par>
                              <p:par>
                                <p:cTn id="179" presetID="16" presetClass="entr" presetSubtype="21" fill="hold" nodeType="withEffect">
                                  <p:stCondLst>
                                    <p:cond delay="0"/>
                                  </p:stCondLst>
                                  <p:childTnLst>
                                    <p:set>
                                      <p:cBhvr>
                                        <p:cTn id="180" dur="1" fill="hold">
                                          <p:stCondLst>
                                            <p:cond delay="0"/>
                                          </p:stCondLst>
                                        </p:cTn>
                                        <p:tgtEl>
                                          <p:spTgt spid="117">
                                            <p:txEl>
                                              <p:pRg st="6" end="6"/>
                                            </p:txEl>
                                          </p:spTgt>
                                        </p:tgtEl>
                                        <p:attrNameLst>
                                          <p:attrName>style.visibility</p:attrName>
                                        </p:attrNameLst>
                                      </p:cBhvr>
                                      <p:to>
                                        <p:strVal val="visible"/>
                                      </p:to>
                                    </p:set>
                                    <p:animEffect transition="in" filter="barn(inVertical)">
                                      <p:cBhvr>
                                        <p:cTn id="181" dur="500"/>
                                        <p:tgtEl>
                                          <p:spTgt spid="117">
                                            <p:txEl>
                                              <p:pRg st="6" end="6"/>
                                            </p:txEl>
                                          </p:spTgt>
                                        </p:tgtEl>
                                      </p:cBhvr>
                                    </p:animEffect>
                                  </p:childTnLst>
                                </p:cTn>
                              </p:par>
                              <p:par>
                                <p:cTn id="182" presetID="16" presetClass="entr" presetSubtype="21" fill="hold" nodeType="withEffect">
                                  <p:stCondLst>
                                    <p:cond delay="0"/>
                                  </p:stCondLst>
                                  <p:childTnLst>
                                    <p:set>
                                      <p:cBhvr>
                                        <p:cTn id="183" dur="1" fill="hold">
                                          <p:stCondLst>
                                            <p:cond delay="0"/>
                                          </p:stCondLst>
                                        </p:cTn>
                                        <p:tgtEl>
                                          <p:spTgt spid="117">
                                            <p:txEl>
                                              <p:pRg st="8" end="8"/>
                                            </p:txEl>
                                          </p:spTgt>
                                        </p:tgtEl>
                                        <p:attrNameLst>
                                          <p:attrName>style.visibility</p:attrName>
                                        </p:attrNameLst>
                                      </p:cBhvr>
                                      <p:to>
                                        <p:strVal val="visible"/>
                                      </p:to>
                                    </p:set>
                                    <p:animEffect transition="in" filter="barn(inVertical)">
                                      <p:cBhvr>
                                        <p:cTn id="184" dur="500"/>
                                        <p:tgtEl>
                                          <p:spTgt spid="117">
                                            <p:txEl>
                                              <p:pRg st="8" end="8"/>
                                            </p:txEl>
                                          </p:spTgt>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nodeType="clickEffect">
                                  <p:stCondLst>
                                    <p:cond delay="0"/>
                                  </p:stCondLst>
                                  <p:childTnLst>
                                    <p:set>
                                      <p:cBhvr>
                                        <p:cTn id="188" dur="1" fill="hold">
                                          <p:stCondLst>
                                            <p:cond delay="0"/>
                                          </p:stCondLst>
                                        </p:cTn>
                                        <p:tgtEl>
                                          <p:spTgt spid="117">
                                            <p:txEl>
                                              <p:pRg st="1" end="1"/>
                                            </p:txEl>
                                          </p:spTgt>
                                        </p:tgtEl>
                                        <p:attrNameLst>
                                          <p:attrName>style.visibility</p:attrName>
                                        </p:attrNameLst>
                                      </p:cBhvr>
                                      <p:to>
                                        <p:strVal val="visible"/>
                                      </p:to>
                                    </p:set>
                                    <p:animEffect transition="in" filter="barn(inVertical)">
                                      <p:cBhvr>
                                        <p:cTn id="189" dur="500"/>
                                        <p:tgtEl>
                                          <p:spTgt spid="117">
                                            <p:txEl>
                                              <p:pRg st="1" end="1"/>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nodeType="clickEffect">
                                  <p:stCondLst>
                                    <p:cond delay="0"/>
                                  </p:stCondLst>
                                  <p:childTnLst>
                                    <p:set>
                                      <p:cBhvr>
                                        <p:cTn id="193" dur="1" fill="hold">
                                          <p:stCondLst>
                                            <p:cond delay="0"/>
                                          </p:stCondLst>
                                        </p:cTn>
                                        <p:tgtEl>
                                          <p:spTgt spid="117">
                                            <p:txEl>
                                              <p:pRg st="3" end="3"/>
                                            </p:txEl>
                                          </p:spTgt>
                                        </p:tgtEl>
                                        <p:attrNameLst>
                                          <p:attrName>style.visibility</p:attrName>
                                        </p:attrNameLst>
                                      </p:cBhvr>
                                      <p:to>
                                        <p:strVal val="visible"/>
                                      </p:to>
                                    </p:set>
                                    <p:animEffect transition="in" filter="barn(inVertical)">
                                      <p:cBhvr>
                                        <p:cTn id="194" dur="500"/>
                                        <p:tgtEl>
                                          <p:spTgt spid="117">
                                            <p:txEl>
                                              <p:pRg st="3" end="3"/>
                                            </p:txEl>
                                          </p:spTgt>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nodeType="clickEffect">
                                  <p:stCondLst>
                                    <p:cond delay="0"/>
                                  </p:stCondLst>
                                  <p:childTnLst>
                                    <p:set>
                                      <p:cBhvr>
                                        <p:cTn id="198" dur="1" fill="hold">
                                          <p:stCondLst>
                                            <p:cond delay="0"/>
                                          </p:stCondLst>
                                        </p:cTn>
                                        <p:tgtEl>
                                          <p:spTgt spid="117">
                                            <p:txEl>
                                              <p:pRg st="5" end="5"/>
                                            </p:txEl>
                                          </p:spTgt>
                                        </p:tgtEl>
                                        <p:attrNameLst>
                                          <p:attrName>style.visibility</p:attrName>
                                        </p:attrNameLst>
                                      </p:cBhvr>
                                      <p:to>
                                        <p:strVal val="visible"/>
                                      </p:to>
                                    </p:set>
                                    <p:animEffect transition="in" filter="barn(inVertical)">
                                      <p:cBhvr>
                                        <p:cTn id="199" dur="500"/>
                                        <p:tgtEl>
                                          <p:spTgt spid="117">
                                            <p:txEl>
                                              <p:pRg st="5" end="5"/>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nodeType="clickEffect">
                                  <p:stCondLst>
                                    <p:cond delay="0"/>
                                  </p:stCondLst>
                                  <p:childTnLst>
                                    <p:set>
                                      <p:cBhvr>
                                        <p:cTn id="203" dur="1" fill="hold">
                                          <p:stCondLst>
                                            <p:cond delay="0"/>
                                          </p:stCondLst>
                                        </p:cTn>
                                        <p:tgtEl>
                                          <p:spTgt spid="117">
                                            <p:txEl>
                                              <p:pRg st="7" end="7"/>
                                            </p:txEl>
                                          </p:spTgt>
                                        </p:tgtEl>
                                        <p:attrNameLst>
                                          <p:attrName>style.visibility</p:attrName>
                                        </p:attrNameLst>
                                      </p:cBhvr>
                                      <p:to>
                                        <p:strVal val="visible"/>
                                      </p:to>
                                    </p:set>
                                    <p:animEffect transition="in" filter="barn(inVertical)">
                                      <p:cBhvr>
                                        <p:cTn id="204" dur="500"/>
                                        <p:tgtEl>
                                          <p:spTgt spid="117">
                                            <p:txEl>
                                              <p:pRg st="7" end="7"/>
                                            </p:txEl>
                                          </p:spTgt>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nodeType="clickEffect">
                                  <p:stCondLst>
                                    <p:cond delay="0"/>
                                  </p:stCondLst>
                                  <p:childTnLst>
                                    <p:set>
                                      <p:cBhvr>
                                        <p:cTn id="208" dur="1" fill="hold">
                                          <p:stCondLst>
                                            <p:cond delay="0"/>
                                          </p:stCondLst>
                                        </p:cTn>
                                        <p:tgtEl>
                                          <p:spTgt spid="117">
                                            <p:txEl>
                                              <p:pRg st="9" end="9"/>
                                            </p:txEl>
                                          </p:spTgt>
                                        </p:tgtEl>
                                        <p:attrNameLst>
                                          <p:attrName>style.visibility</p:attrName>
                                        </p:attrNameLst>
                                      </p:cBhvr>
                                      <p:to>
                                        <p:strVal val="visible"/>
                                      </p:to>
                                    </p:set>
                                    <p:animEffect transition="in" filter="barn(inVertical)">
                                      <p:cBhvr>
                                        <p:cTn id="209" dur="500"/>
                                        <p:tgtEl>
                                          <p:spTgt spid="1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0" fill="hold" display="0">
                  <p:stCondLst>
                    <p:cond delay="indefinite"/>
                  </p:stCondLst>
                  <p:endCondLst>
                    <p:cond evt="onStopAudio" delay="0">
                      <p:tgtEl>
                        <p:sldTgt/>
                      </p:tgtEl>
                    </p:cond>
                  </p:endCondLst>
                </p:cTn>
                <p:tgtEl>
                  <p:spTgt spid="58"/>
                </p:tgtEl>
              </p:cMediaNode>
            </p:audio>
          </p:childTnLst>
        </p:cTn>
      </p:par>
    </p:tnLst>
    <p:bldLst>
      <p:bldP spid="12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726" y="5433858"/>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117305" y="6673948"/>
            <a:ext cx="8525232" cy="698781"/>
          </a:xfrm>
          <a:prstGeom prst="rect">
            <a:avLst/>
          </a:prstGeom>
        </p:spPr>
        <p:txBody>
          <a:bodyPr wrap="square" lIns="0" tIns="0" rIns="0" bIns="0" rtlCol="0" anchor="t">
            <a:spAutoFit/>
          </a:bodyPr>
          <a:lstStyle/>
          <a:p>
            <a:pPr lvl="0" algn="ctr">
              <a:lnSpc>
                <a:spcPts val="3749"/>
              </a:lnSpc>
              <a:spcBef>
                <a:spcPct val="0"/>
              </a:spcBef>
            </a:pPr>
            <a:r>
              <a:rPr lang="en-US" sz="9600">
                <a:solidFill>
                  <a:srgbClr val="503D36"/>
                </a:solidFill>
                <a:latin typeface="Sniglet"/>
              </a:rPr>
              <a:t>II. SPEAKING</a:t>
            </a:r>
            <a:endParaRPr lang="en-US" sz="9600" dirty="0">
              <a:solidFill>
                <a:srgbClr val="503D36"/>
              </a:solidFill>
              <a:latin typeface="Sniglet"/>
            </a:endParaRP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49908" y="7146740"/>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691230" y="7533154"/>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7302273" y="8248954"/>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2697466" y="1909810"/>
            <a:ext cx="12066411" cy="2720273"/>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1160491" y="1832640"/>
            <a:ext cx="15194108" cy="2553263"/>
          </a:xfrm>
          <a:prstGeom prst="rect">
            <a:avLst/>
          </a:prstGeom>
        </p:spPr>
        <p:txBody>
          <a:bodyPr wrap="square" lIns="0" tIns="0" rIns="0" bIns="0" rtlCol="0" anchor="t">
            <a:spAutoFit/>
          </a:bodyPr>
          <a:lstStyle/>
          <a:p>
            <a:pPr lvl="0" algn="ctr">
              <a:lnSpc>
                <a:spcPct val="130000"/>
              </a:lnSpc>
              <a:spcBef>
                <a:spcPct val="0"/>
              </a:spcBef>
            </a:pPr>
            <a:r>
              <a:rPr lang="en-US" sz="6600" dirty="0">
                <a:solidFill>
                  <a:srgbClr val="503D36"/>
                </a:solidFill>
                <a:latin typeface="More Sugar"/>
              </a:rPr>
              <a:t>PART 3. </a:t>
            </a:r>
          </a:p>
          <a:p>
            <a:pPr lvl="0" algn="ctr">
              <a:lnSpc>
                <a:spcPct val="130000"/>
              </a:lnSpc>
              <a:spcBef>
                <a:spcPct val="0"/>
              </a:spcBef>
            </a:pPr>
            <a:r>
              <a:rPr lang="en-US" sz="6600" dirty="0">
                <a:solidFill>
                  <a:srgbClr val="503D36"/>
                </a:solidFill>
                <a:latin typeface="More Sugar"/>
              </a:rPr>
              <a:t>COMMUNICATION SKILLS</a:t>
            </a:r>
          </a:p>
        </p:txBody>
      </p:sp>
    </p:spTree>
    <p:extLst>
      <p:ext uri="{BB962C8B-B14F-4D97-AF65-F5344CB8AC3E}">
        <p14:creationId xmlns:p14="http://schemas.microsoft.com/office/powerpoint/2010/main" val="62876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6C8FD45C-4E45-4440-8653-E87D55B81C42}"/>
              </a:ext>
            </a:extLst>
          </p:cNvPr>
          <p:cNvGrpSpPr/>
          <p:nvPr/>
        </p:nvGrpSpPr>
        <p:grpSpPr>
          <a:xfrm>
            <a:off x="15923207" y="1328338"/>
            <a:ext cx="2587211" cy="7623658"/>
            <a:chOff x="15164201" y="1331670"/>
            <a:chExt cx="2587211" cy="7623658"/>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sp>
          <p:nvSpPr>
            <p:cNvPr id="44" name="Freeform 44"/>
            <p:cNvSpPr/>
            <p:nvPr/>
          </p:nvSpPr>
          <p:spPr>
            <a:xfrm rot="5400000">
              <a:off x="12692514" y="4512959"/>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11"/>
              <a:stretch>
                <a:fillRect/>
              </a:stretch>
            </a:blipFill>
          </p:spPr>
        </p:sp>
      </p:grpSp>
      <p:grpSp>
        <p:nvGrpSpPr>
          <p:cNvPr id="45" name="Group 45"/>
          <p:cNvGrpSpPr/>
          <p:nvPr/>
        </p:nvGrpSpPr>
        <p:grpSpPr>
          <a:xfrm>
            <a:off x="163371" y="1470992"/>
            <a:ext cx="1382238" cy="7134325"/>
            <a:chOff x="-175872" y="0"/>
            <a:chExt cx="1842984" cy="9512433"/>
          </a:xfrm>
        </p:grpSpPr>
        <p:sp>
          <p:nvSpPr>
            <p:cNvPr id="46" name="TextBox 46"/>
            <p:cNvSpPr txBox="1"/>
            <p:nvPr/>
          </p:nvSpPr>
          <p:spPr>
            <a:xfrm rot="16200000">
              <a:off x="5080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7" name="TextBox 47"/>
            <p:cNvSpPr txBox="1"/>
            <p:nvPr/>
          </p:nvSpPr>
          <p:spPr>
            <a:xfrm rot="16200000">
              <a:off x="508044" y="-68391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8" name="TextBox 48"/>
            <p:cNvSpPr txBox="1"/>
            <p:nvPr/>
          </p:nvSpPr>
          <p:spPr>
            <a:xfrm rot="16200000">
              <a:off x="5080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9" name="TextBox 49"/>
            <p:cNvSpPr txBox="1"/>
            <p:nvPr/>
          </p:nvSpPr>
          <p:spPr>
            <a:xfrm rot="16200000">
              <a:off x="5080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0" name="TextBox 50"/>
            <p:cNvSpPr txBox="1"/>
            <p:nvPr/>
          </p:nvSpPr>
          <p:spPr>
            <a:xfrm rot="16200000">
              <a:off x="508044" y="270506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1" name="TextBox 51"/>
            <p:cNvSpPr txBox="1"/>
            <p:nvPr/>
          </p:nvSpPr>
          <p:spPr>
            <a:xfrm rot="16200000">
              <a:off x="5080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2" name="TextBox 52"/>
            <p:cNvSpPr txBox="1"/>
            <p:nvPr/>
          </p:nvSpPr>
          <p:spPr>
            <a:xfrm rot="16200000">
              <a:off x="5080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3" name="TextBox 53"/>
            <p:cNvSpPr txBox="1"/>
            <p:nvPr/>
          </p:nvSpPr>
          <p:spPr>
            <a:xfrm rot="16200000">
              <a:off x="5080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4" name="TextBox 54"/>
            <p:cNvSpPr txBox="1"/>
            <p:nvPr/>
          </p:nvSpPr>
          <p:spPr>
            <a:xfrm rot="16200000">
              <a:off x="5080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55" name="Freeform 55"/>
          <p:cNvSpPr/>
          <p:nvPr/>
        </p:nvSpPr>
        <p:spPr>
          <a:xfrm>
            <a:off x="662434"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12"/>
            <a:stretch>
              <a:fillRect/>
            </a:stretch>
          </a:blipFill>
        </p:spPr>
      </p:sp>
      <p:grpSp>
        <p:nvGrpSpPr>
          <p:cNvPr id="56" name="Group 56"/>
          <p:cNvGrpSpPr/>
          <p:nvPr/>
        </p:nvGrpSpPr>
        <p:grpSpPr>
          <a:xfrm>
            <a:off x="282681" y="342899"/>
            <a:ext cx="17185764" cy="9635941"/>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59" name="Group 59"/>
          <p:cNvGrpSpPr/>
          <p:nvPr/>
        </p:nvGrpSpPr>
        <p:grpSpPr>
          <a:xfrm>
            <a:off x="970828" y="1028700"/>
            <a:ext cx="16197702"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62" name="Group 62"/>
          <p:cNvGrpSpPr/>
          <p:nvPr/>
        </p:nvGrpSpPr>
        <p:grpSpPr>
          <a:xfrm>
            <a:off x="1174024"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5" name="Group 65"/>
          <p:cNvGrpSpPr/>
          <p:nvPr/>
        </p:nvGrpSpPr>
        <p:grpSpPr>
          <a:xfrm>
            <a:off x="1174024"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8" name="Group 68"/>
          <p:cNvGrpSpPr/>
          <p:nvPr/>
        </p:nvGrpSpPr>
        <p:grpSpPr>
          <a:xfrm>
            <a:off x="1174024"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1" name="Group 71"/>
          <p:cNvGrpSpPr/>
          <p:nvPr/>
        </p:nvGrpSpPr>
        <p:grpSpPr>
          <a:xfrm>
            <a:off x="1174024"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4" name="Group 74"/>
          <p:cNvGrpSpPr/>
          <p:nvPr/>
        </p:nvGrpSpPr>
        <p:grpSpPr>
          <a:xfrm>
            <a:off x="1174024"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7" name="Group 77"/>
          <p:cNvGrpSpPr/>
          <p:nvPr/>
        </p:nvGrpSpPr>
        <p:grpSpPr>
          <a:xfrm>
            <a:off x="1174024"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0" name="Group 80"/>
          <p:cNvGrpSpPr/>
          <p:nvPr/>
        </p:nvGrpSpPr>
        <p:grpSpPr>
          <a:xfrm>
            <a:off x="1174024"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3" name="Group 83"/>
          <p:cNvGrpSpPr/>
          <p:nvPr/>
        </p:nvGrpSpPr>
        <p:grpSpPr>
          <a:xfrm>
            <a:off x="1174024"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6" name="Group 86"/>
          <p:cNvGrpSpPr/>
          <p:nvPr/>
        </p:nvGrpSpPr>
        <p:grpSpPr>
          <a:xfrm>
            <a:off x="1174024"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sp>
        <p:nvSpPr>
          <p:cNvPr id="113" name="Freeform 113"/>
          <p:cNvSpPr/>
          <p:nvPr/>
        </p:nvSpPr>
        <p:spPr>
          <a:xfrm>
            <a:off x="15713718" y="943253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13">
              <a:extLst>
                <a:ext uri="{96DAC541-7B7A-43D3-8B79-37D633B846F1}">
                  <asvg:svgBlip xmlns:asvg="http://schemas.microsoft.com/office/drawing/2016/SVG/main" r:embed="rId14"/>
                </a:ext>
              </a:extLst>
            </a:blip>
            <a:stretch>
              <a:fillRect t="-112263"/>
            </a:stretch>
          </a:blipFill>
        </p:spPr>
      </p:sp>
      <p:sp>
        <p:nvSpPr>
          <p:cNvPr id="114" name="Freeform 114"/>
          <p:cNvSpPr/>
          <p:nvPr/>
        </p:nvSpPr>
        <p:spPr>
          <a:xfrm rot="-807976">
            <a:off x="262286" y="-102983"/>
            <a:ext cx="1417084" cy="1702203"/>
          </a:xfrm>
          <a:custGeom>
            <a:avLst/>
            <a:gdLst/>
            <a:ahLst/>
            <a:cxnLst/>
            <a:rect l="l" t="t" r="r" b="b"/>
            <a:pathLst>
              <a:path w="1417084" h="1702203">
                <a:moveTo>
                  <a:pt x="0" y="0"/>
                </a:moveTo>
                <a:lnTo>
                  <a:pt x="1417084" y="0"/>
                </a:lnTo>
                <a:lnTo>
                  <a:pt x="1417084" y="1702203"/>
                </a:lnTo>
                <a:lnTo>
                  <a:pt x="0" y="1702203"/>
                </a:lnTo>
                <a:lnTo>
                  <a:pt x="0" y="0"/>
                </a:lnTo>
                <a:close/>
              </a:path>
            </a:pathLst>
          </a:custGeom>
          <a:blipFill>
            <a:blip r:embed="rId15"/>
            <a:stretch>
              <a:fillRect/>
            </a:stretch>
          </a:blipFill>
        </p:spPr>
      </p:sp>
      <p:sp>
        <p:nvSpPr>
          <p:cNvPr id="115" name="Freeform 115"/>
          <p:cNvSpPr/>
          <p:nvPr/>
        </p:nvSpPr>
        <p:spPr>
          <a:xfrm rot="1743030">
            <a:off x="317964" y="9412559"/>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16">
              <a:extLst>
                <a:ext uri="{96DAC541-7B7A-43D3-8B79-37D633B846F1}">
                  <asvg:svgBlip xmlns:asvg="http://schemas.microsoft.com/office/drawing/2016/SVG/main" r:embed="rId17"/>
                </a:ext>
              </a:extLst>
            </a:blip>
            <a:stretch>
              <a:fillRect r="-58022" b="-75336"/>
            </a:stretch>
          </a:blipFill>
        </p:spPr>
      </p:sp>
      <p:sp>
        <p:nvSpPr>
          <p:cNvPr id="119" name="Freeform 119"/>
          <p:cNvSpPr/>
          <p:nvPr/>
        </p:nvSpPr>
        <p:spPr>
          <a:xfrm rot="-2375794" flipH="1">
            <a:off x="340407" y="9141806"/>
            <a:ext cx="1362848" cy="1077063"/>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16">
              <a:extLst>
                <a:ext uri="{96DAC541-7B7A-43D3-8B79-37D633B846F1}">
                  <asvg:svgBlip xmlns:asvg="http://schemas.microsoft.com/office/drawing/2016/SVG/main" r:embed="rId17"/>
                </a:ext>
              </a:extLst>
            </a:blip>
            <a:stretch>
              <a:fillRect r="-58022" b="-75336"/>
            </a:stretch>
          </a:blipFill>
        </p:spPr>
      </p:sp>
      <p:sp>
        <p:nvSpPr>
          <p:cNvPr id="120" name="Freeform 120"/>
          <p:cNvSpPr/>
          <p:nvPr/>
        </p:nvSpPr>
        <p:spPr>
          <a:xfrm rot="-6877315" flipH="1">
            <a:off x="16802273" y="211625"/>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18"/>
            <a:stretch>
              <a:fillRect t="-62571" r="-193516" b="-197067"/>
            </a:stretch>
          </a:blipFill>
        </p:spPr>
      </p:sp>
      <p:grpSp>
        <p:nvGrpSpPr>
          <p:cNvPr id="126" name="Group 126"/>
          <p:cNvGrpSpPr/>
          <p:nvPr/>
        </p:nvGrpSpPr>
        <p:grpSpPr>
          <a:xfrm>
            <a:off x="195321" y="1720657"/>
            <a:ext cx="1382238" cy="7134325"/>
            <a:chOff x="-23472" y="0"/>
            <a:chExt cx="1842984" cy="9512433"/>
          </a:xfrm>
        </p:grpSpPr>
        <p:sp>
          <p:nvSpPr>
            <p:cNvPr id="127" name="TextBox 127"/>
            <p:cNvSpPr txBox="1"/>
            <p:nvPr/>
          </p:nvSpPr>
          <p:spPr>
            <a:xfrm rot="5400000">
              <a:off x="660444" y="-683916"/>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28" name="TextBox 128"/>
            <p:cNvSpPr txBox="1"/>
            <p:nvPr/>
          </p:nvSpPr>
          <p:spPr>
            <a:xfrm rot="5400000">
              <a:off x="6604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29" name="TextBox 129"/>
            <p:cNvSpPr txBox="1"/>
            <p:nvPr/>
          </p:nvSpPr>
          <p:spPr>
            <a:xfrm rot="5400000">
              <a:off x="6604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0" name="TextBox 130"/>
            <p:cNvSpPr txBox="1"/>
            <p:nvPr/>
          </p:nvSpPr>
          <p:spPr>
            <a:xfrm rot="5400000">
              <a:off x="660444" y="2705065"/>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31" name="TextBox 131"/>
            <p:cNvSpPr txBox="1"/>
            <p:nvPr/>
          </p:nvSpPr>
          <p:spPr>
            <a:xfrm rot="5400000">
              <a:off x="6604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2" name="TextBox 132"/>
            <p:cNvSpPr txBox="1"/>
            <p:nvPr/>
          </p:nvSpPr>
          <p:spPr>
            <a:xfrm rot="5400000">
              <a:off x="6604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3" name="TextBox 133"/>
            <p:cNvSpPr txBox="1"/>
            <p:nvPr/>
          </p:nvSpPr>
          <p:spPr>
            <a:xfrm rot="5400000">
              <a:off x="6604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4" name="TextBox 134"/>
            <p:cNvSpPr txBox="1"/>
            <p:nvPr/>
          </p:nvSpPr>
          <p:spPr>
            <a:xfrm rot="5400000">
              <a:off x="6604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5" name="TextBox 135"/>
            <p:cNvSpPr txBox="1"/>
            <p:nvPr/>
          </p:nvSpPr>
          <p:spPr>
            <a:xfrm rot="5400000">
              <a:off x="6604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149" name="TextBox 8">
            <a:extLst>
              <a:ext uri="{FF2B5EF4-FFF2-40B4-BE49-F238E27FC236}">
                <a16:creationId xmlns:a16="http://schemas.microsoft.com/office/drawing/2014/main" id="{CB43D5EF-168E-49D9-B92A-F373CBDB3C9A}"/>
              </a:ext>
            </a:extLst>
          </p:cNvPr>
          <p:cNvSpPr txBox="1"/>
          <p:nvPr/>
        </p:nvSpPr>
        <p:spPr>
          <a:xfrm>
            <a:off x="-203258" y="1139375"/>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8. game show (n): </a:t>
            </a:r>
          </a:p>
        </p:txBody>
      </p:sp>
      <p:sp>
        <p:nvSpPr>
          <p:cNvPr id="150" name="Rectangle 149">
            <a:extLst>
              <a:ext uri="{FF2B5EF4-FFF2-40B4-BE49-F238E27FC236}">
                <a16:creationId xmlns:a16="http://schemas.microsoft.com/office/drawing/2014/main" id="{A4F2FF43-13D0-48AF-AB1F-D973BF2E62ED}"/>
              </a:ext>
            </a:extLst>
          </p:cNvPr>
          <p:cNvSpPr/>
          <p:nvPr/>
        </p:nvSpPr>
        <p:spPr>
          <a:xfrm>
            <a:off x="5384389" y="1324570"/>
            <a:ext cx="9144000" cy="1938992"/>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/geɪm ʃəʊ/</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trò chơi </a:t>
            </a:r>
            <a:endPar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truyền hình</a:t>
            </a:r>
          </a:p>
        </p:txBody>
      </p:sp>
      <p:sp>
        <p:nvSpPr>
          <p:cNvPr id="155" name="TextBox 8">
            <a:extLst>
              <a:ext uri="{FF2B5EF4-FFF2-40B4-BE49-F238E27FC236}">
                <a16:creationId xmlns:a16="http://schemas.microsoft.com/office/drawing/2014/main" id="{83B78BB8-8648-4CE4-96FE-B3A20FDEF0AC}"/>
              </a:ext>
            </a:extLst>
          </p:cNvPr>
          <p:cNvSpPr txBox="1"/>
          <p:nvPr/>
        </p:nvSpPr>
        <p:spPr>
          <a:xfrm>
            <a:off x="7041187" y="1167439"/>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9. historical drama (n): </a:t>
            </a:r>
          </a:p>
        </p:txBody>
      </p:sp>
      <p:sp>
        <p:nvSpPr>
          <p:cNvPr id="156" name="Rectangle 155">
            <a:extLst>
              <a:ext uri="{FF2B5EF4-FFF2-40B4-BE49-F238E27FC236}">
                <a16:creationId xmlns:a16="http://schemas.microsoft.com/office/drawing/2014/main" id="{6082E2E0-89E1-4893-8C48-10753C3326E5}"/>
              </a:ext>
            </a:extLst>
          </p:cNvPr>
          <p:cNvSpPr/>
          <p:nvPr/>
        </p:nvSpPr>
        <p:spPr>
          <a:xfrm>
            <a:off x="13080044" y="1345396"/>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/hɪ'stɒrɪkl 'drɑ:mə/</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phim, kịch lịch sử</a:t>
            </a:r>
          </a:p>
        </p:txBody>
      </p:sp>
      <p:sp>
        <p:nvSpPr>
          <p:cNvPr id="157" name="TextBox 8">
            <a:extLst>
              <a:ext uri="{FF2B5EF4-FFF2-40B4-BE49-F238E27FC236}">
                <a16:creationId xmlns:a16="http://schemas.microsoft.com/office/drawing/2014/main" id="{227F3E21-2E0D-466A-A108-D435342905E9}"/>
              </a:ext>
            </a:extLst>
          </p:cNvPr>
          <p:cNvSpPr txBox="1"/>
          <p:nvPr/>
        </p:nvSpPr>
        <p:spPr>
          <a:xfrm>
            <a:off x="-258823" y="5137601"/>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10. horror film (n): </a:t>
            </a:r>
          </a:p>
        </p:txBody>
      </p:sp>
      <p:sp>
        <p:nvSpPr>
          <p:cNvPr id="158" name="Rectangle 157">
            <a:extLst>
              <a:ext uri="{FF2B5EF4-FFF2-40B4-BE49-F238E27FC236}">
                <a16:creationId xmlns:a16="http://schemas.microsoft.com/office/drawing/2014/main" id="{731DE13A-4D8B-43A3-9776-452095C49718}"/>
              </a:ext>
            </a:extLst>
          </p:cNvPr>
          <p:cNvSpPr/>
          <p:nvPr/>
        </p:nvSpPr>
        <p:spPr>
          <a:xfrm>
            <a:off x="5387368" y="5251683"/>
            <a:ext cx="9144000" cy="1323439"/>
          </a:xfrm>
          <a:prstGeom prst="rect">
            <a:avLst/>
          </a:prstGeom>
        </p:spPr>
        <p:txBody>
          <a:bodyPr>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hɒrər</a:t>
            </a:r>
            <a:r>
              <a:rPr lang="en-US" sz="4000" b="1" dirty="0">
                <a:solidFill>
                  <a:schemeClr val="tx1">
                    <a:lumMod val="95000"/>
                    <a:lumOff val="5000"/>
                  </a:schemeClr>
                </a:solidFill>
              </a:rPr>
              <a:t> </a:t>
            </a:r>
            <a:r>
              <a:rPr lang="en-US" sz="4000" b="1" dirty="0" err="1">
                <a:solidFill>
                  <a:schemeClr val="tx1">
                    <a:lumMod val="95000"/>
                    <a:lumOff val="5000"/>
                  </a:schemeClr>
                </a:solidFill>
              </a:rPr>
              <a:t>fɪlm</a:t>
            </a:r>
            <a:r>
              <a:rPr lang="en-US" sz="4000" b="1" dirty="0">
                <a:solidFill>
                  <a:schemeClr val="tx1">
                    <a:lumMod val="95000"/>
                    <a:lumOff val="5000"/>
                  </a:schemeClr>
                </a:solidFill>
              </a:rPr>
              <a:t>/</a:t>
            </a:r>
          </a:p>
          <a:p>
            <a:r>
              <a:rPr lang="en-US" sz="4000" b="1" dirty="0" err="1">
                <a:solidFill>
                  <a:schemeClr val="tx1">
                    <a:lumMod val="95000"/>
                    <a:lumOff val="5000"/>
                  </a:schemeClr>
                </a:solidFill>
              </a:rPr>
              <a:t>phim</a:t>
            </a:r>
            <a:r>
              <a:rPr lang="en-US" sz="4000" b="1" dirty="0">
                <a:solidFill>
                  <a:schemeClr val="tx1">
                    <a:lumMod val="95000"/>
                    <a:lumOff val="5000"/>
                  </a:schemeClr>
                </a:solidFill>
              </a:rPr>
              <a:t> </a:t>
            </a:r>
            <a:r>
              <a:rPr lang="en-US" sz="4000" b="1" dirty="0" err="1">
                <a:solidFill>
                  <a:schemeClr val="tx1">
                    <a:lumMod val="95000"/>
                    <a:lumOff val="5000"/>
                  </a:schemeClr>
                </a:solidFill>
              </a:rPr>
              <a:t>kinh</a:t>
            </a:r>
            <a:r>
              <a:rPr lang="en-US" sz="4000" b="1" dirty="0">
                <a:solidFill>
                  <a:schemeClr val="tx1">
                    <a:lumMod val="95000"/>
                    <a:lumOff val="5000"/>
                  </a:schemeClr>
                </a:solidFill>
              </a:rPr>
              <a:t> </a:t>
            </a:r>
            <a:r>
              <a:rPr lang="en-US" sz="4000" b="1" dirty="0" err="1">
                <a:solidFill>
                  <a:schemeClr val="tx1">
                    <a:lumMod val="95000"/>
                    <a:lumOff val="5000"/>
                  </a:schemeClr>
                </a:solidFill>
              </a:rPr>
              <a:t>dị</a:t>
            </a:r>
            <a:endParaRPr lang="en-US" sz="4000" b="1" dirty="0">
              <a:solidFill>
                <a:schemeClr val="tx1">
                  <a:lumMod val="95000"/>
                  <a:lumOff val="5000"/>
                </a:schemeClr>
              </a:solidFill>
            </a:endParaRPr>
          </a:p>
        </p:txBody>
      </p:sp>
      <p:sp>
        <p:nvSpPr>
          <p:cNvPr id="159" name="TextBox 8">
            <a:extLst>
              <a:ext uri="{FF2B5EF4-FFF2-40B4-BE49-F238E27FC236}">
                <a16:creationId xmlns:a16="http://schemas.microsoft.com/office/drawing/2014/main" id="{AE824391-43C2-4E84-9FD9-53A4B388D2CA}"/>
              </a:ext>
            </a:extLst>
          </p:cNvPr>
          <p:cNvSpPr txBox="1"/>
          <p:nvPr/>
        </p:nvSpPr>
        <p:spPr>
          <a:xfrm>
            <a:off x="8382488" y="5115434"/>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11. MC (n): </a:t>
            </a:r>
          </a:p>
        </p:txBody>
      </p:sp>
      <p:sp>
        <p:nvSpPr>
          <p:cNvPr id="160" name="Rectangle 159">
            <a:extLst>
              <a:ext uri="{FF2B5EF4-FFF2-40B4-BE49-F238E27FC236}">
                <a16:creationId xmlns:a16="http://schemas.microsoft.com/office/drawing/2014/main" id="{11BE4353-E66E-4C3C-9192-15CB08B9B3B8}"/>
              </a:ext>
            </a:extLst>
          </p:cNvPr>
          <p:cNvSpPr/>
          <p:nvPr/>
        </p:nvSpPr>
        <p:spPr>
          <a:xfrm>
            <a:off x="13345629" y="5328049"/>
            <a:ext cx="9144000" cy="1938992"/>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/,em 'si:/</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người dẫn </a:t>
            </a:r>
            <a:endPar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chương trình</a:t>
            </a:r>
          </a:p>
        </p:txBody>
      </p:sp>
      <p:pic>
        <p:nvPicPr>
          <p:cNvPr id="89" name="Picture 88">
            <a:extLst>
              <a:ext uri="{FF2B5EF4-FFF2-40B4-BE49-F238E27FC236}">
                <a16:creationId xmlns:a16="http://schemas.microsoft.com/office/drawing/2014/main" id="{FB200119-FE3B-4385-9AC9-B42AAEBDB998}"/>
              </a:ext>
            </a:extLst>
          </p:cNvPr>
          <p:cNvPicPr>
            <a:picLocks noChangeAspect="1"/>
          </p:cNvPicPr>
          <p:nvPr/>
        </p:nvPicPr>
        <p:blipFill>
          <a:blip r:embed="rId19"/>
          <a:stretch>
            <a:fillRect/>
          </a:stretch>
        </p:blipFill>
        <p:spPr>
          <a:xfrm>
            <a:off x="1654336" y="2062175"/>
            <a:ext cx="3572936" cy="3189508"/>
          </a:xfrm>
          <a:prstGeom prst="rect">
            <a:avLst/>
          </a:prstGeom>
        </p:spPr>
      </p:pic>
      <p:pic>
        <p:nvPicPr>
          <p:cNvPr id="90" name="Picture 89">
            <a:extLst>
              <a:ext uri="{FF2B5EF4-FFF2-40B4-BE49-F238E27FC236}">
                <a16:creationId xmlns:a16="http://schemas.microsoft.com/office/drawing/2014/main" id="{9A70B9F5-31CA-4B9D-9AA6-74852625012F}"/>
              </a:ext>
            </a:extLst>
          </p:cNvPr>
          <p:cNvPicPr>
            <a:picLocks noChangeAspect="1"/>
          </p:cNvPicPr>
          <p:nvPr/>
        </p:nvPicPr>
        <p:blipFill>
          <a:blip r:embed="rId20"/>
          <a:stretch>
            <a:fillRect/>
          </a:stretch>
        </p:blipFill>
        <p:spPr>
          <a:xfrm>
            <a:off x="8344464" y="1987824"/>
            <a:ext cx="4578463" cy="3089623"/>
          </a:xfrm>
          <a:prstGeom prst="rect">
            <a:avLst/>
          </a:prstGeom>
        </p:spPr>
      </p:pic>
      <p:pic>
        <p:nvPicPr>
          <p:cNvPr id="91" name="Picture 90">
            <a:extLst>
              <a:ext uri="{FF2B5EF4-FFF2-40B4-BE49-F238E27FC236}">
                <a16:creationId xmlns:a16="http://schemas.microsoft.com/office/drawing/2014/main" id="{583E13F1-99A4-41FC-AAAC-4B3C26408486}"/>
              </a:ext>
            </a:extLst>
          </p:cNvPr>
          <p:cNvPicPr>
            <a:picLocks noChangeAspect="1"/>
          </p:cNvPicPr>
          <p:nvPr/>
        </p:nvPicPr>
        <p:blipFill>
          <a:blip r:embed="rId21"/>
          <a:stretch>
            <a:fillRect/>
          </a:stretch>
        </p:blipFill>
        <p:spPr>
          <a:xfrm>
            <a:off x="1664264" y="6087546"/>
            <a:ext cx="3622478" cy="2966930"/>
          </a:xfrm>
          <a:prstGeom prst="rect">
            <a:avLst/>
          </a:prstGeom>
        </p:spPr>
      </p:pic>
      <p:pic>
        <p:nvPicPr>
          <p:cNvPr id="92" name="Picture 91">
            <a:extLst>
              <a:ext uri="{FF2B5EF4-FFF2-40B4-BE49-F238E27FC236}">
                <a16:creationId xmlns:a16="http://schemas.microsoft.com/office/drawing/2014/main" id="{F26F27EE-6FA1-4061-AEC5-A0DD94048A59}"/>
              </a:ext>
            </a:extLst>
          </p:cNvPr>
          <p:cNvPicPr>
            <a:picLocks noChangeAspect="1"/>
          </p:cNvPicPr>
          <p:nvPr/>
        </p:nvPicPr>
        <p:blipFill>
          <a:blip r:embed="rId22"/>
          <a:stretch>
            <a:fillRect/>
          </a:stretch>
        </p:blipFill>
        <p:spPr>
          <a:xfrm>
            <a:off x="8832938" y="5902222"/>
            <a:ext cx="4467865" cy="3018675"/>
          </a:xfrm>
          <a:prstGeom prst="rect">
            <a:avLst/>
          </a:prstGeom>
        </p:spPr>
      </p:pic>
      <p:pic>
        <p:nvPicPr>
          <p:cNvPr id="93" name="game show">
            <a:hlinkClick r:id="" action="ppaction://media"/>
            <a:extLst>
              <a:ext uri="{FF2B5EF4-FFF2-40B4-BE49-F238E27FC236}">
                <a16:creationId xmlns:a16="http://schemas.microsoft.com/office/drawing/2014/main" id="{0480B175-5B55-4B08-80F7-E79818002C8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5697437" y="3736752"/>
            <a:ext cx="609600" cy="609600"/>
          </a:xfrm>
          <a:prstGeom prst="rect">
            <a:avLst/>
          </a:prstGeom>
        </p:spPr>
      </p:pic>
      <p:pic>
        <p:nvPicPr>
          <p:cNvPr id="94" name="historical drama">
            <a:hlinkClick r:id="" action="ppaction://media"/>
            <a:extLst>
              <a:ext uri="{FF2B5EF4-FFF2-40B4-BE49-F238E27FC236}">
                <a16:creationId xmlns:a16="http://schemas.microsoft.com/office/drawing/2014/main" id="{1BCB335A-9256-4782-9348-EC2D847FF1F3}"/>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3367605" y="3540272"/>
            <a:ext cx="609600" cy="609600"/>
          </a:xfrm>
          <a:prstGeom prst="rect">
            <a:avLst/>
          </a:prstGeom>
        </p:spPr>
      </p:pic>
      <p:pic>
        <p:nvPicPr>
          <p:cNvPr id="95" name="horror film">
            <a:hlinkClick r:id="" action="ppaction://media"/>
            <a:extLst>
              <a:ext uri="{FF2B5EF4-FFF2-40B4-BE49-F238E27FC236}">
                <a16:creationId xmlns:a16="http://schemas.microsoft.com/office/drawing/2014/main" id="{0DFF4E08-DDA6-416A-BFE7-49B56FAD7241}"/>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5670089" y="7251297"/>
            <a:ext cx="609600" cy="609600"/>
          </a:xfrm>
          <a:prstGeom prst="rect">
            <a:avLst/>
          </a:prstGeom>
        </p:spPr>
      </p:pic>
      <p:pic>
        <p:nvPicPr>
          <p:cNvPr id="96" name="MC">
            <a:hlinkClick r:id="" action="ppaction://media"/>
            <a:extLst>
              <a:ext uri="{FF2B5EF4-FFF2-40B4-BE49-F238E27FC236}">
                <a16:creationId xmlns:a16="http://schemas.microsoft.com/office/drawing/2014/main" id="{494C25F3-8352-4C4C-89B1-3888CF88D9E2}"/>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4035215" y="7269257"/>
            <a:ext cx="609600" cy="609600"/>
          </a:xfrm>
          <a:prstGeom prst="rect">
            <a:avLst/>
          </a:prstGeom>
        </p:spPr>
      </p:pic>
    </p:spTree>
    <p:extLst>
      <p:ext uri="{BB962C8B-B14F-4D97-AF65-F5344CB8AC3E}">
        <p14:creationId xmlns:p14="http://schemas.microsoft.com/office/powerpoint/2010/main" val="97193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500" fill="hold"/>
                                        <p:tgtEl>
                                          <p:spTgt spid="140"/>
                                        </p:tgtEl>
                                        <p:attrNameLst>
                                          <p:attrName>ppt_w</p:attrName>
                                        </p:attrNameLst>
                                      </p:cBhvr>
                                      <p:tavLst>
                                        <p:tav tm="0">
                                          <p:val>
                                            <p:fltVal val="0"/>
                                          </p:val>
                                        </p:tav>
                                        <p:tav tm="100000">
                                          <p:val>
                                            <p:strVal val="#ppt_w"/>
                                          </p:val>
                                        </p:tav>
                                      </p:tavLst>
                                    </p:anim>
                                    <p:anim calcmode="lin" valueType="num">
                                      <p:cBhvr>
                                        <p:cTn id="8" dur="500" fill="hold"/>
                                        <p:tgtEl>
                                          <p:spTgt spid="140"/>
                                        </p:tgtEl>
                                        <p:attrNameLst>
                                          <p:attrName>ppt_h</p:attrName>
                                        </p:attrNameLst>
                                      </p:cBhvr>
                                      <p:tavLst>
                                        <p:tav tm="0">
                                          <p:val>
                                            <p:fltVal val="0"/>
                                          </p:val>
                                        </p:tav>
                                        <p:tav tm="100000">
                                          <p:val>
                                            <p:strVal val="#ppt_h"/>
                                          </p:val>
                                        </p:tav>
                                      </p:tavLst>
                                    </p:anim>
                                    <p:animEffect transition="in" filter="fade">
                                      <p:cBhvr>
                                        <p:cTn id="9" dur="500"/>
                                        <p:tgtEl>
                                          <p:spTgt spid="140"/>
                                        </p:tgtEl>
                                      </p:cBhvr>
                                    </p:animEffec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500" fill="hold"/>
                                        <p:tgtEl>
                                          <p:spTgt spid="62"/>
                                        </p:tgtEl>
                                        <p:attrNameLst>
                                          <p:attrName>ppt_w</p:attrName>
                                        </p:attrNameLst>
                                      </p:cBhvr>
                                      <p:tavLst>
                                        <p:tav tm="0">
                                          <p:val>
                                            <p:fltVal val="0"/>
                                          </p:val>
                                        </p:tav>
                                        <p:tav tm="100000">
                                          <p:val>
                                            <p:strVal val="#ppt_w"/>
                                          </p:val>
                                        </p:tav>
                                      </p:tavLst>
                                    </p:anim>
                                    <p:anim calcmode="lin" valueType="num">
                                      <p:cBhvr>
                                        <p:cTn id="23" dur="500" fill="hold"/>
                                        <p:tgtEl>
                                          <p:spTgt spid="62"/>
                                        </p:tgtEl>
                                        <p:attrNameLst>
                                          <p:attrName>ppt_h</p:attrName>
                                        </p:attrNameLst>
                                      </p:cBhvr>
                                      <p:tavLst>
                                        <p:tav tm="0">
                                          <p:val>
                                            <p:fltVal val="0"/>
                                          </p:val>
                                        </p:tav>
                                        <p:tav tm="100000">
                                          <p:val>
                                            <p:strVal val="#ppt_h"/>
                                          </p:val>
                                        </p:tav>
                                      </p:tavLst>
                                    </p:anim>
                                    <p:animEffect transition="in" filter="fade">
                                      <p:cBhvr>
                                        <p:cTn id="24" dur="500"/>
                                        <p:tgtEl>
                                          <p:spTgt spid="62"/>
                                        </p:tgtEl>
                                      </p:cBhvr>
                                    </p:animEffect>
                                  </p:childTnLst>
                                </p:cTn>
                              </p:par>
                              <p:par>
                                <p:cTn id="25" presetID="53" presetClass="entr" presetSubtype="16"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500" fill="hold"/>
                                        <p:tgtEl>
                                          <p:spTgt spid="65"/>
                                        </p:tgtEl>
                                        <p:attrNameLst>
                                          <p:attrName>ppt_w</p:attrName>
                                        </p:attrNameLst>
                                      </p:cBhvr>
                                      <p:tavLst>
                                        <p:tav tm="0">
                                          <p:val>
                                            <p:fltVal val="0"/>
                                          </p:val>
                                        </p:tav>
                                        <p:tav tm="100000">
                                          <p:val>
                                            <p:strVal val="#ppt_w"/>
                                          </p:val>
                                        </p:tav>
                                      </p:tavLst>
                                    </p:anim>
                                    <p:anim calcmode="lin" valueType="num">
                                      <p:cBhvr>
                                        <p:cTn id="28" dur="500" fill="hold"/>
                                        <p:tgtEl>
                                          <p:spTgt spid="65"/>
                                        </p:tgtEl>
                                        <p:attrNameLst>
                                          <p:attrName>ppt_h</p:attrName>
                                        </p:attrNameLst>
                                      </p:cBhvr>
                                      <p:tavLst>
                                        <p:tav tm="0">
                                          <p:val>
                                            <p:fltVal val="0"/>
                                          </p:val>
                                        </p:tav>
                                        <p:tav tm="100000">
                                          <p:val>
                                            <p:strVal val="#ppt_h"/>
                                          </p:val>
                                        </p:tav>
                                      </p:tavLst>
                                    </p:anim>
                                    <p:animEffect transition="in" filter="fade">
                                      <p:cBhvr>
                                        <p:cTn id="29" dur="500"/>
                                        <p:tgtEl>
                                          <p:spTgt spid="65"/>
                                        </p:tgtEl>
                                      </p:cBhvr>
                                    </p:animEffect>
                                  </p:childTnLst>
                                </p:cTn>
                              </p:par>
                              <p:par>
                                <p:cTn id="30" presetID="53" presetClass="entr" presetSubtype="16"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par>
                                <p:cTn id="35" presetID="53" presetClass="entr" presetSubtype="16"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par>
                                <p:cTn id="45" presetID="53" presetClass="entr" presetSubtype="16"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par>
                                <p:cTn id="50" presetID="53" presetClass="entr" presetSubtype="16" fill="hold" nodeType="with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par>
                                <p:cTn id="60" presetID="53" presetClass="entr" presetSubtype="16"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Effect transition="in" filter="fade">
                                      <p:cBhvr>
                                        <p:cTn id="64" dur="500"/>
                                        <p:tgtEl>
                                          <p:spTgt spid="86"/>
                                        </p:tgtEl>
                                      </p:cBhvr>
                                    </p:animEffect>
                                  </p:childTnLst>
                                </p:cTn>
                              </p:par>
                              <p:par>
                                <p:cTn id="65" presetID="53" presetClass="entr" presetSubtype="16" fill="hold" nodeType="withEffect">
                                  <p:stCondLst>
                                    <p:cond delay="0"/>
                                  </p:stCondLst>
                                  <p:childTnLst>
                                    <p:set>
                                      <p:cBhvr>
                                        <p:cTn id="66" dur="1" fill="hold">
                                          <p:stCondLst>
                                            <p:cond delay="0"/>
                                          </p:stCondLst>
                                        </p:cTn>
                                        <p:tgtEl>
                                          <p:spTgt spid="113"/>
                                        </p:tgtEl>
                                        <p:attrNameLst>
                                          <p:attrName>style.visibility</p:attrName>
                                        </p:attrNameLst>
                                      </p:cBhvr>
                                      <p:to>
                                        <p:strVal val="visible"/>
                                      </p:to>
                                    </p:set>
                                    <p:anim calcmode="lin" valueType="num">
                                      <p:cBhvr>
                                        <p:cTn id="67" dur="500" fill="hold"/>
                                        <p:tgtEl>
                                          <p:spTgt spid="113"/>
                                        </p:tgtEl>
                                        <p:attrNameLst>
                                          <p:attrName>ppt_w</p:attrName>
                                        </p:attrNameLst>
                                      </p:cBhvr>
                                      <p:tavLst>
                                        <p:tav tm="0">
                                          <p:val>
                                            <p:fltVal val="0"/>
                                          </p:val>
                                        </p:tav>
                                        <p:tav tm="100000">
                                          <p:val>
                                            <p:strVal val="#ppt_w"/>
                                          </p:val>
                                        </p:tav>
                                      </p:tavLst>
                                    </p:anim>
                                    <p:anim calcmode="lin" valueType="num">
                                      <p:cBhvr>
                                        <p:cTn id="68" dur="500" fill="hold"/>
                                        <p:tgtEl>
                                          <p:spTgt spid="113"/>
                                        </p:tgtEl>
                                        <p:attrNameLst>
                                          <p:attrName>ppt_h</p:attrName>
                                        </p:attrNameLst>
                                      </p:cBhvr>
                                      <p:tavLst>
                                        <p:tav tm="0">
                                          <p:val>
                                            <p:fltVal val="0"/>
                                          </p:val>
                                        </p:tav>
                                        <p:tav tm="100000">
                                          <p:val>
                                            <p:strVal val="#ppt_h"/>
                                          </p:val>
                                        </p:tav>
                                      </p:tavLst>
                                    </p:anim>
                                    <p:animEffect transition="in" filter="fade">
                                      <p:cBhvr>
                                        <p:cTn id="69" dur="500"/>
                                        <p:tgtEl>
                                          <p:spTgt spid="113"/>
                                        </p:tgtEl>
                                      </p:cBhvr>
                                    </p:animEffect>
                                  </p:childTnLst>
                                </p:cTn>
                              </p:par>
                              <p:par>
                                <p:cTn id="70" presetID="53" presetClass="entr" presetSubtype="16" fill="hold" nodeType="withEffect">
                                  <p:stCondLst>
                                    <p:cond delay="0"/>
                                  </p:stCondLst>
                                  <p:childTnLst>
                                    <p:set>
                                      <p:cBhvr>
                                        <p:cTn id="71" dur="1" fill="hold">
                                          <p:stCondLst>
                                            <p:cond delay="0"/>
                                          </p:stCondLst>
                                        </p:cTn>
                                        <p:tgtEl>
                                          <p:spTgt spid="114"/>
                                        </p:tgtEl>
                                        <p:attrNameLst>
                                          <p:attrName>style.visibility</p:attrName>
                                        </p:attrNameLst>
                                      </p:cBhvr>
                                      <p:to>
                                        <p:strVal val="visible"/>
                                      </p:to>
                                    </p:set>
                                    <p:anim calcmode="lin" valueType="num">
                                      <p:cBhvr>
                                        <p:cTn id="72" dur="500" fill="hold"/>
                                        <p:tgtEl>
                                          <p:spTgt spid="114"/>
                                        </p:tgtEl>
                                        <p:attrNameLst>
                                          <p:attrName>ppt_w</p:attrName>
                                        </p:attrNameLst>
                                      </p:cBhvr>
                                      <p:tavLst>
                                        <p:tav tm="0">
                                          <p:val>
                                            <p:fltVal val="0"/>
                                          </p:val>
                                        </p:tav>
                                        <p:tav tm="100000">
                                          <p:val>
                                            <p:strVal val="#ppt_w"/>
                                          </p:val>
                                        </p:tav>
                                      </p:tavLst>
                                    </p:anim>
                                    <p:anim calcmode="lin" valueType="num">
                                      <p:cBhvr>
                                        <p:cTn id="73" dur="500" fill="hold"/>
                                        <p:tgtEl>
                                          <p:spTgt spid="114"/>
                                        </p:tgtEl>
                                        <p:attrNameLst>
                                          <p:attrName>ppt_h</p:attrName>
                                        </p:attrNameLst>
                                      </p:cBhvr>
                                      <p:tavLst>
                                        <p:tav tm="0">
                                          <p:val>
                                            <p:fltVal val="0"/>
                                          </p:val>
                                        </p:tav>
                                        <p:tav tm="100000">
                                          <p:val>
                                            <p:strVal val="#ppt_h"/>
                                          </p:val>
                                        </p:tav>
                                      </p:tavLst>
                                    </p:anim>
                                    <p:animEffect transition="in" filter="fade">
                                      <p:cBhvr>
                                        <p:cTn id="74" dur="500"/>
                                        <p:tgtEl>
                                          <p:spTgt spid="114"/>
                                        </p:tgtEl>
                                      </p:cBhvr>
                                    </p:animEffect>
                                  </p:childTnLst>
                                </p:cTn>
                              </p:par>
                              <p:par>
                                <p:cTn id="75" presetID="53" presetClass="entr" presetSubtype="16" fill="hold" nodeType="withEffect">
                                  <p:stCondLst>
                                    <p:cond delay="0"/>
                                  </p:stCondLst>
                                  <p:childTnLst>
                                    <p:set>
                                      <p:cBhvr>
                                        <p:cTn id="76" dur="1" fill="hold">
                                          <p:stCondLst>
                                            <p:cond delay="0"/>
                                          </p:stCondLst>
                                        </p:cTn>
                                        <p:tgtEl>
                                          <p:spTgt spid="115"/>
                                        </p:tgtEl>
                                        <p:attrNameLst>
                                          <p:attrName>style.visibility</p:attrName>
                                        </p:attrNameLst>
                                      </p:cBhvr>
                                      <p:to>
                                        <p:strVal val="visible"/>
                                      </p:to>
                                    </p:set>
                                    <p:anim calcmode="lin" valueType="num">
                                      <p:cBhvr>
                                        <p:cTn id="77" dur="500" fill="hold"/>
                                        <p:tgtEl>
                                          <p:spTgt spid="115"/>
                                        </p:tgtEl>
                                        <p:attrNameLst>
                                          <p:attrName>ppt_w</p:attrName>
                                        </p:attrNameLst>
                                      </p:cBhvr>
                                      <p:tavLst>
                                        <p:tav tm="0">
                                          <p:val>
                                            <p:fltVal val="0"/>
                                          </p:val>
                                        </p:tav>
                                        <p:tav tm="100000">
                                          <p:val>
                                            <p:strVal val="#ppt_w"/>
                                          </p:val>
                                        </p:tav>
                                      </p:tavLst>
                                    </p:anim>
                                    <p:anim calcmode="lin" valueType="num">
                                      <p:cBhvr>
                                        <p:cTn id="78" dur="500" fill="hold"/>
                                        <p:tgtEl>
                                          <p:spTgt spid="115"/>
                                        </p:tgtEl>
                                        <p:attrNameLst>
                                          <p:attrName>ppt_h</p:attrName>
                                        </p:attrNameLst>
                                      </p:cBhvr>
                                      <p:tavLst>
                                        <p:tav tm="0">
                                          <p:val>
                                            <p:fltVal val="0"/>
                                          </p:val>
                                        </p:tav>
                                        <p:tav tm="100000">
                                          <p:val>
                                            <p:strVal val="#ppt_h"/>
                                          </p:val>
                                        </p:tav>
                                      </p:tavLst>
                                    </p:anim>
                                    <p:animEffect transition="in" filter="fade">
                                      <p:cBhvr>
                                        <p:cTn id="79" dur="500"/>
                                        <p:tgtEl>
                                          <p:spTgt spid="115"/>
                                        </p:tgtEl>
                                      </p:cBhvr>
                                    </p:animEffect>
                                  </p:childTnLst>
                                </p:cTn>
                              </p:par>
                              <p:par>
                                <p:cTn id="80" presetID="53" presetClass="entr" presetSubtype="16" fill="hold" nodeType="withEffect">
                                  <p:stCondLst>
                                    <p:cond delay="0"/>
                                  </p:stCondLst>
                                  <p:childTnLst>
                                    <p:set>
                                      <p:cBhvr>
                                        <p:cTn id="81" dur="1" fill="hold">
                                          <p:stCondLst>
                                            <p:cond delay="0"/>
                                          </p:stCondLst>
                                        </p:cTn>
                                        <p:tgtEl>
                                          <p:spTgt spid="119"/>
                                        </p:tgtEl>
                                        <p:attrNameLst>
                                          <p:attrName>style.visibility</p:attrName>
                                        </p:attrNameLst>
                                      </p:cBhvr>
                                      <p:to>
                                        <p:strVal val="visible"/>
                                      </p:to>
                                    </p:set>
                                    <p:anim calcmode="lin" valueType="num">
                                      <p:cBhvr>
                                        <p:cTn id="82" dur="500" fill="hold"/>
                                        <p:tgtEl>
                                          <p:spTgt spid="119"/>
                                        </p:tgtEl>
                                        <p:attrNameLst>
                                          <p:attrName>ppt_w</p:attrName>
                                        </p:attrNameLst>
                                      </p:cBhvr>
                                      <p:tavLst>
                                        <p:tav tm="0">
                                          <p:val>
                                            <p:fltVal val="0"/>
                                          </p:val>
                                        </p:tav>
                                        <p:tav tm="100000">
                                          <p:val>
                                            <p:strVal val="#ppt_w"/>
                                          </p:val>
                                        </p:tav>
                                      </p:tavLst>
                                    </p:anim>
                                    <p:anim calcmode="lin" valueType="num">
                                      <p:cBhvr>
                                        <p:cTn id="83" dur="500" fill="hold"/>
                                        <p:tgtEl>
                                          <p:spTgt spid="119"/>
                                        </p:tgtEl>
                                        <p:attrNameLst>
                                          <p:attrName>ppt_h</p:attrName>
                                        </p:attrNameLst>
                                      </p:cBhvr>
                                      <p:tavLst>
                                        <p:tav tm="0">
                                          <p:val>
                                            <p:fltVal val="0"/>
                                          </p:val>
                                        </p:tav>
                                        <p:tav tm="100000">
                                          <p:val>
                                            <p:strVal val="#ppt_h"/>
                                          </p:val>
                                        </p:tav>
                                      </p:tavLst>
                                    </p:anim>
                                    <p:animEffect transition="in" filter="fade">
                                      <p:cBhvr>
                                        <p:cTn id="84" dur="500"/>
                                        <p:tgtEl>
                                          <p:spTgt spid="119"/>
                                        </p:tgtEl>
                                      </p:cBhvr>
                                    </p:animEffect>
                                  </p:childTnLst>
                                </p:cTn>
                              </p:par>
                              <p:par>
                                <p:cTn id="85" presetID="53" presetClass="entr" presetSubtype="16" fill="hold" nodeType="withEffect">
                                  <p:stCondLst>
                                    <p:cond delay="0"/>
                                  </p:stCondLst>
                                  <p:childTnLst>
                                    <p:set>
                                      <p:cBhvr>
                                        <p:cTn id="86" dur="1" fill="hold">
                                          <p:stCondLst>
                                            <p:cond delay="0"/>
                                          </p:stCondLst>
                                        </p:cTn>
                                        <p:tgtEl>
                                          <p:spTgt spid="120"/>
                                        </p:tgtEl>
                                        <p:attrNameLst>
                                          <p:attrName>style.visibility</p:attrName>
                                        </p:attrNameLst>
                                      </p:cBhvr>
                                      <p:to>
                                        <p:strVal val="visible"/>
                                      </p:to>
                                    </p:set>
                                    <p:anim calcmode="lin" valueType="num">
                                      <p:cBhvr>
                                        <p:cTn id="87" dur="500" fill="hold"/>
                                        <p:tgtEl>
                                          <p:spTgt spid="120"/>
                                        </p:tgtEl>
                                        <p:attrNameLst>
                                          <p:attrName>ppt_w</p:attrName>
                                        </p:attrNameLst>
                                      </p:cBhvr>
                                      <p:tavLst>
                                        <p:tav tm="0">
                                          <p:val>
                                            <p:fltVal val="0"/>
                                          </p:val>
                                        </p:tav>
                                        <p:tav tm="100000">
                                          <p:val>
                                            <p:strVal val="#ppt_w"/>
                                          </p:val>
                                        </p:tav>
                                      </p:tavLst>
                                    </p:anim>
                                    <p:anim calcmode="lin" valueType="num">
                                      <p:cBhvr>
                                        <p:cTn id="88" dur="500" fill="hold"/>
                                        <p:tgtEl>
                                          <p:spTgt spid="120"/>
                                        </p:tgtEl>
                                        <p:attrNameLst>
                                          <p:attrName>ppt_h</p:attrName>
                                        </p:attrNameLst>
                                      </p:cBhvr>
                                      <p:tavLst>
                                        <p:tav tm="0">
                                          <p:val>
                                            <p:fltVal val="0"/>
                                          </p:val>
                                        </p:tav>
                                        <p:tav tm="100000">
                                          <p:val>
                                            <p:strVal val="#ppt_h"/>
                                          </p:val>
                                        </p:tav>
                                      </p:tavLst>
                                    </p:anim>
                                    <p:animEffect transition="in" filter="fade">
                                      <p:cBhvr>
                                        <p:cTn id="89" dur="500"/>
                                        <p:tgtEl>
                                          <p:spTgt spid="120"/>
                                        </p:tgtEl>
                                      </p:cBhvr>
                                    </p:animEffect>
                                  </p:childTnLst>
                                </p:cTn>
                              </p:par>
                              <p:par>
                                <p:cTn id="90" presetID="53" presetClass="entr" presetSubtype="16"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500" fill="hold"/>
                                        <p:tgtEl>
                                          <p:spTgt spid="126"/>
                                        </p:tgtEl>
                                        <p:attrNameLst>
                                          <p:attrName>ppt_w</p:attrName>
                                        </p:attrNameLst>
                                      </p:cBhvr>
                                      <p:tavLst>
                                        <p:tav tm="0">
                                          <p:val>
                                            <p:fltVal val="0"/>
                                          </p:val>
                                        </p:tav>
                                        <p:tav tm="100000">
                                          <p:val>
                                            <p:strVal val="#ppt_w"/>
                                          </p:val>
                                        </p:tav>
                                      </p:tavLst>
                                    </p:anim>
                                    <p:anim calcmode="lin" valueType="num">
                                      <p:cBhvr>
                                        <p:cTn id="93" dur="500" fill="hold"/>
                                        <p:tgtEl>
                                          <p:spTgt spid="126"/>
                                        </p:tgtEl>
                                        <p:attrNameLst>
                                          <p:attrName>ppt_h</p:attrName>
                                        </p:attrNameLst>
                                      </p:cBhvr>
                                      <p:tavLst>
                                        <p:tav tm="0">
                                          <p:val>
                                            <p:fltVal val="0"/>
                                          </p:val>
                                        </p:tav>
                                        <p:tav tm="100000">
                                          <p:val>
                                            <p:strVal val="#ppt_h"/>
                                          </p:val>
                                        </p:tav>
                                      </p:tavLst>
                                    </p:anim>
                                    <p:animEffect transition="in" filter="fade">
                                      <p:cBhvr>
                                        <p:cTn id="94" dur="500"/>
                                        <p:tgtEl>
                                          <p:spTgt spid="126"/>
                                        </p:tgtEl>
                                      </p:cBhvr>
                                    </p:animEffect>
                                  </p:childTnLst>
                                </p:cTn>
                              </p:par>
                              <p:par>
                                <p:cTn id="95" presetID="53" presetClass="entr" presetSubtype="16"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500" fill="hold"/>
                                        <p:tgtEl>
                                          <p:spTgt spid="56"/>
                                        </p:tgtEl>
                                        <p:attrNameLst>
                                          <p:attrName>ppt_w</p:attrName>
                                        </p:attrNameLst>
                                      </p:cBhvr>
                                      <p:tavLst>
                                        <p:tav tm="0">
                                          <p:val>
                                            <p:fltVal val="0"/>
                                          </p:val>
                                        </p:tav>
                                        <p:tav tm="100000">
                                          <p:val>
                                            <p:strVal val="#ppt_w"/>
                                          </p:val>
                                        </p:tav>
                                      </p:tavLst>
                                    </p:anim>
                                    <p:anim calcmode="lin" valueType="num">
                                      <p:cBhvr>
                                        <p:cTn id="98" dur="500" fill="hold"/>
                                        <p:tgtEl>
                                          <p:spTgt spid="56"/>
                                        </p:tgtEl>
                                        <p:attrNameLst>
                                          <p:attrName>ppt_h</p:attrName>
                                        </p:attrNameLst>
                                      </p:cBhvr>
                                      <p:tavLst>
                                        <p:tav tm="0">
                                          <p:val>
                                            <p:fltVal val="0"/>
                                          </p:val>
                                        </p:tav>
                                        <p:tav tm="100000">
                                          <p:val>
                                            <p:strVal val="#ppt_h"/>
                                          </p:val>
                                        </p:tav>
                                      </p:tavLst>
                                    </p:anim>
                                    <p:animEffect transition="in" filter="fade">
                                      <p:cBhvr>
                                        <p:cTn id="99" dur="500"/>
                                        <p:tgtEl>
                                          <p:spTgt spid="56"/>
                                        </p:tgtEl>
                                      </p:cBhvr>
                                    </p:animEffect>
                                  </p:childTnLst>
                                </p:cTn>
                              </p:par>
                              <p:par>
                                <p:cTn id="100" presetID="53" presetClass="entr" presetSubtype="16"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 calcmode="lin" valueType="num">
                                      <p:cBhvr>
                                        <p:cTn id="102" dur="500" fill="hold"/>
                                        <p:tgtEl>
                                          <p:spTgt spid="59"/>
                                        </p:tgtEl>
                                        <p:attrNameLst>
                                          <p:attrName>ppt_w</p:attrName>
                                        </p:attrNameLst>
                                      </p:cBhvr>
                                      <p:tavLst>
                                        <p:tav tm="0">
                                          <p:val>
                                            <p:fltVal val="0"/>
                                          </p:val>
                                        </p:tav>
                                        <p:tav tm="100000">
                                          <p:val>
                                            <p:strVal val="#ppt_w"/>
                                          </p:val>
                                        </p:tav>
                                      </p:tavLst>
                                    </p:anim>
                                    <p:anim calcmode="lin" valueType="num">
                                      <p:cBhvr>
                                        <p:cTn id="103" dur="500" fill="hold"/>
                                        <p:tgtEl>
                                          <p:spTgt spid="59"/>
                                        </p:tgtEl>
                                        <p:attrNameLst>
                                          <p:attrName>ppt_h</p:attrName>
                                        </p:attrNameLst>
                                      </p:cBhvr>
                                      <p:tavLst>
                                        <p:tav tm="0">
                                          <p:val>
                                            <p:fltVal val="0"/>
                                          </p:val>
                                        </p:tav>
                                        <p:tav tm="100000">
                                          <p:val>
                                            <p:strVal val="#ppt_h"/>
                                          </p:val>
                                        </p:tav>
                                      </p:tavLst>
                                    </p:anim>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barn(inVertical)">
                                      <p:cBhvr>
                                        <p:cTn id="109" dur="500"/>
                                        <p:tgtEl>
                                          <p:spTgt spid="89"/>
                                        </p:tgtEl>
                                      </p:cBhvr>
                                    </p:animEffect>
                                  </p:childTnLst>
                                </p:cTn>
                              </p:par>
                              <p:par>
                                <p:cTn id="110" presetID="16" presetClass="entr" presetSubtype="21" fill="hold" nodeType="withEffect">
                                  <p:stCondLst>
                                    <p:cond delay="0"/>
                                  </p:stCondLst>
                                  <p:childTnLst>
                                    <p:set>
                                      <p:cBhvr>
                                        <p:cTn id="111" dur="1" fill="hold">
                                          <p:stCondLst>
                                            <p:cond delay="0"/>
                                          </p:stCondLst>
                                        </p:cTn>
                                        <p:tgtEl>
                                          <p:spTgt spid="93"/>
                                        </p:tgtEl>
                                        <p:attrNameLst>
                                          <p:attrName>style.visibility</p:attrName>
                                        </p:attrNameLst>
                                      </p:cBhvr>
                                      <p:to>
                                        <p:strVal val="visible"/>
                                      </p:to>
                                    </p:set>
                                    <p:animEffect transition="in" filter="barn(inVertical)">
                                      <p:cBhvr>
                                        <p:cTn id="112" dur="500"/>
                                        <p:tgtEl>
                                          <p:spTgt spid="93"/>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149"/>
                                        </p:tgtEl>
                                        <p:attrNameLst>
                                          <p:attrName>style.visibility</p:attrName>
                                        </p:attrNameLst>
                                      </p:cBhvr>
                                      <p:to>
                                        <p:strVal val="visible"/>
                                      </p:to>
                                    </p:set>
                                    <p:animEffect transition="in" filter="barn(inVertical)">
                                      <p:cBhvr>
                                        <p:cTn id="115" dur="500"/>
                                        <p:tgtEl>
                                          <p:spTgt spid="149"/>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barn(inVertical)">
                                      <p:cBhvr>
                                        <p:cTn id="120" dur="500"/>
                                        <p:tgtEl>
                                          <p:spTgt spid="150"/>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90"/>
                                        </p:tgtEl>
                                        <p:attrNameLst>
                                          <p:attrName>style.visibility</p:attrName>
                                        </p:attrNameLst>
                                      </p:cBhvr>
                                      <p:to>
                                        <p:strVal val="visible"/>
                                      </p:to>
                                    </p:set>
                                    <p:animEffect transition="in" filter="barn(inVertical)">
                                      <p:cBhvr>
                                        <p:cTn id="125" dur="500"/>
                                        <p:tgtEl>
                                          <p:spTgt spid="90"/>
                                        </p:tgtEl>
                                      </p:cBhvr>
                                    </p:animEffect>
                                  </p:childTnLst>
                                </p:cTn>
                              </p:par>
                              <p:par>
                                <p:cTn id="126" presetID="16" presetClass="entr" presetSubtype="21" fill="hold" nodeType="withEffect">
                                  <p:stCondLst>
                                    <p:cond delay="0"/>
                                  </p:stCondLst>
                                  <p:childTnLst>
                                    <p:set>
                                      <p:cBhvr>
                                        <p:cTn id="127" dur="1" fill="hold">
                                          <p:stCondLst>
                                            <p:cond delay="0"/>
                                          </p:stCondLst>
                                        </p:cTn>
                                        <p:tgtEl>
                                          <p:spTgt spid="94"/>
                                        </p:tgtEl>
                                        <p:attrNameLst>
                                          <p:attrName>style.visibility</p:attrName>
                                        </p:attrNameLst>
                                      </p:cBhvr>
                                      <p:to>
                                        <p:strVal val="visible"/>
                                      </p:to>
                                    </p:set>
                                    <p:animEffect transition="in" filter="barn(inVertical)">
                                      <p:cBhvr>
                                        <p:cTn id="128" dur="500"/>
                                        <p:tgtEl>
                                          <p:spTgt spid="94"/>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155"/>
                                        </p:tgtEl>
                                        <p:attrNameLst>
                                          <p:attrName>style.visibility</p:attrName>
                                        </p:attrNameLst>
                                      </p:cBhvr>
                                      <p:to>
                                        <p:strVal val="visible"/>
                                      </p:to>
                                    </p:set>
                                    <p:animEffect transition="in" filter="barn(inVertical)">
                                      <p:cBhvr>
                                        <p:cTn id="131" dur="500"/>
                                        <p:tgtEl>
                                          <p:spTgt spid="155"/>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156"/>
                                        </p:tgtEl>
                                        <p:attrNameLst>
                                          <p:attrName>style.visibility</p:attrName>
                                        </p:attrNameLst>
                                      </p:cBhvr>
                                      <p:to>
                                        <p:strVal val="visible"/>
                                      </p:to>
                                    </p:set>
                                    <p:animEffect transition="in" filter="barn(inVertical)">
                                      <p:cBhvr>
                                        <p:cTn id="136" dur="500"/>
                                        <p:tgtEl>
                                          <p:spTgt spid="156"/>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91"/>
                                        </p:tgtEl>
                                        <p:attrNameLst>
                                          <p:attrName>style.visibility</p:attrName>
                                        </p:attrNameLst>
                                      </p:cBhvr>
                                      <p:to>
                                        <p:strVal val="visible"/>
                                      </p:to>
                                    </p:set>
                                    <p:animEffect transition="in" filter="barn(inVertical)">
                                      <p:cBhvr>
                                        <p:cTn id="141" dur="500"/>
                                        <p:tgtEl>
                                          <p:spTgt spid="91"/>
                                        </p:tgtEl>
                                      </p:cBhvr>
                                    </p:animEffect>
                                  </p:childTnLst>
                                </p:cTn>
                              </p:par>
                              <p:par>
                                <p:cTn id="142" presetID="16" presetClass="entr" presetSubtype="21" fill="hold" nodeType="withEffect">
                                  <p:stCondLst>
                                    <p:cond delay="0"/>
                                  </p:stCondLst>
                                  <p:childTnLst>
                                    <p:set>
                                      <p:cBhvr>
                                        <p:cTn id="143" dur="1" fill="hold">
                                          <p:stCondLst>
                                            <p:cond delay="0"/>
                                          </p:stCondLst>
                                        </p:cTn>
                                        <p:tgtEl>
                                          <p:spTgt spid="95"/>
                                        </p:tgtEl>
                                        <p:attrNameLst>
                                          <p:attrName>style.visibility</p:attrName>
                                        </p:attrNameLst>
                                      </p:cBhvr>
                                      <p:to>
                                        <p:strVal val="visible"/>
                                      </p:to>
                                    </p:set>
                                    <p:animEffect transition="in" filter="barn(inVertical)">
                                      <p:cBhvr>
                                        <p:cTn id="144" dur="500"/>
                                        <p:tgtEl>
                                          <p:spTgt spid="95"/>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157"/>
                                        </p:tgtEl>
                                        <p:attrNameLst>
                                          <p:attrName>style.visibility</p:attrName>
                                        </p:attrNameLst>
                                      </p:cBhvr>
                                      <p:to>
                                        <p:strVal val="visible"/>
                                      </p:to>
                                    </p:set>
                                    <p:animEffect transition="in" filter="barn(inVertical)">
                                      <p:cBhvr>
                                        <p:cTn id="147" dur="500"/>
                                        <p:tgtEl>
                                          <p:spTgt spid="157"/>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158"/>
                                        </p:tgtEl>
                                        <p:attrNameLst>
                                          <p:attrName>style.visibility</p:attrName>
                                        </p:attrNameLst>
                                      </p:cBhvr>
                                      <p:to>
                                        <p:strVal val="visible"/>
                                      </p:to>
                                    </p:set>
                                    <p:animEffect transition="in" filter="barn(inVertical)">
                                      <p:cBhvr>
                                        <p:cTn id="152" dur="500"/>
                                        <p:tgtEl>
                                          <p:spTgt spid="158"/>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92"/>
                                        </p:tgtEl>
                                        <p:attrNameLst>
                                          <p:attrName>style.visibility</p:attrName>
                                        </p:attrNameLst>
                                      </p:cBhvr>
                                      <p:to>
                                        <p:strVal val="visible"/>
                                      </p:to>
                                    </p:set>
                                    <p:animEffect transition="in" filter="barn(inVertical)">
                                      <p:cBhvr>
                                        <p:cTn id="157" dur="500"/>
                                        <p:tgtEl>
                                          <p:spTgt spid="92"/>
                                        </p:tgtEl>
                                      </p:cBhvr>
                                    </p:animEffect>
                                  </p:childTnLst>
                                </p:cTn>
                              </p:par>
                              <p:par>
                                <p:cTn id="158" presetID="16" presetClass="entr" presetSubtype="21" fill="hold" nodeType="withEffect">
                                  <p:stCondLst>
                                    <p:cond delay="0"/>
                                  </p:stCondLst>
                                  <p:childTnLst>
                                    <p:set>
                                      <p:cBhvr>
                                        <p:cTn id="159" dur="1" fill="hold">
                                          <p:stCondLst>
                                            <p:cond delay="0"/>
                                          </p:stCondLst>
                                        </p:cTn>
                                        <p:tgtEl>
                                          <p:spTgt spid="96"/>
                                        </p:tgtEl>
                                        <p:attrNameLst>
                                          <p:attrName>style.visibility</p:attrName>
                                        </p:attrNameLst>
                                      </p:cBhvr>
                                      <p:to>
                                        <p:strVal val="visible"/>
                                      </p:to>
                                    </p:set>
                                    <p:animEffect transition="in" filter="barn(inVertical)">
                                      <p:cBhvr>
                                        <p:cTn id="160" dur="500"/>
                                        <p:tgtEl>
                                          <p:spTgt spid="96"/>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159"/>
                                        </p:tgtEl>
                                        <p:attrNameLst>
                                          <p:attrName>style.visibility</p:attrName>
                                        </p:attrNameLst>
                                      </p:cBhvr>
                                      <p:to>
                                        <p:strVal val="visible"/>
                                      </p:to>
                                    </p:set>
                                    <p:animEffect transition="in" filter="barn(inVertical)">
                                      <p:cBhvr>
                                        <p:cTn id="163" dur="500"/>
                                        <p:tgtEl>
                                          <p:spTgt spid="159"/>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grpId="0" nodeType="clickEffect">
                                  <p:stCondLst>
                                    <p:cond delay="0"/>
                                  </p:stCondLst>
                                  <p:childTnLst>
                                    <p:set>
                                      <p:cBhvr>
                                        <p:cTn id="167" dur="1" fill="hold">
                                          <p:stCondLst>
                                            <p:cond delay="0"/>
                                          </p:stCondLst>
                                        </p:cTn>
                                        <p:tgtEl>
                                          <p:spTgt spid="160"/>
                                        </p:tgtEl>
                                        <p:attrNameLst>
                                          <p:attrName>style.visibility</p:attrName>
                                        </p:attrNameLst>
                                      </p:cBhvr>
                                      <p:to>
                                        <p:strVal val="visible"/>
                                      </p:to>
                                    </p:set>
                                    <p:animEffect transition="in" filter="barn(inVertical)">
                                      <p:cBhvr>
                                        <p:cTn id="168"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9" fill="hold" display="0">
                  <p:stCondLst>
                    <p:cond delay="indefinite"/>
                  </p:stCondLst>
                  <p:endCondLst>
                    <p:cond evt="onStopAudio" delay="0">
                      <p:tgtEl>
                        <p:sldTgt/>
                      </p:tgtEl>
                    </p:cond>
                  </p:endCondLst>
                </p:cTn>
                <p:tgtEl>
                  <p:spTgt spid="93"/>
                </p:tgtEl>
              </p:cMediaNode>
            </p:audio>
            <p:audio>
              <p:cMediaNode vol="80000">
                <p:cTn id="170" fill="hold" display="0">
                  <p:stCondLst>
                    <p:cond delay="indefinite"/>
                  </p:stCondLst>
                  <p:endCondLst>
                    <p:cond evt="onStopAudio" delay="0">
                      <p:tgtEl>
                        <p:sldTgt/>
                      </p:tgtEl>
                    </p:cond>
                  </p:endCondLst>
                </p:cTn>
                <p:tgtEl>
                  <p:spTgt spid="94"/>
                </p:tgtEl>
              </p:cMediaNode>
            </p:audio>
            <p:audio>
              <p:cMediaNode vol="80000">
                <p:cTn id="171" fill="hold" display="0">
                  <p:stCondLst>
                    <p:cond delay="indefinite"/>
                  </p:stCondLst>
                  <p:endCondLst>
                    <p:cond evt="onStopAudio" delay="0">
                      <p:tgtEl>
                        <p:sldTgt/>
                      </p:tgtEl>
                    </p:cond>
                  </p:endCondLst>
                </p:cTn>
                <p:tgtEl>
                  <p:spTgt spid="95"/>
                </p:tgtEl>
              </p:cMediaNode>
            </p:audio>
            <p:audio>
              <p:cMediaNode vol="80000">
                <p:cTn id="172" fill="hold" display="0">
                  <p:stCondLst>
                    <p:cond delay="indefinite"/>
                  </p:stCondLst>
                  <p:endCondLst>
                    <p:cond evt="onStopAudio" delay="0">
                      <p:tgtEl>
                        <p:sldTgt/>
                      </p:tgtEl>
                    </p:cond>
                  </p:endCondLst>
                </p:cTn>
                <p:tgtEl>
                  <p:spTgt spid="96"/>
                </p:tgtEl>
              </p:cMediaNode>
            </p:audio>
          </p:childTnLst>
        </p:cTn>
      </p:par>
    </p:tnLst>
    <p:bldLst>
      <p:bldP spid="149" grpId="0"/>
      <p:bldP spid="150" grpId="0"/>
      <p:bldP spid="155" grpId="0"/>
      <p:bldP spid="156" grpId="0"/>
      <p:bldP spid="157" grpId="0"/>
      <p:bldP spid="158" grpId="0"/>
      <p:bldP spid="159" grpId="0"/>
      <p:bldP spid="16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3382058" y="269585"/>
            <a:ext cx="10907094" cy="916213"/>
          </a:xfrm>
          <a:prstGeom prst="rect">
            <a:avLst/>
          </a:prstGeom>
          <a:noFill/>
        </p:spPr>
        <p:txBody>
          <a:bodyPr wrap="square">
            <a:spAutoFit/>
          </a:bodyPr>
          <a:lstStyle/>
          <a:p>
            <a:pPr algn="just">
              <a:lnSpc>
                <a:spcPct val="150000"/>
              </a:lnSpc>
            </a:pPr>
            <a:r>
              <a:rPr lang="en-US" sz="4000" b="1">
                <a:solidFill>
                  <a:srgbClr val="00B0F0"/>
                </a:solidFill>
                <a:latin typeface="Calibri" panose="020F0502020204030204" pitchFamily="34" charset="0"/>
                <a:ea typeface="Cambria" panose="02040503050406030204" pitchFamily="18" charset="0"/>
                <a:cs typeface="Cambria" panose="02040503050406030204" pitchFamily="18" charset="0"/>
              </a:rPr>
              <a:t>Exercise 1. Match the questions with the answers.</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graphicFrame>
        <p:nvGraphicFramePr>
          <p:cNvPr id="57" name="Table 56">
            <a:extLst>
              <a:ext uri="{FF2B5EF4-FFF2-40B4-BE49-F238E27FC236}">
                <a16:creationId xmlns:a16="http://schemas.microsoft.com/office/drawing/2014/main" id="{107FAB93-6ACA-493D-8A4E-6948412E4E5C}"/>
              </a:ext>
            </a:extLst>
          </p:cNvPr>
          <p:cNvGraphicFramePr>
            <a:graphicFrameLocks noGrp="1"/>
          </p:cNvGraphicFramePr>
          <p:nvPr>
            <p:extLst>
              <p:ext uri="{D42A27DB-BD31-4B8C-83A1-F6EECF244321}">
                <p14:modId xmlns:p14="http://schemas.microsoft.com/office/powerpoint/2010/main" val="1093753000"/>
              </p:ext>
            </p:extLst>
          </p:nvPr>
        </p:nvGraphicFramePr>
        <p:xfrm>
          <a:off x="1389454" y="1202455"/>
          <a:ext cx="15679695" cy="6583680"/>
        </p:xfrm>
        <a:graphic>
          <a:graphicData uri="http://schemas.openxmlformats.org/drawingml/2006/table">
            <a:tbl>
              <a:tblPr firstRow="1" firstCol="1" bandRow="1"/>
              <a:tblGrid>
                <a:gridCol w="8440346">
                  <a:extLst>
                    <a:ext uri="{9D8B030D-6E8A-4147-A177-3AD203B41FA5}">
                      <a16:colId xmlns:a16="http://schemas.microsoft.com/office/drawing/2014/main" val="2370152094"/>
                    </a:ext>
                  </a:extLst>
                </a:gridCol>
                <a:gridCol w="7239349">
                  <a:extLst>
                    <a:ext uri="{9D8B030D-6E8A-4147-A177-3AD203B41FA5}">
                      <a16:colId xmlns:a16="http://schemas.microsoft.com/office/drawing/2014/main" val="389740687"/>
                    </a:ext>
                  </a:extLst>
                </a:gridCol>
              </a:tblGrid>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What is the name of your favourite TV programme?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Because they are colourful and funny.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4061738"/>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Why do you like the programme?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Its Steven Spielberg.</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5549544"/>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How many hours a day do you watch?</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In California, USA.</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7056427"/>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What time is the cartoon on?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In 1926.</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0551235"/>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Who is the director of the film?</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E.</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Because it is very exciting.</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154447"/>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What channel is the film on?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F.</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Twice a week, usually at weekend.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0879867"/>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Why do you like cartoons?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G.</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About two hours a day.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5341006"/>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When did John Logie Baird make the first TV set?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It’s the Science programme.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0727232"/>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How often do you watch football on TV?</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I.</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It’s on VTV3.</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3211323"/>
                  </a:ext>
                </a:extLst>
              </a:tr>
              <a:tr h="0">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10.</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Where is Hollywood?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J.</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It’s at 7:30 p.m.</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2590123"/>
                  </a:ext>
                </a:extLst>
              </a:tr>
            </a:tbl>
          </a:graphicData>
        </a:graphic>
      </p:graphicFrame>
      <p:sp>
        <p:nvSpPr>
          <p:cNvPr id="117" name="TextBox 116">
            <a:extLst>
              <a:ext uri="{FF2B5EF4-FFF2-40B4-BE49-F238E27FC236}">
                <a16:creationId xmlns:a16="http://schemas.microsoft.com/office/drawing/2014/main" id="{9962E3A7-509B-4664-B3DE-1A32CCAE617F}"/>
              </a:ext>
            </a:extLst>
          </p:cNvPr>
          <p:cNvSpPr txBox="1"/>
          <p:nvPr/>
        </p:nvSpPr>
        <p:spPr>
          <a:xfrm>
            <a:off x="1173561" y="7627925"/>
            <a:ext cx="10395856" cy="998607"/>
          </a:xfrm>
          <a:prstGeom prst="rect">
            <a:avLst/>
          </a:prstGeom>
          <a:noFill/>
        </p:spPr>
        <p:txBody>
          <a:bodyPr wrap="square">
            <a:spAutoFit/>
          </a:bodyPr>
          <a:lstStyle/>
          <a:p>
            <a:pPr indent="457200" algn="just">
              <a:lnSpc>
                <a:spcPct val="150000"/>
              </a:lnSpc>
              <a:spcAft>
                <a:spcPts val="1000"/>
              </a:spcAft>
            </a:pPr>
            <a:r>
              <a:rPr lang="en-US" sz="4400" b="1" i="1">
                <a:solidFill>
                  <a:srgbClr val="000000"/>
                </a:solidFill>
                <a:effectLst/>
                <a:latin typeface="Calibri" panose="020F0502020204030204" pitchFamily="34" charset="0"/>
                <a:ea typeface="Cambria" panose="02040503050406030204" pitchFamily="18" charset="0"/>
                <a:cs typeface="Cambria" panose="02040503050406030204" pitchFamily="18" charset="0"/>
              </a:rPr>
              <a:t>Your answer:</a:t>
            </a:r>
            <a:endParaRPr lang="en-US" sz="66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59" name="Table 58">
            <a:extLst>
              <a:ext uri="{FF2B5EF4-FFF2-40B4-BE49-F238E27FC236}">
                <a16:creationId xmlns:a16="http://schemas.microsoft.com/office/drawing/2014/main" id="{E25BEC54-307F-400E-B531-C1954BD03AC8}"/>
              </a:ext>
            </a:extLst>
          </p:cNvPr>
          <p:cNvGraphicFramePr>
            <a:graphicFrameLocks noGrp="1"/>
          </p:cNvGraphicFramePr>
          <p:nvPr>
            <p:extLst>
              <p:ext uri="{D42A27DB-BD31-4B8C-83A1-F6EECF244321}">
                <p14:modId xmlns:p14="http://schemas.microsoft.com/office/powerpoint/2010/main" val="1975972878"/>
              </p:ext>
            </p:extLst>
          </p:nvPr>
        </p:nvGraphicFramePr>
        <p:xfrm>
          <a:off x="1602792" y="8701935"/>
          <a:ext cx="15126786" cy="734378"/>
        </p:xfrm>
        <a:graphic>
          <a:graphicData uri="http://schemas.openxmlformats.org/drawingml/2006/table">
            <a:tbl>
              <a:tblPr firstRow="1" firstCol="1" bandRow="1"/>
              <a:tblGrid>
                <a:gridCol w="1512375">
                  <a:extLst>
                    <a:ext uri="{9D8B030D-6E8A-4147-A177-3AD203B41FA5}">
                      <a16:colId xmlns:a16="http://schemas.microsoft.com/office/drawing/2014/main" val="1178057679"/>
                    </a:ext>
                  </a:extLst>
                </a:gridCol>
                <a:gridCol w="1512375">
                  <a:extLst>
                    <a:ext uri="{9D8B030D-6E8A-4147-A177-3AD203B41FA5}">
                      <a16:colId xmlns:a16="http://schemas.microsoft.com/office/drawing/2014/main" val="1472511453"/>
                    </a:ext>
                  </a:extLst>
                </a:gridCol>
                <a:gridCol w="1512375">
                  <a:extLst>
                    <a:ext uri="{9D8B030D-6E8A-4147-A177-3AD203B41FA5}">
                      <a16:colId xmlns:a16="http://schemas.microsoft.com/office/drawing/2014/main" val="3148393125"/>
                    </a:ext>
                  </a:extLst>
                </a:gridCol>
                <a:gridCol w="1512375">
                  <a:extLst>
                    <a:ext uri="{9D8B030D-6E8A-4147-A177-3AD203B41FA5}">
                      <a16:colId xmlns:a16="http://schemas.microsoft.com/office/drawing/2014/main" val="3415985595"/>
                    </a:ext>
                  </a:extLst>
                </a:gridCol>
                <a:gridCol w="1512375">
                  <a:extLst>
                    <a:ext uri="{9D8B030D-6E8A-4147-A177-3AD203B41FA5}">
                      <a16:colId xmlns:a16="http://schemas.microsoft.com/office/drawing/2014/main" val="4192043574"/>
                    </a:ext>
                  </a:extLst>
                </a:gridCol>
                <a:gridCol w="1512375">
                  <a:extLst>
                    <a:ext uri="{9D8B030D-6E8A-4147-A177-3AD203B41FA5}">
                      <a16:colId xmlns:a16="http://schemas.microsoft.com/office/drawing/2014/main" val="1666723190"/>
                    </a:ext>
                  </a:extLst>
                </a:gridCol>
                <a:gridCol w="1512375">
                  <a:extLst>
                    <a:ext uri="{9D8B030D-6E8A-4147-A177-3AD203B41FA5}">
                      <a16:colId xmlns:a16="http://schemas.microsoft.com/office/drawing/2014/main" val="1908177377"/>
                    </a:ext>
                  </a:extLst>
                </a:gridCol>
                <a:gridCol w="1512375">
                  <a:extLst>
                    <a:ext uri="{9D8B030D-6E8A-4147-A177-3AD203B41FA5}">
                      <a16:colId xmlns:a16="http://schemas.microsoft.com/office/drawing/2014/main" val="2697741505"/>
                    </a:ext>
                  </a:extLst>
                </a:gridCol>
                <a:gridCol w="1513893">
                  <a:extLst>
                    <a:ext uri="{9D8B030D-6E8A-4147-A177-3AD203B41FA5}">
                      <a16:colId xmlns:a16="http://schemas.microsoft.com/office/drawing/2014/main" val="1499640278"/>
                    </a:ext>
                  </a:extLst>
                </a:gridCol>
                <a:gridCol w="1513893">
                  <a:extLst>
                    <a:ext uri="{9D8B030D-6E8A-4147-A177-3AD203B41FA5}">
                      <a16:colId xmlns:a16="http://schemas.microsoft.com/office/drawing/2014/main" val="1959622293"/>
                    </a:ext>
                  </a:extLst>
                </a:gridCol>
              </a:tblGrid>
              <a:tr h="0">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150000"/>
                        </a:lnSpc>
                        <a:spcAft>
                          <a:spcPts val="10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10.</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9961006"/>
                  </a:ext>
                </a:extLst>
              </a:tr>
            </a:tbl>
          </a:graphicData>
        </a:graphic>
      </p:graphicFrame>
      <p:sp>
        <p:nvSpPr>
          <p:cNvPr id="119" name="TextBox 118">
            <a:extLst>
              <a:ext uri="{FF2B5EF4-FFF2-40B4-BE49-F238E27FC236}">
                <a16:creationId xmlns:a16="http://schemas.microsoft.com/office/drawing/2014/main" id="{FCCA83F4-624A-4E50-B055-CF1C4E59D24D}"/>
              </a:ext>
            </a:extLst>
          </p:cNvPr>
          <p:cNvSpPr txBox="1"/>
          <p:nvPr/>
        </p:nvSpPr>
        <p:spPr>
          <a:xfrm>
            <a:off x="2615419" y="8668452"/>
            <a:ext cx="1347029" cy="923330"/>
          </a:xfrm>
          <a:prstGeom prst="rect">
            <a:avLst/>
          </a:prstGeom>
          <a:noFill/>
        </p:spPr>
        <p:txBody>
          <a:bodyPr wrap="square">
            <a:spAutoFit/>
          </a:bodyPr>
          <a:lstStyle/>
          <a:p>
            <a:r>
              <a:rPr kumimoji="0" lang="en-US" sz="54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H </a:t>
            </a:r>
            <a:endParaRPr lang="en-US"/>
          </a:p>
        </p:txBody>
      </p:sp>
      <p:sp>
        <p:nvSpPr>
          <p:cNvPr id="121" name="TextBox 120">
            <a:extLst>
              <a:ext uri="{FF2B5EF4-FFF2-40B4-BE49-F238E27FC236}">
                <a16:creationId xmlns:a16="http://schemas.microsoft.com/office/drawing/2014/main" id="{35B717B2-4BC0-4844-9F29-05FCC319E994}"/>
              </a:ext>
            </a:extLst>
          </p:cNvPr>
          <p:cNvSpPr txBox="1"/>
          <p:nvPr/>
        </p:nvSpPr>
        <p:spPr>
          <a:xfrm>
            <a:off x="4195796" y="8668452"/>
            <a:ext cx="1347029"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E</a:t>
            </a:r>
            <a:endParaRPr lang="en-US"/>
          </a:p>
        </p:txBody>
      </p:sp>
      <p:sp>
        <p:nvSpPr>
          <p:cNvPr id="122" name="TextBox 121">
            <a:extLst>
              <a:ext uri="{FF2B5EF4-FFF2-40B4-BE49-F238E27FC236}">
                <a16:creationId xmlns:a16="http://schemas.microsoft.com/office/drawing/2014/main" id="{E9C3A6AB-CF1C-4762-944A-AB54E6FCC0C7}"/>
              </a:ext>
            </a:extLst>
          </p:cNvPr>
          <p:cNvSpPr txBox="1"/>
          <p:nvPr/>
        </p:nvSpPr>
        <p:spPr>
          <a:xfrm>
            <a:off x="5681351" y="8655858"/>
            <a:ext cx="1347029"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G</a:t>
            </a:r>
            <a:endParaRPr lang="en-US"/>
          </a:p>
        </p:txBody>
      </p:sp>
      <p:sp>
        <p:nvSpPr>
          <p:cNvPr id="123" name="TextBox 122">
            <a:extLst>
              <a:ext uri="{FF2B5EF4-FFF2-40B4-BE49-F238E27FC236}">
                <a16:creationId xmlns:a16="http://schemas.microsoft.com/office/drawing/2014/main" id="{57D1B6AF-9BC8-4F15-ADB2-9327BAA0B383}"/>
              </a:ext>
            </a:extLst>
          </p:cNvPr>
          <p:cNvSpPr txBox="1"/>
          <p:nvPr/>
        </p:nvSpPr>
        <p:spPr>
          <a:xfrm>
            <a:off x="7261728" y="8655858"/>
            <a:ext cx="1347029"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J</a:t>
            </a:r>
            <a:endParaRPr lang="en-US"/>
          </a:p>
        </p:txBody>
      </p:sp>
      <p:sp>
        <p:nvSpPr>
          <p:cNvPr id="124" name="TextBox 123">
            <a:extLst>
              <a:ext uri="{FF2B5EF4-FFF2-40B4-BE49-F238E27FC236}">
                <a16:creationId xmlns:a16="http://schemas.microsoft.com/office/drawing/2014/main" id="{DD0B484F-0290-4E37-B40F-9CD1D9DEBEA6}"/>
              </a:ext>
            </a:extLst>
          </p:cNvPr>
          <p:cNvSpPr txBox="1"/>
          <p:nvPr/>
        </p:nvSpPr>
        <p:spPr>
          <a:xfrm>
            <a:off x="8610904" y="8655858"/>
            <a:ext cx="1347029"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B</a:t>
            </a:r>
            <a:endParaRPr lang="en-US"/>
          </a:p>
        </p:txBody>
      </p:sp>
      <p:sp>
        <p:nvSpPr>
          <p:cNvPr id="125" name="TextBox 124">
            <a:extLst>
              <a:ext uri="{FF2B5EF4-FFF2-40B4-BE49-F238E27FC236}">
                <a16:creationId xmlns:a16="http://schemas.microsoft.com/office/drawing/2014/main" id="{D7D7EA41-FF67-404A-A0ED-CC48B4D7392A}"/>
              </a:ext>
            </a:extLst>
          </p:cNvPr>
          <p:cNvSpPr txBox="1"/>
          <p:nvPr/>
        </p:nvSpPr>
        <p:spPr>
          <a:xfrm>
            <a:off x="10191281" y="8655858"/>
            <a:ext cx="1347029"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I</a:t>
            </a:r>
            <a:endParaRPr lang="en-US"/>
          </a:p>
        </p:txBody>
      </p:sp>
      <p:sp>
        <p:nvSpPr>
          <p:cNvPr id="126" name="TextBox 125">
            <a:extLst>
              <a:ext uri="{FF2B5EF4-FFF2-40B4-BE49-F238E27FC236}">
                <a16:creationId xmlns:a16="http://schemas.microsoft.com/office/drawing/2014/main" id="{42BCD5C4-8C35-44E9-9EA3-33CD451CAD5F}"/>
              </a:ext>
            </a:extLst>
          </p:cNvPr>
          <p:cNvSpPr txBox="1"/>
          <p:nvPr/>
        </p:nvSpPr>
        <p:spPr>
          <a:xfrm>
            <a:off x="11609183" y="8683547"/>
            <a:ext cx="1347029"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A</a:t>
            </a:r>
            <a:endParaRPr lang="en-US"/>
          </a:p>
        </p:txBody>
      </p:sp>
      <p:sp>
        <p:nvSpPr>
          <p:cNvPr id="127" name="TextBox 126">
            <a:extLst>
              <a:ext uri="{FF2B5EF4-FFF2-40B4-BE49-F238E27FC236}">
                <a16:creationId xmlns:a16="http://schemas.microsoft.com/office/drawing/2014/main" id="{C9459A46-9A4D-4743-B978-F11C4FDAFD7C}"/>
              </a:ext>
            </a:extLst>
          </p:cNvPr>
          <p:cNvSpPr txBox="1"/>
          <p:nvPr/>
        </p:nvSpPr>
        <p:spPr>
          <a:xfrm>
            <a:off x="13189560" y="8683547"/>
            <a:ext cx="1347029"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D</a:t>
            </a:r>
            <a:endParaRPr lang="en-US"/>
          </a:p>
        </p:txBody>
      </p:sp>
      <p:sp>
        <p:nvSpPr>
          <p:cNvPr id="128" name="TextBox 127">
            <a:extLst>
              <a:ext uri="{FF2B5EF4-FFF2-40B4-BE49-F238E27FC236}">
                <a16:creationId xmlns:a16="http://schemas.microsoft.com/office/drawing/2014/main" id="{E3533B9C-9A75-40DB-9419-CF23785109B7}"/>
              </a:ext>
            </a:extLst>
          </p:cNvPr>
          <p:cNvSpPr txBox="1"/>
          <p:nvPr/>
        </p:nvSpPr>
        <p:spPr>
          <a:xfrm>
            <a:off x="14538736" y="8683547"/>
            <a:ext cx="1347029"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 F</a:t>
            </a:r>
            <a:endParaRPr lang="en-US"/>
          </a:p>
        </p:txBody>
      </p:sp>
      <p:sp>
        <p:nvSpPr>
          <p:cNvPr id="129" name="TextBox 128">
            <a:extLst>
              <a:ext uri="{FF2B5EF4-FFF2-40B4-BE49-F238E27FC236}">
                <a16:creationId xmlns:a16="http://schemas.microsoft.com/office/drawing/2014/main" id="{4D5E7DCC-B34F-4E43-84CA-7123E3DB916E}"/>
              </a:ext>
            </a:extLst>
          </p:cNvPr>
          <p:cNvSpPr txBox="1"/>
          <p:nvPr/>
        </p:nvSpPr>
        <p:spPr>
          <a:xfrm>
            <a:off x="16308721" y="8655858"/>
            <a:ext cx="1347029" cy="923330"/>
          </a:xfrm>
          <a:prstGeom prst="rect">
            <a:avLst/>
          </a:prstGeom>
          <a:noFill/>
        </p:spPr>
        <p:txBody>
          <a:bodyPr wrap="square">
            <a:spAutoFit/>
          </a:bodyPr>
          <a:lstStyle/>
          <a:p>
            <a:r>
              <a:rPr lang="en-US" sz="5400" b="1">
                <a:solidFill>
                  <a:srgbClr val="FF0000"/>
                </a:solidFill>
                <a:ea typeface="Calibri" panose="020F0502020204030204" pitchFamily="34" charset="0"/>
                <a:cs typeface="Times New Roman" panose="02020603050405020304" pitchFamily="18" charset="0"/>
              </a:rPr>
              <a:t>C</a:t>
            </a:r>
            <a:endParaRPr lang="en-US"/>
          </a:p>
        </p:txBody>
      </p:sp>
    </p:spTree>
    <p:extLst>
      <p:ext uri="{BB962C8B-B14F-4D97-AF65-F5344CB8AC3E}">
        <p14:creationId xmlns:p14="http://schemas.microsoft.com/office/powerpoint/2010/main" val="141221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nodeType="withEffect">
                                  <p:stCondLst>
                                    <p:cond delay="0"/>
                                  </p:stCondLst>
                                  <p:childTnLst>
                                    <p:set>
                                      <p:cBhvr>
                                        <p:cTn id="166" dur="1" fill="hold">
                                          <p:stCondLst>
                                            <p:cond delay="0"/>
                                          </p:stCondLst>
                                        </p:cTn>
                                        <p:tgtEl>
                                          <p:spTgt spid="57"/>
                                        </p:tgtEl>
                                        <p:attrNameLst>
                                          <p:attrName>style.visibility</p:attrName>
                                        </p:attrNameLst>
                                      </p:cBhvr>
                                      <p:to>
                                        <p:strVal val="visible"/>
                                      </p:to>
                                    </p:set>
                                    <p:anim calcmode="lin" valueType="num">
                                      <p:cBhvr>
                                        <p:cTn id="167" dur="500" fill="hold"/>
                                        <p:tgtEl>
                                          <p:spTgt spid="57"/>
                                        </p:tgtEl>
                                        <p:attrNameLst>
                                          <p:attrName>ppt_w</p:attrName>
                                        </p:attrNameLst>
                                      </p:cBhvr>
                                      <p:tavLst>
                                        <p:tav tm="0">
                                          <p:val>
                                            <p:fltVal val="0"/>
                                          </p:val>
                                        </p:tav>
                                        <p:tav tm="100000">
                                          <p:val>
                                            <p:strVal val="#ppt_w"/>
                                          </p:val>
                                        </p:tav>
                                      </p:tavLst>
                                    </p:anim>
                                    <p:anim calcmode="lin" valueType="num">
                                      <p:cBhvr>
                                        <p:cTn id="168" dur="500" fill="hold"/>
                                        <p:tgtEl>
                                          <p:spTgt spid="57"/>
                                        </p:tgtEl>
                                        <p:attrNameLst>
                                          <p:attrName>ppt_h</p:attrName>
                                        </p:attrNameLst>
                                      </p:cBhvr>
                                      <p:tavLst>
                                        <p:tav tm="0">
                                          <p:val>
                                            <p:fltVal val="0"/>
                                          </p:val>
                                        </p:tav>
                                        <p:tav tm="100000">
                                          <p:val>
                                            <p:strVal val="#ppt_h"/>
                                          </p:val>
                                        </p:tav>
                                      </p:tavLst>
                                    </p:anim>
                                    <p:animEffect transition="in" filter="fade">
                                      <p:cBhvr>
                                        <p:cTn id="169" dur="500"/>
                                        <p:tgtEl>
                                          <p:spTgt spid="57"/>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Effect transition="in" filter="fade">
                                      <p:cBhvr>
                                        <p:cTn id="174" dur="500"/>
                                        <p:tgtEl>
                                          <p:spTgt spid="117"/>
                                        </p:tgtEl>
                                      </p:cBhvr>
                                    </p:animEffect>
                                  </p:childTnLst>
                                </p:cTn>
                              </p:par>
                              <p:par>
                                <p:cTn id="175" presetID="53" presetClass="entr" presetSubtype="16" fill="hold" nodeType="withEffect">
                                  <p:stCondLst>
                                    <p:cond delay="0"/>
                                  </p:stCondLst>
                                  <p:childTnLst>
                                    <p:set>
                                      <p:cBhvr>
                                        <p:cTn id="176" dur="1" fill="hold">
                                          <p:stCondLst>
                                            <p:cond delay="0"/>
                                          </p:stCondLst>
                                        </p:cTn>
                                        <p:tgtEl>
                                          <p:spTgt spid="59"/>
                                        </p:tgtEl>
                                        <p:attrNameLst>
                                          <p:attrName>style.visibility</p:attrName>
                                        </p:attrNameLst>
                                      </p:cBhvr>
                                      <p:to>
                                        <p:strVal val="visible"/>
                                      </p:to>
                                    </p:set>
                                    <p:anim calcmode="lin" valueType="num">
                                      <p:cBhvr>
                                        <p:cTn id="177" dur="500" fill="hold"/>
                                        <p:tgtEl>
                                          <p:spTgt spid="59"/>
                                        </p:tgtEl>
                                        <p:attrNameLst>
                                          <p:attrName>ppt_w</p:attrName>
                                        </p:attrNameLst>
                                      </p:cBhvr>
                                      <p:tavLst>
                                        <p:tav tm="0">
                                          <p:val>
                                            <p:fltVal val="0"/>
                                          </p:val>
                                        </p:tav>
                                        <p:tav tm="100000">
                                          <p:val>
                                            <p:strVal val="#ppt_w"/>
                                          </p:val>
                                        </p:tav>
                                      </p:tavLst>
                                    </p:anim>
                                    <p:anim calcmode="lin" valueType="num">
                                      <p:cBhvr>
                                        <p:cTn id="178" dur="500" fill="hold"/>
                                        <p:tgtEl>
                                          <p:spTgt spid="59"/>
                                        </p:tgtEl>
                                        <p:attrNameLst>
                                          <p:attrName>ppt_h</p:attrName>
                                        </p:attrNameLst>
                                      </p:cBhvr>
                                      <p:tavLst>
                                        <p:tav tm="0">
                                          <p:val>
                                            <p:fltVal val="0"/>
                                          </p:val>
                                        </p:tav>
                                        <p:tav tm="100000">
                                          <p:val>
                                            <p:strVal val="#ppt_h"/>
                                          </p:val>
                                        </p:tav>
                                      </p:tavLst>
                                    </p:anim>
                                    <p:animEffect transition="in" filter="fade">
                                      <p:cBhvr>
                                        <p:cTn id="179" dur="500"/>
                                        <p:tgtEl>
                                          <p:spTgt spid="59"/>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19"/>
                                        </p:tgtEl>
                                        <p:attrNameLst>
                                          <p:attrName>style.visibility</p:attrName>
                                        </p:attrNameLst>
                                      </p:cBhvr>
                                      <p:to>
                                        <p:strVal val="visible"/>
                                      </p:to>
                                    </p:set>
                                    <p:animEffect transition="in" filter="barn(inVertical)">
                                      <p:cBhvr>
                                        <p:cTn id="184" dur="500"/>
                                        <p:tgtEl>
                                          <p:spTgt spid="119"/>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1"/>
                                        </p:tgtEl>
                                        <p:attrNameLst>
                                          <p:attrName>style.visibility</p:attrName>
                                        </p:attrNameLst>
                                      </p:cBhvr>
                                      <p:to>
                                        <p:strVal val="visible"/>
                                      </p:to>
                                    </p:set>
                                    <p:animEffect transition="in" filter="barn(inVertical)">
                                      <p:cBhvr>
                                        <p:cTn id="189" dur="500"/>
                                        <p:tgtEl>
                                          <p:spTgt spid="121"/>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2"/>
                                        </p:tgtEl>
                                        <p:attrNameLst>
                                          <p:attrName>style.visibility</p:attrName>
                                        </p:attrNameLst>
                                      </p:cBhvr>
                                      <p:to>
                                        <p:strVal val="visible"/>
                                      </p:to>
                                    </p:set>
                                    <p:animEffect transition="in" filter="barn(inVertical)">
                                      <p:cBhvr>
                                        <p:cTn id="194" dur="500"/>
                                        <p:tgtEl>
                                          <p:spTgt spid="122"/>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3"/>
                                        </p:tgtEl>
                                        <p:attrNameLst>
                                          <p:attrName>style.visibility</p:attrName>
                                        </p:attrNameLst>
                                      </p:cBhvr>
                                      <p:to>
                                        <p:strVal val="visible"/>
                                      </p:to>
                                    </p:set>
                                    <p:animEffect transition="in" filter="barn(inVertical)">
                                      <p:cBhvr>
                                        <p:cTn id="199" dur="500"/>
                                        <p:tgtEl>
                                          <p:spTgt spid="123"/>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24"/>
                                        </p:tgtEl>
                                        <p:attrNameLst>
                                          <p:attrName>style.visibility</p:attrName>
                                        </p:attrNameLst>
                                      </p:cBhvr>
                                      <p:to>
                                        <p:strVal val="visible"/>
                                      </p:to>
                                    </p:set>
                                    <p:animEffect transition="in" filter="barn(inVertical)">
                                      <p:cBhvr>
                                        <p:cTn id="204" dur="500"/>
                                        <p:tgtEl>
                                          <p:spTgt spid="124"/>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125"/>
                                        </p:tgtEl>
                                        <p:attrNameLst>
                                          <p:attrName>style.visibility</p:attrName>
                                        </p:attrNameLst>
                                      </p:cBhvr>
                                      <p:to>
                                        <p:strVal val="visible"/>
                                      </p:to>
                                    </p:set>
                                    <p:animEffect transition="in" filter="barn(inVertical)">
                                      <p:cBhvr>
                                        <p:cTn id="209" dur="500"/>
                                        <p:tgtEl>
                                          <p:spTgt spid="125"/>
                                        </p:tgtEl>
                                      </p:cBhvr>
                                    </p:animEffect>
                                  </p:childTnLst>
                                </p:cTn>
                              </p:par>
                            </p:childTnLst>
                          </p:cTn>
                        </p:par>
                      </p:childTnLst>
                    </p:cTn>
                  </p:par>
                  <p:par>
                    <p:cTn id="210" fill="hold">
                      <p:stCondLst>
                        <p:cond delay="indefinite"/>
                      </p:stCondLst>
                      <p:childTnLst>
                        <p:par>
                          <p:cTn id="211" fill="hold">
                            <p:stCondLst>
                              <p:cond delay="0"/>
                            </p:stCondLst>
                            <p:childTnLst>
                              <p:par>
                                <p:cTn id="212" presetID="16" presetClass="entr" presetSubtype="21" fill="hold" grpId="0" nodeType="clickEffect">
                                  <p:stCondLst>
                                    <p:cond delay="0"/>
                                  </p:stCondLst>
                                  <p:childTnLst>
                                    <p:set>
                                      <p:cBhvr>
                                        <p:cTn id="213" dur="1" fill="hold">
                                          <p:stCondLst>
                                            <p:cond delay="0"/>
                                          </p:stCondLst>
                                        </p:cTn>
                                        <p:tgtEl>
                                          <p:spTgt spid="126"/>
                                        </p:tgtEl>
                                        <p:attrNameLst>
                                          <p:attrName>style.visibility</p:attrName>
                                        </p:attrNameLst>
                                      </p:cBhvr>
                                      <p:to>
                                        <p:strVal val="visible"/>
                                      </p:to>
                                    </p:set>
                                    <p:animEffect transition="in" filter="barn(inVertical)">
                                      <p:cBhvr>
                                        <p:cTn id="214" dur="500"/>
                                        <p:tgtEl>
                                          <p:spTgt spid="126"/>
                                        </p:tgtEl>
                                      </p:cBhvr>
                                    </p:animEffect>
                                  </p:childTnLst>
                                </p:cTn>
                              </p:par>
                            </p:childTnLst>
                          </p:cTn>
                        </p:par>
                      </p:childTnLst>
                    </p:cTn>
                  </p:par>
                  <p:par>
                    <p:cTn id="215" fill="hold">
                      <p:stCondLst>
                        <p:cond delay="indefinite"/>
                      </p:stCondLst>
                      <p:childTnLst>
                        <p:par>
                          <p:cTn id="216" fill="hold">
                            <p:stCondLst>
                              <p:cond delay="0"/>
                            </p:stCondLst>
                            <p:childTnLst>
                              <p:par>
                                <p:cTn id="217" presetID="16" presetClass="entr" presetSubtype="21" fill="hold" grpId="0" nodeType="clickEffect">
                                  <p:stCondLst>
                                    <p:cond delay="0"/>
                                  </p:stCondLst>
                                  <p:childTnLst>
                                    <p:set>
                                      <p:cBhvr>
                                        <p:cTn id="218" dur="1" fill="hold">
                                          <p:stCondLst>
                                            <p:cond delay="0"/>
                                          </p:stCondLst>
                                        </p:cTn>
                                        <p:tgtEl>
                                          <p:spTgt spid="127"/>
                                        </p:tgtEl>
                                        <p:attrNameLst>
                                          <p:attrName>style.visibility</p:attrName>
                                        </p:attrNameLst>
                                      </p:cBhvr>
                                      <p:to>
                                        <p:strVal val="visible"/>
                                      </p:to>
                                    </p:set>
                                    <p:animEffect transition="in" filter="barn(inVertical)">
                                      <p:cBhvr>
                                        <p:cTn id="219" dur="500"/>
                                        <p:tgtEl>
                                          <p:spTgt spid="127"/>
                                        </p:tgtEl>
                                      </p:cBhvr>
                                    </p:animEffect>
                                  </p:childTnLst>
                                </p:cTn>
                              </p:par>
                            </p:childTnLst>
                          </p:cTn>
                        </p:par>
                      </p:childTnLst>
                    </p:cTn>
                  </p:par>
                  <p:par>
                    <p:cTn id="220" fill="hold">
                      <p:stCondLst>
                        <p:cond delay="indefinite"/>
                      </p:stCondLst>
                      <p:childTnLst>
                        <p:par>
                          <p:cTn id="221" fill="hold">
                            <p:stCondLst>
                              <p:cond delay="0"/>
                            </p:stCondLst>
                            <p:childTnLst>
                              <p:par>
                                <p:cTn id="222" presetID="16" presetClass="entr" presetSubtype="21" fill="hold" grpId="0" nodeType="clickEffect">
                                  <p:stCondLst>
                                    <p:cond delay="0"/>
                                  </p:stCondLst>
                                  <p:childTnLst>
                                    <p:set>
                                      <p:cBhvr>
                                        <p:cTn id="223" dur="1" fill="hold">
                                          <p:stCondLst>
                                            <p:cond delay="0"/>
                                          </p:stCondLst>
                                        </p:cTn>
                                        <p:tgtEl>
                                          <p:spTgt spid="128"/>
                                        </p:tgtEl>
                                        <p:attrNameLst>
                                          <p:attrName>style.visibility</p:attrName>
                                        </p:attrNameLst>
                                      </p:cBhvr>
                                      <p:to>
                                        <p:strVal val="visible"/>
                                      </p:to>
                                    </p:set>
                                    <p:animEffect transition="in" filter="barn(inVertical)">
                                      <p:cBhvr>
                                        <p:cTn id="224" dur="500"/>
                                        <p:tgtEl>
                                          <p:spTgt spid="128"/>
                                        </p:tgtEl>
                                      </p:cBhvr>
                                    </p:animEffect>
                                  </p:childTnLst>
                                </p:cTn>
                              </p:par>
                            </p:childTnLst>
                          </p:cTn>
                        </p:par>
                      </p:childTnLst>
                    </p:cTn>
                  </p:par>
                  <p:par>
                    <p:cTn id="225" fill="hold">
                      <p:stCondLst>
                        <p:cond delay="indefinite"/>
                      </p:stCondLst>
                      <p:childTnLst>
                        <p:par>
                          <p:cTn id="226" fill="hold">
                            <p:stCondLst>
                              <p:cond delay="0"/>
                            </p:stCondLst>
                            <p:childTnLst>
                              <p:par>
                                <p:cTn id="227" presetID="16" presetClass="entr" presetSubtype="21" fill="hold" grpId="0" nodeType="clickEffect">
                                  <p:stCondLst>
                                    <p:cond delay="0"/>
                                  </p:stCondLst>
                                  <p:childTnLst>
                                    <p:set>
                                      <p:cBhvr>
                                        <p:cTn id="228" dur="1" fill="hold">
                                          <p:stCondLst>
                                            <p:cond delay="0"/>
                                          </p:stCondLst>
                                        </p:cTn>
                                        <p:tgtEl>
                                          <p:spTgt spid="129"/>
                                        </p:tgtEl>
                                        <p:attrNameLst>
                                          <p:attrName>style.visibility</p:attrName>
                                        </p:attrNameLst>
                                      </p:cBhvr>
                                      <p:to>
                                        <p:strVal val="visible"/>
                                      </p:to>
                                    </p:set>
                                    <p:animEffect transition="in" filter="barn(inVertical)">
                                      <p:cBhvr>
                                        <p:cTn id="229"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9" grpId="0"/>
      <p:bldP spid="121" grpId="0"/>
      <p:bldP spid="122" grpId="0"/>
      <p:bldP spid="123" grpId="0"/>
      <p:bldP spid="124" grpId="0"/>
      <p:bldP spid="125" grpId="0"/>
      <p:bldP spid="126" grpId="0"/>
      <p:bldP spid="127" grpId="0"/>
      <p:bldP spid="128" grpId="0"/>
      <p:bldP spid="12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437306" y="241444"/>
            <a:ext cx="16323090" cy="916213"/>
          </a:xfrm>
          <a:prstGeom prst="rect">
            <a:avLst/>
          </a:prstGeom>
          <a:noFill/>
        </p:spPr>
        <p:txBody>
          <a:bodyPr wrap="square">
            <a:spAutoFit/>
          </a:bodyPr>
          <a:lstStyle/>
          <a:p>
            <a:pPr algn="just">
              <a:lnSpc>
                <a:spcPct val="150000"/>
              </a:lnSpc>
            </a:pPr>
            <a:r>
              <a:rPr lang="en-US" sz="4000" b="1">
                <a:solidFill>
                  <a:srgbClr val="00B0F0"/>
                </a:solidFill>
                <a:latin typeface="Calibri" panose="020F0502020204030204" pitchFamily="34" charset="0"/>
                <a:ea typeface="Cambria" panose="02040503050406030204" pitchFamily="18" charset="0"/>
                <a:cs typeface="Cambria" panose="02040503050406030204" pitchFamily="18" charset="0"/>
              </a:rPr>
              <a:t>Exercise 2. Complete the conversation with the sentences from the box.</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E8C3D424-ABB3-408F-BB61-095D5ADD404F}"/>
              </a:ext>
            </a:extLst>
          </p:cNvPr>
          <p:cNvSpPr txBox="1"/>
          <p:nvPr/>
        </p:nvSpPr>
        <p:spPr>
          <a:xfrm>
            <a:off x="1012105" y="1275927"/>
            <a:ext cx="10395856" cy="584775"/>
          </a:xfrm>
          <a:prstGeom prst="rect">
            <a:avLst/>
          </a:prstGeom>
          <a:noFill/>
        </p:spPr>
        <p:txBody>
          <a:bodyPr wrap="square">
            <a:spAutoFit/>
          </a:bodyPr>
          <a:lstStyle/>
          <a:p>
            <a:pPr algn="just">
              <a:spcAft>
                <a:spcPts val="800"/>
              </a:spcAft>
            </a:pPr>
            <a:r>
              <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rPr>
              <a:t>A. Don’t you watch any other channel?</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8" name="TextBox 117">
            <a:extLst>
              <a:ext uri="{FF2B5EF4-FFF2-40B4-BE49-F238E27FC236}">
                <a16:creationId xmlns:a16="http://schemas.microsoft.com/office/drawing/2014/main" id="{F8478D92-B6A9-48A0-8F0B-D239BD87AA32}"/>
              </a:ext>
            </a:extLst>
          </p:cNvPr>
          <p:cNvSpPr txBox="1"/>
          <p:nvPr/>
        </p:nvSpPr>
        <p:spPr>
          <a:xfrm>
            <a:off x="1673044" y="3212210"/>
            <a:ext cx="15936796" cy="6324808"/>
          </a:xfrm>
          <a:prstGeom prst="rect">
            <a:avLst/>
          </a:prstGeom>
          <a:noFill/>
        </p:spPr>
        <p:txBody>
          <a:bodyPr wrap="square">
            <a:spAutoFit/>
          </a:bodyPr>
          <a:lstStyle/>
          <a:p>
            <a:pPr algn="just">
              <a:spcAft>
                <a:spcPts val="600"/>
              </a:spcAft>
              <a:tabLst>
                <a:tab pos="440372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James: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4423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Hugo: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Mostly for one hour.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40372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James: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Hugo: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 watch it for information and entertainment.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40372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James: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Hugo: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 like to watch the sports channel ESPN.</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40372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James: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Hugo: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 also watch Discovery, History and some news channels.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440372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James: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Hugo:</a:t>
            </a:r>
            <a:r>
              <a:rPr lang="en-US" sz="3600" b="1">
                <a:effectLst/>
                <a:latin typeface="Calibri" panose="020F0502020204030204" pitchFamily="34" charset="0"/>
                <a:ea typeface="Calibri" panose="020F0502020204030204" pitchFamily="34" charset="0"/>
                <a:cs typeface="Calibri" panose="020F0502020204030204" pitchFamily="34" charset="0"/>
              </a:rPr>
              <a:t>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Most of the cartoon movies refresh our mind.</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3" name="TextBox 122">
            <a:extLst>
              <a:ext uri="{FF2B5EF4-FFF2-40B4-BE49-F238E27FC236}">
                <a16:creationId xmlns:a16="http://schemas.microsoft.com/office/drawing/2014/main" id="{B4FF00B3-57C5-4BD2-9073-B7231A463640}"/>
              </a:ext>
            </a:extLst>
          </p:cNvPr>
          <p:cNvSpPr txBox="1"/>
          <p:nvPr/>
        </p:nvSpPr>
        <p:spPr>
          <a:xfrm>
            <a:off x="990808" y="1945320"/>
            <a:ext cx="10395856" cy="584775"/>
          </a:xfrm>
          <a:prstGeom prst="rect">
            <a:avLst/>
          </a:prstGeom>
          <a:noFill/>
        </p:spPr>
        <p:txBody>
          <a:bodyPr wrap="square">
            <a:spAutoFit/>
          </a:bodyPr>
          <a:lstStyle/>
          <a:p>
            <a:pPr algn="just">
              <a:spcAft>
                <a:spcPts val="800"/>
              </a:spcAft>
            </a:pPr>
            <a:r>
              <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rPr>
              <a:t>B. Why do you watch television?</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4" name="TextBox 123">
            <a:extLst>
              <a:ext uri="{FF2B5EF4-FFF2-40B4-BE49-F238E27FC236}">
                <a16:creationId xmlns:a16="http://schemas.microsoft.com/office/drawing/2014/main" id="{1FE2F432-D7B0-4E0B-904B-14FCFD0AB34B}"/>
              </a:ext>
            </a:extLst>
          </p:cNvPr>
          <p:cNvSpPr txBox="1"/>
          <p:nvPr/>
        </p:nvSpPr>
        <p:spPr>
          <a:xfrm>
            <a:off x="990808" y="2614926"/>
            <a:ext cx="10395856" cy="584775"/>
          </a:xfrm>
          <a:prstGeom prst="rect">
            <a:avLst/>
          </a:prstGeom>
          <a:noFill/>
        </p:spPr>
        <p:txBody>
          <a:bodyPr wrap="square">
            <a:spAutoFit/>
          </a:bodyPr>
          <a:lstStyle/>
          <a:p>
            <a:pPr algn="just">
              <a:spcAft>
                <a:spcPts val="800"/>
              </a:spcAft>
            </a:pPr>
            <a:r>
              <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rPr>
              <a:t>C. What is your opinion about cartoon films?</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5" name="TextBox 124">
            <a:extLst>
              <a:ext uri="{FF2B5EF4-FFF2-40B4-BE49-F238E27FC236}">
                <a16:creationId xmlns:a16="http://schemas.microsoft.com/office/drawing/2014/main" id="{8C1D01BC-D157-4F3F-B21E-DED4DDFE10DE}"/>
              </a:ext>
            </a:extLst>
          </p:cNvPr>
          <p:cNvSpPr txBox="1"/>
          <p:nvPr/>
        </p:nvSpPr>
        <p:spPr>
          <a:xfrm>
            <a:off x="8744543" y="1274491"/>
            <a:ext cx="10395856" cy="584775"/>
          </a:xfrm>
          <a:prstGeom prst="rect">
            <a:avLst/>
          </a:prstGeom>
          <a:noFill/>
        </p:spPr>
        <p:txBody>
          <a:bodyPr wrap="square">
            <a:spAutoFit/>
          </a:bodyPr>
          <a:lstStyle/>
          <a:p>
            <a:pPr algn="just">
              <a:spcAft>
                <a:spcPts val="800"/>
              </a:spcAft>
            </a:pPr>
            <a:r>
              <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rPr>
              <a:t>D. How many hours do you watch TV every day?</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6" name="TextBox 125">
            <a:extLst>
              <a:ext uri="{FF2B5EF4-FFF2-40B4-BE49-F238E27FC236}">
                <a16:creationId xmlns:a16="http://schemas.microsoft.com/office/drawing/2014/main" id="{89A43AD5-E26F-4D1F-B97E-D56CE6F68DD8}"/>
              </a:ext>
            </a:extLst>
          </p:cNvPr>
          <p:cNvSpPr txBox="1"/>
          <p:nvPr/>
        </p:nvSpPr>
        <p:spPr>
          <a:xfrm>
            <a:off x="8723246" y="1943884"/>
            <a:ext cx="10395856" cy="584775"/>
          </a:xfrm>
          <a:prstGeom prst="rect">
            <a:avLst/>
          </a:prstGeom>
          <a:noFill/>
        </p:spPr>
        <p:txBody>
          <a:bodyPr wrap="square">
            <a:spAutoFit/>
          </a:bodyPr>
          <a:lstStyle/>
          <a:p>
            <a:pPr algn="just">
              <a:spcAft>
                <a:spcPts val="800"/>
              </a:spcAft>
            </a:pPr>
            <a:r>
              <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rPr>
              <a:t>E. Which is your favourite TV channel?</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7" name="TextBox 126">
            <a:extLst>
              <a:ext uri="{FF2B5EF4-FFF2-40B4-BE49-F238E27FC236}">
                <a16:creationId xmlns:a16="http://schemas.microsoft.com/office/drawing/2014/main" id="{BC7A8B06-BE50-4E40-80FC-F4B076AB8A20}"/>
              </a:ext>
            </a:extLst>
          </p:cNvPr>
          <p:cNvSpPr txBox="1"/>
          <p:nvPr/>
        </p:nvSpPr>
        <p:spPr>
          <a:xfrm>
            <a:off x="8723246" y="2613490"/>
            <a:ext cx="10395856" cy="584775"/>
          </a:xfrm>
          <a:prstGeom prst="rect">
            <a:avLst/>
          </a:prstGeom>
          <a:noFill/>
        </p:spPr>
        <p:txBody>
          <a:bodyPr wrap="square">
            <a:spAutoFit/>
          </a:bodyPr>
          <a:lstStyle/>
          <a:p>
            <a:pPr algn="just">
              <a:spcAft>
                <a:spcPts val="800"/>
              </a:spcAft>
            </a:pPr>
            <a:r>
              <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rPr>
              <a:t>F. On weekends, I may watch for two hours or more.</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8" name="TextBox 127">
            <a:extLst>
              <a:ext uri="{FF2B5EF4-FFF2-40B4-BE49-F238E27FC236}">
                <a16:creationId xmlns:a16="http://schemas.microsoft.com/office/drawing/2014/main" id="{6EEF2F14-C2A9-4D9D-BBA0-6F4E627BABFC}"/>
              </a:ext>
            </a:extLst>
          </p:cNvPr>
          <p:cNvSpPr txBox="1"/>
          <p:nvPr/>
        </p:nvSpPr>
        <p:spPr>
          <a:xfrm>
            <a:off x="3900055" y="10748341"/>
            <a:ext cx="10487890" cy="655885"/>
          </a:xfrm>
          <a:prstGeom prst="rect">
            <a:avLst/>
          </a:prstGeom>
          <a:noFill/>
        </p:spPr>
        <p:txBody>
          <a:bodyPr wrap="square">
            <a:spAutoFit/>
          </a:bodyPr>
          <a:lstStyle/>
          <a:p>
            <a:pPr>
              <a:lnSpc>
                <a:spcPct val="107000"/>
              </a:lnSpc>
              <a:spcAft>
                <a:spcPts val="80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1. D 2. F 3. B 4. E 5. A 6. C</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32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18"/>
                                        </p:tgtEl>
                                        <p:attrNameLst>
                                          <p:attrName>style.visibility</p:attrName>
                                        </p:attrNameLst>
                                      </p:cBhvr>
                                      <p:to>
                                        <p:strVal val="visible"/>
                                      </p:to>
                                    </p:set>
                                    <p:anim calcmode="lin" valueType="num">
                                      <p:cBhvr>
                                        <p:cTn id="172" dur="500" fill="hold"/>
                                        <p:tgtEl>
                                          <p:spTgt spid="118"/>
                                        </p:tgtEl>
                                        <p:attrNameLst>
                                          <p:attrName>ppt_w</p:attrName>
                                        </p:attrNameLst>
                                      </p:cBhvr>
                                      <p:tavLst>
                                        <p:tav tm="0">
                                          <p:val>
                                            <p:fltVal val="0"/>
                                          </p:val>
                                        </p:tav>
                                        <p:tav tm="100000">
                                          <p:val>
                                            <p:strVal val="#ppt_w"/>
                                          </p:val>
                                        </p:tav>
                                      </p:tavLst>
                                    </p:anim>
                                    <p:anim calcmode="lin" valueType="num">
                                      <p:cBhvr>
                                        <p:cTn id="173" dur="500" fill="hold"/>
                                        <p:tgtEl>
                                          <p:spTgt spid="118"/>
                                        </p:tgtEl>
                                        <p:attrNameLst>
                                          <p:attrName>ppt_h</p:attrName>
                                        </p:attrNameLst>
                                      </p:cBhvr>
                                      <p:tavLst>
                                        <p:tav tm="0">
                                          <p:val>
                                            <p:fltVal val="0"/>
                                          </p:val>
                                        </p:tav>
                                        <p:tav tm="100000">
                                          <p:val>
                                            <p:strVal val="#ppt_h"/>
                                          </p:val>
                                        </p:tav>
                                      </p:tavLst>
                                    </p:anim>
                                    <p:animEffect transition="in" filter="fade">
                                      <p:cBhvr>
                                        <p:cTn id="174" dur="500"/>
                                        <p:tgtEl>
                                          <p:spTgt spid="118"/>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23"/>
                                        </p:tgtEl>
                                        <p:attrNameLst>
                                          <p:attrName>style.visibility</p:attrName>
                                        </p:attrNameLst>
                                      </p:cBhvr>
                                      <p:to>
                                        <p:strVal val="visible"/>
                                      </p:to>
                                    </p:set>
                                    <p:anim calcmode="lin" valueType="num">
                                      <p:cBhvr>
                                        <p:cTn id="177" dur="500" fill="hold"/>
                                        <p:tgtEl>
                                          <p:spTgt spid="123"/>
                                        </p:tgtEl>
                                        <p:attrNameLst>
                                          <p:attrName>ppt_w</p:attrName>
                                        </p:attrNameLst>
                                      </p:cBhvr>
                                      <p:tavLst>
                                        <p:tav tm="0">
                                          <p:val>
                                            <p:fltVal val="0"/>
                                          </p:val>
                                        </p:tav>
                                        <p:tav tm="100000">
                                          <p:val>
                                            <p:strVal val="#ppt_w"/>
                                          </p:val>
                                        </p:tav>
                                      </p:tavLst>
                                    </p:anim>
                                    <p:anim calcmode="lin" valueType="num">
                                      <p:cBhvr>
                                        <p:cTn id="178" dur="500" fill="hold"/>
                                        <p:tgtEl>
                                          <p:spTgt spid="123"/>
                                        </p:tgtEl>
                                        <p:attrNameLst>
                                          <p:attrName>ppt_h</p:attrName>
                                        </p:attrNameLst>
                                      </p:cBhvr>
                                      <p:tavLst>
                                        <p:tav tm="0">
                                          <p:val>
                                            <p:fltVal val="0"/>
                                          </p:val>
                                        </p:tav>
                                        <p:tav tm="100000">
                                          <p:val>
                                            <p:strVal val="#ppt_h"/>
                                          </p:val>
                                        </p:tav>
                                      </p:tavLst>
                                    </p:anim>
                                    <p:animEffect transition="in" filter="fade">
                                      <p:cBhvr>
                                        <p:cTn id="179" dur="500"/>
                                        <p:tgtEl>
                                          <p:spTgt spid="123"/>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24"/>
                                        </p:tgtEl>
                                        <p:attrNameLst>
                                          <p:attrName>style.visibility</p:attrName>
                                        </p:attrNameLst>
                                      </p:cBhvr>
                                      <p:to>
                                        <p:strVal val="visible"/>
                                      </p:to>
                                    </p:set>
                                    <p:anim calcmode="lin" valueType="num">
                                      <p:cBhvr>
                                        <p:cTn id="182" dur="500" fill="hold"/>
                                        <p:tgtEl>
                                          <p:spTgt spid="124"/>
                                        </p:tgtEl>
                                        <p:attrNameLst>
                                          <p:attrName>ppt_w</p:attrName>
                                        </p:attrNameLst>
                                      </p:cBhvr>
                                      <p:tavLst>
                                        <p:tav tm="0">
                                          <p:val>
                                            <p:fltVal val="0"/>
                                          </p:val>
                                        </p:tav>
                                        <p:tav tm="100000">
                                          <p:val>
                                            <p:strVal val="#ppt_w"/>
                                          </p:val>
                                        </p:tav>
                                      </p:tavLst>
                                    </p:anim>
                                    <p:anim calcmode="lin" valueType="num">
                                      <p:cBhvr>
                                        <p:cTn id="183" dur="500" fill="hold"/>
                                        <p:tgtEl>
                                          <p:spTgt spid="124"/>
                                        </p:tgtEl>
                                        <p:attrNameLst>
                                          <p:attrName>ppt_h</p:attrName>
                                        </p:attrNameLst>
                                      </p:cBhvr>
                                      <p:tavLst>
                                        <p:tav tm="0">
                                          <p:val>
                                            <p:fltVal val="0"/>
                                          </p:val>
                                        </p:tav>
                                        <p:tav tm="100000">
                                          <p:val>
                                            <p:strVal val="#ppt_h"/>
                                          </p:val>
                                        </p:tav>
                                      </p:tavLst>
                                    </p:anim>
                                    <p:animEffect transition="in" filter="fade">
                                      <p:cBhvr>
                                        <p:cTn id="184" dur="500"/>
                                        <p:tgtEl>
                                          <p:spTgt spid="124"/>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125"/>
                                        </p:tgtEl>
                                        <p:attrNameLst>
                                          <p:attrName>style.visibility</p:attrName>
                                        </p:attrNameLst>
                                      </p:cBhvr>
                                      <p:to>
                                        <p:strVal val="visible"/>
                                      </p:to>
                                    </p:set>
                                    <p:anim calcmode="lin" valueType="num">
                                      <p:cBhvr>
                                        <p:cTn id="187" dur="500" fill="hold"/>
                                        <p:tgtEl>
                                          <p:spTgt spid="125"/>
                                        </p:tgtEl>
                                        <p:attrNameLst>
                                          <p:attrName>ppt_w</p:attrName>
                                        </p:attrNameLst>
                                      </p:cBhvr>
                                      <p:tavLst>
                                        <p:tav tm="0">
                                          <p:val>
                                            <p:fltVal val="0"/>
                                          </p:val>
                                        </p:tav>
                                        <p:tav tm="100000">
                                          <p:val>
                                            <p:strVal val="#ppt_w"/>
                                          </p:val>
                                        </p:tav>
                                      </p:tavLst>
                                    </p:anim>
                                    <p:anim calcmode="lin" valueType="num">
                                      <p:cBhvr>
                                        <p:cTn id="188" dur="500" fill="hold"/>
                                        <p:tgtEl>
                                          <p:spTgt spid="125"/>
                                        </p:tgtEl>
                                        <p:attrNameLst>
                                          <p:attrName>ppt_h</p:attrName>
                                        </p:attrNameLst>
                                      </p:cBhvr>
                                      <p:tavLst>
                                        <p:tav tm="0">
                                          <p:val>
                                            <p:fltVal val="0"/>
                                          </p:val>
                                        </p:tav>
                                        <p:tav tm="100000">
                                          <p:val>
                                            <p:strVal val="#ppt_h"/>
                                          </p:val>
                                        </p:tav>
                                      </p:tavLst>
                                    </p:anim>
                                    <p:animEffect transition="in" filter="fade">
                                      <p:cBhvr>
                                        <p:cTn id="189" dur="500"/>
                                        <p:tgtEl>
                                          <p:spTgt spid="125"/>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26"/>
                                        </p:tgtEl>
                                        <p:attrNameLst>
                                          <p:attrName>style.visibility</p:attrName>
                                        </p:attrNameLst>
                                      </p:cBhvr>
                                      <p:to>
                                        <p:strVal val="visible"/>
                                      </p:to>
                                    </p:set>
                                    <p:anim calcmode="lin" valueType="num">
                                      <p:cBhvr>
                                        <p:cTn id="192" dur="500" fill="hold"/>
                                        <p:tgtEl>
                                          <p:spTgt spid="126"/>
                                        </p:tgtEl>
                                        <p:attrNameLst>
                                          <p:attrName>ppt_w</p:attrName>
                                        </p:attrNameLst>
                                      </p:cBhvr>
                                      <p:tavLst>
                                        <p:tav tm="0">
                                          <p:val>
                                            <p:fltVal val="0"/>
                                          </p:val>
                                        </p:tav>
                                        <p:tav tm="100000">
                                          <p:val>
                                            <p:strVal val="#ppt_w"/>
                                          </p:val>
                                        </p:tav>
                                      </p:tavLst>
                                    </p:anim>
                                    <p:anim calcmode="lin" valueType="num">
                                      <p:cBhvr>
                                        <p:cTn id="193" dur="500" fill="hold"/>
                                        <p:tgtEl>
                                          <p:spTgt spid="126"/>
                                        </p:tgtEl>
                                        <p:attrNameLst>
                                          <p:attrName>ppt_h</p:attrName>
                                        </p:attrNameLst>
                                      </p:cBhvr>
                                      <p:tavLst>
                                        <p:tav tm="0">
                                          <p:val>
                                            <p:fltVal val="0"/>
                                          </p:val>
                                        </p:tav>
                                        <p:tav tm="100000">
                                          <p:val>
                                            <p:strVal val="#ppt_h"/>
                                          </p:val>
                                        </p:tav>
                                      </p:tavLst>
                                    </p:anim>
                                    <p:animEffect transition="in" filter="fade">
                                      <p:cBhvr>
                                        <p:cTn id="194" dur="500"/>
                                        <p:tgtEl>
                                          <p:spTgt spid="126"/>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27"/>
                                        </p:tgtEl>
                                        <p:attrNameLst>
                                          <p:attrName>style.visibility</p:attrName>
                                        </p:attrNameLst>
                                      </p:cBhvr>
                                      <p:to>
                                        <p:strVal val="visible"/>
                                      </p:to>
                                    </p:set>
                                    <p:anim calcmode="lin" valueType="num">
                                      <p:cBhvr>
                                        <p:cTn id="197" dur="500" fill="hold"/>
                                        <p:tgtEl>
                                          <p:spTgt spid="127"/>
                                        </p:tgtEl>
                                        <p:attrNameLst>
                                          <p:attrName>ppt_w</p:attrName>
                                        </p:attrNameLst>
                                      </p:cBhvr>
                                      <p:tavLst>
                                        <p:tav tm="0">
                                          <p:val>
                                            <p:fltVal val="0"/>
                                          </p:val>
                                        </p:tav>
                                        <p:tav tm="100000">
                                          <p:val>
                                            <p:strVal val="#ppt_w"/>
                                          </p:val>
                                        </p:tav>
                                      </p:tavLst>
                                    </p:anim>
                                    <p:anim calcmode="lin" valueType="num">
                                      <p:cBhvr>
                                        <p:cTn id="198" dur="500" fill="hold"/>
                                        <p:tgtEl>
                                          <p:spTgt spid="127"/>
                                        </p:tgtEl>
                                        <p:attrNameLst>
                                          <p:attrName>ppt_h</p:attrName>
                                        </p:attrNameLst>
                                      </p:cBhvr>
                                      <p:tavLst>
                                        <p:tav tm="0">
                                          <p:val>
                                            <p:fltVal val="0"/>
                                          </p:val>
                                        </p:tav>
                                        <p:tav tm="100000">
                                          <p:val>
                                            <p:strVal val="#ppt_h"/>
                                          </p:val>
                                        </p:tav>
                                      </p:tavLst>
                                    </p:anim>
                                    <p:animEffect transition="in" filter="fade">
                                      <p:cBhvr>
                                        <p:cTn id="199" dur="500"/>
                                        <p:tgtEl>
                                          <p:spTgt spid="127"/>
                                        </p:tgtEl>
                                      </p:cBhvr>
                                    </p:animEffect>
                                  </p:childTnLst>
                                </p:cTn>
                              </p:par>
                            </p:childTnLst>
                          </p:cTn>
                        </p:par>
                      </p:childTnLst>
                    </p:cTn>
                  </p:par>
                  <p:par>
                    <p:cTn id="200" fill="hold">
                      <p:stCondLst>
                        <p:cond delay="indefinite"/>
                      </p:stCondLst>
                      <p:childTnLst>
                        <p:par>
                          <p:cTn id="201" fill="hold">
                            <p:stCondLst>
                              <p:cond delay="0"/>
                            </p:stCondLst>
                            <p:childTnLst>
                              <p:par>
                                <p:cTn id="202" presetID="49" presetClass="path" presetSubtype="0" accel="50000" decel="50000" fill="hold" grpId="1" nodeType="clickEffect">
                                  <p:stCondLst>
                                    <p:cond delay="0"/>
                                  </p:stCondLst>
                                  <p:childTnLst>
                                    <p:animMotion origin="layout" path="M 3.61111E-6 -4.81481E-6 L -0.19714 0.19707 " pathEditMode="relative" rAng="0" ptsTypes="AA">
                                      <p:cBhvr>
                                        <p:cTn id="203" dur="500" fill="hold"/>
                                        <p:tgtEl>
                                          <p:spTgt spid="125"/>
                                        </p:tgtEl>
                                        <p:attrNameLst>
                                          <p:attrName>ppt_x</p:attrName>
                                          <p:attrName>ppt_y</p:attrName>
                                        </p:attrNameLst>
                                      </p:cBhvr>
                                      <p:rCtr x="-9861" y="9846"/>
                                    </p:animMotion>
                                  </p:childTnLst>
                                </p:cTn>
                              </p:par>
                            </p:childTnLst>
                          </p:cTn>
                        </p:par>
                      </p:childTnLst>
                    </p:cTn>
                  </p:par>
                  <p:par>
                    <p:cTn id="204" fill="hold">
                      <p:stCondLst>
                        <p:cond delay="indefinite"/>
                      </p:stCondLst>
                      <p:childTnLst>
                        <p:par>
                          <p:cTn id="205" fill="hold">
                            <p:stCondLst>
                              <p:cond delay="0"/>
                            </p:stCondLst>
                            <p:childTnLst>
                              <p:par>
                                <p:cTn id="206" presetID="49" presetClass="path" presetSubtype="0" accel="50000" decel="50000" fill="hold" grpId="1" nodeType="clickEffect">
                                  <p:stCondLst>
                                    <p:cond delay="0"/>
                                  </p:stCondLst>
                                  <p:childTnLst>
                                    <p:animMotion origin="layout" path="M 2.08333E-6 2.59259E-6 L -0.0487 0.12407 " pathEditMode="relative" rAng="0" ptsTypes="AA">
                                      <p:cBhvr>
                                        <p:cTn id="207" dur="500" fill="hold"/>
                                        <p:tgtEl>
                                          <p:spTgt spid="127"/>
                                        </p:tgtEl>
                                        <p:attrNameLst>
                                          <p:attrName>ppt_x</p:attrName>
                                          <p:attrName>ppt_y</p:attrName>
                                        </p:attrNameLst>
                                      </p:cBhvr>
                                      <p:rCtr x="-2439" y="6204"/>
                                    </p:animMotion>
                                  </p:childTnLst>
                                </p:cTn>
                              </p:par>
                            </p:childTnLst>
                          </p:cTn>
                        </p:par>
                      </p:childTnLst>
                    </p:cTn>
                  </p:par>
                  <p:par>
                    <p:cTn id="208" fill="hold">
                      <p:stCondLst>
                        <p:cond delay="indefinite"/>
                      </p:stCondLst>
                      <p:childTnLst>
                        <p:par>
                          <p:cTn id="209" fill="hold">
                            <p:stCondLst>
                              <p:cond delay="0"/>
                            </p:stCondLst>
                            <p:childTnLst>
                              <p:par>
                                <p:cTn id="210" presetID="49" presetClass="path" presetSubtype="0" accel="50000" decel="50000" fill="hold" grpId="1" nodeType="clickEffect">
                                  <p:stCondLst>
                                    <p:cond delay="0"/>
                                  </p:stCondLst>
                                  <p:childTnLst>
                                    <p:animMotion origin="layout" path="M 1.94444E-6 1.7284E-6 L 0.18429 0.25154 " pathEditMode="relative" rAng="0" ptsTypes="AA">
                                      <p:cBhvr>
                                        <p:cTn id="211" dur="500" fill="hold"/>
                                        <p:tgtEl>
                                          <p:spTgt spid="123"/>
                                        </p:tgtEl>
                                        <p:attrNameLst>
                                          <p:attrName>ppt_x</p:attrName>
                                          <p:attrName>ppt_y</p:attrName>
                                        </p:attrNameLst>
                                      </p:cBhvr>
                                      <p:rCtr x="9210" y="12577"/>
                                    </p:animMotion>
                                  </p:childTnLst>
                                </p:cTn>
                              </p:par>
                            </p:childTnLst>
                          </p:cTn>
                        </p:par>
                      </p:childTnLst>
                    </p:cTn>
                  </p:par>
                  <p:par>
                    <p:cTn id="212" fill="hold">
                      <p:stCondLst>
                        <p:cond delay="indefinite"/>
                      </p:stCondLst>
                      <p:childTnLst>
                        <p:par>
                          <p:cTn id="213" fill="hold">
                            <p:stCondLst>
                              <p:cond delay="0"/>
                            </p:stCondLst>
                            <p:childTnLst>
                              <p:par>
                                <p:cTn id="214" presetID="49" presetClass="path" presetSubtype="0" accel="50000" decel="50000" fill="hold" grpId="1" nodeType="clickEffect">
                                  <p:stCondLst>
                                    <p:cond delay="0"/>
                                  </p:stCondLst>
                                  <p:childTnLst>
                                    <p:animMotion origin="layout" path="M 2.08333E-6 -3.95062E-6 L -0.22735 0.37223 " pathEditMode="relative" rAng="0" ptsTypes="AA">
                                      <p:cBhvr>
                                        <p:cTn id="215" dur="500" fill="hold"/>
                                        <p:tgtEl>
                                          <p:spTgt spid="126"/>
                                        </p:tgtEl>
                                        <p:attrNameLst>
                                          <p:attrName>ppt_x</p:attrName>
                                          <p:attrName>ppt_y</p:attrName>
                                        </p:attrNameLst>
                                      </p:cBhvr>
                                      <p:rCtr x="-11372" y="18611"/>
                                    </p:animMotion>
                                  </p:childTnLst>
                                </p:cTn>
                              </p:par>
                            </p:childTnLst>
                          </p:cTn>
                        </p:par>
                      </p:childTnLst>
                    </p:cTn>
                  </p:par>
                  <p:par>
                    <p:cTn id="216" fill="hold">
                      <p:stCondLst>
                        <p:cond delay="indefinite"/>
                      </p:stCondLst>
                      <p:childTnLst>
                        <p:par>
                          <p:cTn id="217" fill="hold">
                            <p:stCondLst>
                              <p:cond delay="0"/>
                            </p:stCondLst>
                            <p:childTnLst>
                              <p:par>
                                <p:cTn id="218" presetID="49" presetClass="path" presetSubtype="0" accel="50000" decel="50000" fill="hold" grpId="1" nodeType="clickEffect">
                                  <p:stCondLst>
                                    <p:cond delay="0"/>
                                  </p:stCondLst>
                                  <p:childTnLst>
                                    <p:animMotion origin="layout" path="M -3.33333E-6 8.64198E-7 L 0.18308 0.55648 " pathEditMode="relative" rAng="0" ptsTypes="AA">
                                      <p:cBhvr>
                                        <p:cTn id="219" dur="500" fill="hold"/>
                                        <p:tgtEl>
                                          <p:spTgt spid="117"/>
                                        </p:tgtEl>
                                        <p:attrNameLst>
                                          <p:attrName>ppt_x</p:attrName>
                                          <p:attrName>ppt_y</p:attrName>
                                        </p:attrNameLst>
                                      </p:cBhvr>
                                      <p:rCtr x="9149" y="27824"/>
                                    </p:animMotion>
                                  </p:childTnLst>
                                </p:cTn>
                              </p:par>
                            </p:childTnLst>
                          </p:cTn>
                        </p:par>
                      </p:childTnLst>
                    </p:cTn>
                  </p:par>
                  <p:par>
                    <p:cTn id="220" fill="hold">
                      <p:stCondLst>
                        <p:cond delay="indefinite"/>
                      </p:stCondLst>
                      <p:childTnLst>
                        <p:par>
                          <p:cTn id="221" fill="hold">
                            <p:stCondLst>
                              <p:cond delay="0"/>
                            </p:stCondLst>
                            <p:childTnLst>
                              <p:par>
                                <p:cTn id="222" presetID="49" presetClass="path" presetSubtype="0" accel="50000" decel="50000" fill="hold" grpId="1" nodeType="clickEffect">
                                  <p:stCondLst>
                                    <p:cond delay="0"/>
                                  </p:stCondLst>
                                  <p:childTnLst>
                                    <p:animMotion origin="layout" path="M 1.94444E-6 -1.7284E-6 L 0.19132 0.54769 " pathEditMode="relative" rAng="0" ptsTypes="AA">
                                      <p:cBhvr>
                                        <p:cTn id="223" dur="500" fill="hold"/>
                                        <p:tgtEl>
                                          <p:spTgt spid="124"/>
                                        </p:tgtEl>
                                        <p:attrNameLst>
                                          <p:attrName>ppt_x</p:attrName>
                                          <p:attrName>ppt_y</p:attrName>
                                        </p:attrNameLst>
                                      </p:cBhvr>
                                      <p:rCtr x="9566" y="273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7" grpId="1"/>
      <p:bldP spid="118" grpId="0"/>
      <p:bldP spid="123" grpId="0"/>
      <p:bldP spid="123" grpId="1"/>
      <p:bldP spid="124" grpId="0"/>
      <p:bldP spid="124" grpId="1"/>
      <p:bldP spid="125" grpId="0"/>
      <p:bldP spid="125" grpId="1"/>
      <p:bldP spid="126" grpId="0"/>
      <p:bldP spid="126" grpId="1"/>
      <p:bldP spid="127" grpId="0"/>
      <p:bldP spid="127"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726" y="5433858"/>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117305" y="6673948"/>
            <a:ext cx="8525232" cy="698781"/>
          </a:xfrm>
          <a:prstGeom prst="rect">
            <a:avLst/>
          </a:prstGeom>
        </p:spPr>
        <p:txBody>
          <a:bodyPr wrap="square" lIns="0" tIns="0" rIns="0" bIns="0" rtlCol="0" anchor="t">
            <a:spAutoFit/>
          </a:bodyPr>
          <a:lstStyle/>
          <a:p>
            <a:pPr lvl="0" algn="ctr">
              <a:lnSpc>
                <a:spcPts val="3749"/>
              </a:lnSpc>
              <a:spcBef>
                <a:spcPct val="0"/>
              </a:spcBef>
            </a:pPr>
            <a:r>
              <a:rPr lang="en-US" sz="9600">
                <a:solidFill>
                  <a:srgbClr val="503D36"/>
                </a:solidFill>
                <a:latin typeface="Sniglet"/>
              </a:rPr>
              <a:t>III. READING</a:t>
            </a:r>
            <a:endParaRPr lang="en-US" sz="9600" dirty="0">
              <a:solidFill>
                <a:srgbClr val="503D36"/>
              </a:solidFill>
              <a:latin typeface="Sniglet"/>
            </a:endParaRP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49908" y="7146740"/>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691230" y="7533154"/>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7302273" y="8248954"/>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2697466" y="1909810"/>
            <a:ext cx="12066411" cy="2720273"/>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1160491" y="1832640"/>
            <a:ext cx="15194108" cy="2553263"/>
          </a:xfrm>
          <a:prstGeom prst="rect">
            <a:avLst/>
          </a:prstGeom>
        </p:spPr>
        <p:txBody>
          <a:bodyPr wrap="square" lIns="0" tIns="0" rIns="0" bIns="0" rtlCol="0" anchor="t">
            <a:spAutoFit/>
          </a:bodyPr>
          <a:lstStyle/>
          <a:p>
            <a:pPr lvl="0" algn="ctr">
              <a:lnSpc>
                <a:spcPct val="130000"/>
              </a:lnSpc>
              <a:spcBef>
                <a:spcPct val="0"/>
              </a:spcBef>
            </a:pPr>
            <a:r>
              <a:rPr lang="en-US" sz="6600" dirty="0">
                <a:solidFill>
                  <a:srgbClr val="503D36"/>
                </a:solidFill>
                <a:latin typeface="More Sugar"/>
              </a:rPr>
              <a:t>PART 3. </a:t>
            </a:r>
          </a:p>
          <a:p>
            <a:pPr lvl="0" algn="ctr">
              <a:lnSpc>
                <a:spcPct val="130000"/>
              </a:lnSpc>
              <a:spcBef>
                <a:spcPct val="0"/>
              </a:spcBef>
            </a:pPr>
            <a:r>
              <a:rPr lang="en-US" sz="6600" dirty="0">
                <a:solidFill>
                  <a:srgbClr val="503D36"/>
                </a:solidFill>
                <a:latin typeface="More Sugar"/>
              </a:rPr>
              <a:t>COMMUNICATION SKILLS</a:t>
            </a:r>
          </a:p>
        </p:txBody>
      </p:sp>
    </p:spTree>
    <p:extLst>
      <p:ext uri="{BB962C8B-B14F-4D97-AF65-F5344CB8AC3E}">
        <p14:creationId xmlns:p14="http://schemas.microsoft.com/office/powerpoint/2010/main" val="286249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917149" y="502894"/>
            <a:ext cx="16775989" cy="646331"/>
          </a:xfrm>
          <a:prstGeom prst="rect">
            <a:avLst/>
          </a:prstGeom>
          <a:noFill/>
        </p:spPr>
        <p:txBody>
          <a:bodyPr wrap="square">
            <a:spAutoFit/>
          </a:bodyPr>
          <a:lstStyle/>
          <a:p>
            <a:pPr algn="just"/>
            <a:r>
              <a:rPr lang="en-US" sz="3600" b="1">
                <a:solidFill>
                  <a:srgbClr val="00B0F0"/>
                </a:solidFill>
                <a:latin typeface="Calibri" panose="020F0502020204030204" pitchFamily="34" charset="0"/>
                <a:ea typeface="Cambria" panose="02040503050406030204" pitchFamily="18" charset="0"/>
                <a:cs typeface="Cambria" panose="02040503050406030204" pitchFamily="18" charset="0"/>
              </a:rPr>
              <a:t>Ex 1. Read the following text and decide which answer best fits each numbered blank.</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6F5C8BAC-A8C8-491C-BB95-0CA7516C5350}"/>
              </a:ext>
            </a:extLst>
          </p:cNvPr>
          <p:cNvSpPr txBox="1"/>
          <p:nvPr/>
        </p:nvSpPr>
        <p:spPr>
          <a:xfrm>
            <a:off x="1126895" y="1005423"/>
            <a:ext cx="15688084" cy="8710077"/>
          </a:xfrm>
          <a:prstGeom prst="rect">
            <a:avLst/>
          </a:prstGeom>
          <a:noFill/>
        </p:spPr>
        <p:txBody>
          <a:bodyPr wrap="square">
            <a:spAutoFit/>
          </a:bodyPr>
          <a:lstStyle/>
          <a:p>
            <a:pPr indent="304800" algn="ctr"/>
            <a:r>
              <a:rPr lang="en-US" sz="4000" b="1">
                <a:solidFill>
                  <a:srgbClr val="000000"/>
                </a:solidFill>
                <a:effectLst/>
                <a:latin typeface="Calibri" panose="020F0502020204030204" pitchFamily="34" charset="0"/>
                <a:ea typeface="Times New Roman" panose="02020603050405020304" pitchFamily="18" charset="0"/>
              </a:rPr>
              <a:t>TELEVISION</a:t>
            </a:r>
            <a:endParaRPr lang="en-US" sz="4000" b="1">
              <a:effectLst/>
              <a:latin typeface="Times New Roman" panose="02020603050405020304" pitchFamily="18" charset="0"/>
              <a:ea typeface="Times New Roman" panose="02020603050405020304" pitchFamily="18" charset="0"/>
            </a:endParaRPr>
          </a:p>
          <a:p>
            <a:pPr indent="342900" algn="just"/>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Television is one of man’s most important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 of communication. It brings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 and sounds from around the world into millions of homes. A person with a television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 can sit in his house and watch the President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 a speech or visit a foreign country. He can see a war being fought and watch statesmen try to bring about peace.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 television, home viewers can see and learn about people, places and things in faraway lands. TV even takes its viewers out of this world. It brings them coverage of Americas astronauts as the astronauts explore outer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In addition to all these things, television brings its viewers a steady stream programs that are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 to entertain. In fact, TV provides many more entertainment programs than any other kind. The programs include action-packed dramas, light comedies, sporting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 and motion pictures.</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63456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948388" y="960482"/>
            <a:ext cx="16775989" cy="646331"/>
          </a:xfrm>
          <a:prstGeom prst="rect">
            <a:avLst/>
          </a:prstGeom>
          <a:noFill/>
        </p:spPr>
        <p:txBody>
          <a:bodyPr wrap="square">
            <a:spAutoFit/>
          </a:bodyPr>
          <a:lstStyle/>
          <a:p>
            <a:pPr algn="just"/>
            <a:r>
              <a:rPr lang="en-US" sz="3600" b="1">
                <a:solidFill>
                  <a:srgbClr val="00B0F0"/>
                </a:solidFill>
                <a:latin typeface="Calibri" panose="020F0502020204030204" pitchFamily="34" charset="0"/>
                <a:ea typeface="Cambria" panose="02040503050406030204" pitchFamily="18" charset="0"/>
                <a:cs typeface="Cambria" panose="02040503050406030204" pitchFamily="18" charset="0"/>
              </a:rPr>
              <a:t>Ex 1. Read the following text and decide which answer best fits each numbered blank.</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graphicFrame>
        <p:nvGraphicFramePr>
          <p:cNvPr id="58" name="Table 57">
            <a:extLst>
              <a:ext uri="{FF2B5EF4-FFF2-40B4-BE49-F238E27FC236}">
                <a16:creationId xmlns:a16="http://schemas.microsoft.com/office/drawing/2014/main" id="{6717E431-9A73-4382-8326-A8726A75656E}"/>
              </a:ext>
            </a:extLst>
          </p:cNvPr>
          <p:cNvGraphicFramePr>
            <a:graphicFrameLocks noGrp="1"/>
          </p:cNvGraphicFramePr>
          <p:nvPr>
            <p:extLst>
              <p:ext uri="{D42A27DB-BD31-4B8C-83A1-F6EECF244321}">
                <p14:modId xmlns:p14="http://schemas.microsoft.com/office/powerpoint/2010/main" val="1728624"/>
              </p:ext>
            </p:extLst>
          </p:nvPr>
        </p:nvGraphicFramePr>
        <p:xfrm>
          <a:off x="1211939" y="1543472"/>
          <a:ext cx="17856272" cy="7520944"/>
        </p:xfrm>
        <a:graphic>
          <a:graphicData uri="http://schemas.openxmlformats.org/drawingml/2006/table">
            <a:tbl>
              <a:tblPr firstRow="1" firstCol="1" bandRow="1"/>
              <a:tblGrid>
                <a:gridCol w="4463172">
                  <a:extLst>
                    <a:ext uri="{9D8B030D-6E8A-4147-A177-3AD203B41FA5}">
                      <a16:colId xmlns:a16="http://schemas.microsoft.com/office/drawing/2014/main" val="2325229082"/>
                    </a:ext>
                  </a:extLst>
                </a:gridCol>
                <a:gridCol w="4463172">
                  <a:extLst>
                    <a:ext uri="{9D8B030D-6E8A-4147-A177-3AD203B41FA5}">
                      <a16:colId xmlns:a16="http://schemas.microsoft.com/office/drawing/2014/main" val="1538071072"/>
                    </a:ext>
                  </a:extLst>
                </a:gridCol>
                <a:gridCol w="4464964">
                  <a:extLst>
                    <a:ext uri="{9D8B030D-6E8A-4147-A177-3AD203B41FA5}">
                      <a16:colId xmlns:a16="http://schemas.microsoft.com/office/drawing/2014/main" val="680157445"/>
                    </a:ext>
                  </a:extLst>
                </a:gridCol>
                <a:gridCol w="4464964">
                  <a:extLst>
                    <a:ext uri="{9D8B030D-6E8A-4147-A177-3AD203B41FA5}">
                      <a16:colId xmlns:a16="http://schemas.microsoft.com/office/drawing/2014/main" val="2237891342"/>
                    </a:ext>
                  </a:extLst>
                </a:gridCol>
              </a:tblGrid>
              <a:tr h="0">
                <a:tc>
                  <a:txBody>
                    <a:bodyPr/>
                    <a:lstStyle/>
                    <a:p>
                      <a:pPr algn="just">
                        <a:lnSpc>
                          <a:spcPct val="2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procedure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manner</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means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technology</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181272866"/>
                  </a:ext>
                </a:extLst>
              </a:tr>
              <a:tr h="0">
                <a:tc>
                  <a:txBody>
                    <a:bodyPr/>
                    <a:lstStyle/>
                    <a:p>
                      <a:pPr algn="just">
                        <a:lnSpc>
                          <a:spcPct val="2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pictures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photos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images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painting</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22319951"/>
                  </a:ext>
                </a:extLst>
              </a:tr>
              <a:tr h="0">
                <a:tc>
                  <a:txBody>
                    <a:bodyPr/>
                    <a:lstStyle/>
                    <a:p>
                      <a:pPr algn="just">
                        <a:lnSpc>
                          <a:spcPct val="2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desk</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bench</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chair</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set</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794823895"/>
                  </a:ext>
                </a:extLst>
              </a:tr>
              <a:tr h="0">
                <a:tc>
                  <a:txBody>
                    <a:bodyPr/>
                    <a:lstStyle/>
                    <a:p>
                      <a:pPr algn="just">
                        <a:lnSpc>
                          <a:spcPct val="2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make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say</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read</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compose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66214710"/>
                  </a:ext>
                </a:extLst>
              </a:tr>
              <a:tr h="0">
                <a:tc>
                  <a:txBody>
                    <a:bodyPr/>
                    <a:lstStyle/>
                    <a:p>
                      <a:pPr algn="just">
                        <a:lnSpc>
                          <a:spcPct val="2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By</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Because of</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Through</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In</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87157437"/>
                  </a:ext>
                </a:extLst>
              </a:tr>
              <a:tr h="0">
                <a:tc>
                  <a:txBody>
                    <a:bodyPr/>
                    <a:lstStyle/>
                    <a:p>
                      <a:pPr algn="just">
                        <a:lnSpc>
                          <a:spcPct val="2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home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space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sky</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atmosphere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98445086"/>
                  </a:ext>
                </a:extLst>
              </a:tr>
              <a:tr h="0">
                <a:tc>
                  <a:txBody>
                    <a:bodyPr/>
                    <a:lstStyle/>
                    <a:p>
                      <a:pPr algn="just">
                        <a:lnSpc>
                          <a:spcPct val="2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built up</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worked</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designed</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painted</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514562999"/>
                  </a:ext>
                </a:extLst>
              </a:tr>
              <a:tr h="0">
                <a:tc>
                  <a:txBody>
                    <a:bodyPr/>
                    <a:lstStyle/>
                    <a:p>
                      <a:pPr algn="just">
                        <a:lnSpc>
                          <a:spcPct val="20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happenings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events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occurrences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20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meeting</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140468744"/>
                  </a:ext>
                </a:extLst>
              </a:tr>
            </a:tbl>
          </a:graphicData>
        </a:graphic>
      </p:graphicFrame>
      <p:sp>
        <p:nvSpPr>
          <p:cNvPr id="119" name="Oval 118">
            <a:extLst>
              <a:ext uri="{FF2B5EF4-FFF2-40B4-BE49-F238E27FC236}">
                <a16:creationId xmlns:a16="http://schemas.microsoft.com/office/drawing/2014/main" id="{6043CA27-7511-40C6-AF6B-A1AD6EC18358}"/>
              </a:ext>
            </a:extLst>
          </p:cNvPr>
          <p:cNvSpPr/>
          <p:nvPr/>
        </p:nvSpPr>
        <p:spPr>
          <a:xfrm>
            <a:off x="9938768" y="1852729"/>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1" name="Oval 120">
            <a:extLst>
              <a:ext uri="{FF2B5EF4-FFF2-40B4-BE49-F238E27FC236}">
                <a16:creationId xmlns:a16="http://schemas.microsoft.com/office/drawing/2014/main" id="{64FC0E31-F831-4BFC-A32C-C43A44588138}"/>
              </a:ext>
            </a:extLst>
          </p:cNvPr>
          <p:cNvSpPr/>
          <p:nvPr/>
        </p:nvSpPr>
        <p:spPr>
          <a:xfrm>
            <a:off x="9909192" y="2849598"/>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2" name="Oval 121">
            <a:extLst>
              <a:ext uri="{FF2B5EF4-FFF2-40B4-BE49-F238E27FC236}">
                <a16:creationId xmlns:a16="http://schemas.microsoft.com/office/drawing/2014/main" id="{DD98B674-013F-4172-9572-DAADCC2786DE}"/>
              </a:ext>
            </a:extLst>
          </p:cNvPr>
          <p:cNvSpPr/>
          <p:nvPr/>
        </p:nvSpPr>
        <p:spPr>
          <a:xfrm>
            <a:off x="14479088" y="3844860"/>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3" name="Oval 122">
            <a:extLst>
              <a:ext uri="{FF2B5EF4-FFF2-40B4-BE49-F238E27FC236}">
                <a16:creationId xmlns:a16="http://schemas.microsoft.com/office/drawing/2014/main" id="{7FF2346F-6F46-46B9-B891-7742B250016F}"/>
              </a:ext>
            </a:extLst>
          </p:cNvPr>
          <p:cNvSpPr/>
          <p:nvPr/>
        </p:nvSpPr>
        <p:spPr>
          <a:xfrm>
            <a:off x="1486223" y="4648386"/>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4" name="Oval 123">
            <a:extLst>
              <a:ext uri="{FF2B5EF4-FFF2-40B4-BE49-F238E27FC236}">
                <a16:creationId xmlns:a16="http://schemas.microsoft.com/office/drawing/2014/main" id="{A490F269-A78A-4DE9-98D5-5376305012D9}"/>
              </a:ext>
            </a:extLst>
          </p:cNvPr>
          <p:cNvSpPr/>
          <p:nvPr/>
        </p:nvSpPr>
        <p:spPr>
          <a:xfrm>
            <a:off x="9938768" y="5644781"/>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5" name="Oval 124">
            <a:extLst>
              <a:ext uri="{FF2B5EF4-FFF2-40B4-BE49-F238E27FC236}">
                <a16:creationId xmlns:a16="http://schemas.microsoft.com/office/drawing/2014/main" id="{E3C8908E-CE37-41CE-80BE-7D5DCD615FA8}"/>
              </a:ext>
            </a:extLst>
          </p:cNvPr>
          <p:cNvSpPr/>
          <p:nvPr/>
        </p:nvSpPr>
        <p:spPr>
          <a:xfrm>
            <a:off x="5438663" y="6631648"/>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6" name="Oval 125">
            <a:extLst>
              <a:ext uri="{FF2B5EF4-FFF2-40B4-BE49-F238E27FC236}">
                <a16:creationId xmlns:a16="http://schemas.microsoft.com/office/drawing/2014/main" id="{F3556748-AFF8-48E7-B7AE-4A631BEA01CD}"/>
              </a:ext>
            </a:extLst>
          </p:cNvPr>
          <p:cNvSpPr/>
          <p:nvPr/>
        </p:nvSpPr>
        <p:spPr>
          <a:xfrm>
            <a:off x="9929071" y="7590063"/>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7" name="Oval 126">
            <a:extLst>
              <a:ext uri="{FF2B5EF4-FFF2-40B4-BE49-F238E27FC236}">
                <a16:creationId xmlns:a16="http://schemas.microsoft.com/office/drawing/2014/main" id="{86DFAD93-7AF9-485A-B0A9-239DEBE001C7}"/>
              </a:ext>
            </a:extLst>
          </p:cNvPr>
          <p:cNvSpPr/>
          <p:nvPr/>
        </p:nvSpPr>
        <p:spPr>
          <a:xfrm>
            <a:off x="5523360" y="8478819"/>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8727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nodeType="withEffect">
                                  <p:stCondLst>
                                    <p:cond delay="0"/>
                                  </p:stCondLst>
                                  <p:childTnLst>
                                    <p:set>
                                      <p:cBhvr>
                                        <p:cTn id="166" dur="1" fill="hold">
                                          <p:stCondLst>
                                            <p:cond delay="0"/>
                                          </p:stCondLst>
                                        </p:cTn>
                                        <p:tgtEl>
                                          <p:spTgt spid="58"/>
                                        </p:tgtEl>
                                        <p:attrNameLst>
                                          <p:attrName>style.visibility</p:attrName>
                                        </p:attrNameLst>
                                      </p:cBhvr>
                                      <p:to>
                                        <p:strVal val="visible"/>
                                      </p:to>
                                    </p:set>
                                    <p:anim calcmode="lin" valueType="num">
                                      <p:cBhvr>
                                        <p:cTn id="167" dur="500" fill="hold"/>
                                        <p:tgtEl>
                                          <p:spTgt spid="58"/>
                                        </p:tgtEl>
                                        <p:attrNameLst>
                                          <p:attrName>ppt_w</p:attrName>
                                        </p:attrNameLst>
                                      </p:cBhvr>
                                      <p:tavLst>
                                        <p:tav tm="0">
                                          <p:val>
                                            <p:fltVal val="0"/>
                                          </p:val>
                                        </p:tav>
                                        <p:tav tm="100000">
                                          <p:val>
                                            <p:strVal val="#ppt_w"/>
                                          </p:val>
                                        </p:tav>
                                      </p:tavLst>
                                    </p:anim>
                                    <p:anim calcmode="lin" valueType="num">
                                      <p:cBhvr>
                                        <p:cTn id="168" dur="500" fill="hold"/>
                                        <p:tgtEl>
                                          <p:spTgt spid="58"/>
                                        </p:tgtEl>
                                        <p:attrNameLst>
                                          <p:attrName>ppt_h</p:attrName>
                                        </p:attrNameLst>
                                      </p:cBhvr>
                                      <p:tavLst>
                                        <p:tav tm="0">
                                          <p:val>
                                            <p:fltVal val="0"/>
                                          </p:val>
                                        </p:tav>
                                        <p:tav tm="100000">
                                          <p:val>
                                            <p:strVal val="#ppt_h"/>
                                          </p:val>
                                        </p:tav>
                                      </p:tavLst>
                                    </p:anim>
                                    <p:animEffect transition="in" filter="fade">
                                      <p:cBhvr>
                                        <p:cTn id="169" dur="500"/>
                                        <p:tgtEl>
                                          <p:spTgt spid="58"/>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9"/>
                                        </p:tgtEl>
                                        <p:attrNameLst>
                                          <p:attrName>style.visibility</p:attrName>
                                        </p:attrNameLst>
                                      </p:cBhvr>
                                      <p:to>
                                        <p:strVal val="visible"/>
                                      </p:to>
                                    </p:set>
                                    <p:animEffect transition="in" filter="barn(inVertical)">
                                      <p:cBhvr>
                                        <p:cTn id="174" dur="500"/>
                                        <p:tgtEl>
                                          <p:spTgt spid="119"/>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21"/>
                                        </p:tgtEl>
                                        <p:attrNameLst>
                                          <p:attrName>style.visibility</p:attrName>
                                        </p:attrNameLst>
                                      </p:cBhvr>
                                      <p:to>
                                        <p:strVal val="visible"/>
                                      </p:to>
                                    </p:set>
                                    <p:animEffect transition="in" filter="barn(inVertical)">
                                      <p:cBhvr>
                                        <p:cTn id="179" dur="500"/>
                                        <p:tgtEl>
                                          <p:spTgt spid="121"/>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2"/>
                                        </p:tgtEl>
                                        <p:attrNameLst>
                                          <p:attrName>style.visibility</p:attrName>
                                        </p:attrNameLst>
                                      </p:cBhvr>
                                      <p:to>
                                        <p:strVal val="visible"/>
                                      </p:to>
                                    </p:set>
                                    <p:animEffect transition="in" filter="barn(inVertical)">
                                      <p:cBhvr>
                                        <p:cTn id="184" dur="500"/>
                                        <p:tgtEl>
                                          <p:spTgt spid="122"/>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3"/>
                                        </p:tgtEl>
                                        <p:attrNameLst>
                                          <p:attrName>style.visibility</p:attrName>
                                        </p:attrNameLst>
                                      </p:cBhvr>
                                      <p:to>
                                        <p:strVal val="visible"/>
                                      </p:to>
                                    </p:set>
                                    <p:animEffect transition="in" filter="barn(inVertical)">
                                      <p:cBhvr>
                                        <p:cTn id="189" dur="500"/>
                                        <p:tgtEl>
                                          <p:spTgt spid="123"/>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4"/>
                                        </p:tgtEl>
                                        <p:attrNameLst>
                                          <p:attrName>style.visibility</p:attrName>
                                        </p:attrNameLst>
                                      </p:cBhvr>
                                      <p:to>
                                        <p:strVal val="visible"/>
                                      </p:to>
                                    </p:set>
                                    <p:animEffect transition="in" filter="barn(inVertical)">
                                      <p:cBhvr>
                                        <p:cTn id="194" dur="500"/>
                                        <p:tgtEl>
                                          <p:spTgt spid="124"/>
                                        </p:tgtEl>
                                      </p:cBhvr>
                                    </p:animEffect>
                                  </p:childTnLst>
                                </p:cTn>
                              </p:par>
                            </p:childTnLst>
                          </p:cTn>
                        </p:par>
                      </p:childTnLst>
                    </p:cTn>
                  </p:par>
                  <p:par>
                    <p:cTn id="195" fill="hold">
                      <p:stCondLst>
                        <p:cond delay="indefinite"/>
                      </p:stCondLst>
                      <p:childTnLst>
                        <p:par>
                          <p:cTn id="196" fill="hold">
                            <p:stCondLst>
                              <p:cond delay="0"/>
                            </p:stCondLst>
                            <p:childTnLst>
                              <p:par>
                                <p:cTn id="197" presetID="16" presetClass="entr" presetSubtype="21" fill="hold" grpId="0" nodeType="clickEffect">
                                  <p:stCondLst>
                                    <p:cond delay="0"/>
                                  </p:stCondLst>
                                  <p:childTnLst>
                                    <p:set>
                                      <p:cBhvr>
                                        <p:cTn id="198" dur="1" fill="hold">
                                          <p:stCondLst>
                                            <p:cond delay="0"/>
                                          </p:stCondLst>
                                        </p:cTn>
                                        <p:tgtEl>
                                          <p:spTgt spid="125"/>
                                        </p:tgtEl>
                                        <p:attrNameLst>
                                          <p:attrName>style.visibility</p:attrName>
                                        </p:attrNameLst>
                                      </p:cBhvr>
                                      <p:to>
                                        <p:strVal val="visible"/>
                                      </p:to>
                                    </p:set>
                                    <p:animEffect transition="in" filter="barn(inVertical)">
                                      <p:cBhvr>
                                        <p:cTn id="199" dur="500"/>
                                        <p:tgtEl>
                                          <p:spTgt spid="125"/>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126"/>
                                        </p:tgtEl>
                                        <p:attrNameLst>
                                          <p:attrName>style.visibility</p:attrName>
                                        </p:attrNameLst>
                                      </p:cBhvr>
                                      <p:to>
                                        <p:strVal val="visible"/>
                                      </p:to>
                                    </p:set>
                                    <p:animEffect transition="in" filter="barn(inVertical)">
                                      <p:cBhvr>
                                        <p:cTn id="204" dur="500"/>
                                        <p:tgtEl>
                                          <p:spTgt spid="126"/>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grpId="0" nodeType="clickEffect">
                                  <p:stCondLst>
                                    <p:cond delay="0"/>
                                  </p:stCondLst>
                                  <p:childTnLst>
                                    <p:set>
                                      <p:cBhvr>
                                        <p:cTn id="208" dur="1" fill="hold">
                                          <p:stCondLst>
                                            <p:cond delay="0"/>
                                          </p:stCondLst>
                                        </p:cTn>
                                        <p:tgtEl>
                                          <p:spTgt spid="127"/>
                                        </p:tgtEl>
                                        <p:attrNameLst>
                                          <p:attrName>style.visibility</p:attrName>
                                        </p:attrNameLst>
                                      </p:cBhvr>
                                      <p:to>
                                        <p:strVal val="visible"/>
                                      </p:to>
                                    </p:set>
                                    <p:animEffect transition="in" filter="barn(inVertical)">
                                      <p:cBhvr>
                                        <p:cTn id="209"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9" grpId="0" animBg="1"/>
      <p:bldP spid="121" grpId="0" animBg="1"/>
      <p:bldP spid="122" grpId="0" animBg="1"/>
      <p:bldP spid="123" grpId="0" animBg="1"/>
      <p:bldP spid="124" grpId="0" animBg="1"/>
      <p:bldP spid="125" grpId="0" animBg="1"/>
      <p:bldP spid="126" grpId="0" animBg="1"/>
      <p:bldP spid="1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763774" y="209468"/>
            <a:ext cx="16323090" cy="916213"/>
          </a:xfrm>
          <a:prstGeom prst="rect">
            <a:avLst/>
          </a:prstGeom>
          <a:noFill/>
        </p:spPr>
        <p:txBody>
          <a:bodyPr wrap="square">
            <a:spAutoFit/>
          </a:bodyPr>
          <a:lstStyle/>
          <a:p>
            <a:pPr algn="just">
              <a:lnSpc>
                <a:spcPct val="150000"/>
              </a:lnSpc>
            </a:pPr>
            <a:r>
              <a:rPr lang="en-US" sz="4000" b="1">
                <a:solidFill>
                  <a:srgbClr val="00B0F0"/>
                </a:solidFill>
                <a:latin typeface="Calibri" panose="020F0502020204030204" pitchFamily="34" charset="0"/>
                <a:ea typeface="Cambria" panose="02040503050406030204" pitchFamily="18" charset="0"/>
                <a:cs typeface="Cambria" panose="02040503050406030204" pitchFamily="18" charset="0"/>
              </a:rPr>
              <a:t>Exercise 2. Read the following text and choose option A, B, C or D.</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F50B68DE-BA5B-400D-8FF1-E35D8AB743E1}"/>
              </a:ext>
            </a:extLst>
          </p:cNvPr>
          <p:cNvSpPr txBox="1"/>
          <p:nvPr/>
        </p:nvSpPr>
        <p:spPr>
          <a:xfrm>
            <a:off x="1233693" y="1065303"/>
            <a:ext cx="15789599" cy="8448467"/>
          </a:xfrm>
          <a:prstGeom prst="rect">
            <a:avLst/>
          </a:prstGeom>
          <a:noFill/>
        </p:spPr>
        <p:txBody>
          <a:bodyPr wrap="square">
            <a:spAutoFit/>
          </a:bodyPr>
          <a:lstStyle/>
          <a:p>
            <a:pPr indent="330200" algn="just">
              <a:spcAft>
                <a:spcPts val="600"/>
              </a:spcAft>
            </a:pPr>
            <a:r>
              <a:rPr lang="en-US" sz="3300">
                <a:solidFill>
                  <a:srgbClr val="000000"/>
                </a:solidFill>
                <a:effectLst/>
                <a:latin typeface="Calibri" panose="020F0502020204030204" pitchFamily="34" charset="0"/>
                <a:ea typeface="Cambria" panose="02040503050406030204" pitchFamily="18" charset="0"/>
                <a:cs typeface="Cambria" panose="02040503050406030204" pitchFamily="18" charset="0"/>
              </a:rPr>
              <a:t>The television set is an indispensable house item today. It now takes up its familiar place as the local point of the living room. The television set is one of the best ways to get the latest news and to watch films.</a:t>
            </a:r>
            <a:endParaRPr lang="en-US" sz="3300">
              <a:effectLst/>
              <a:latin typeface="Cambria" panose="02040503050406030204" pitchFamily="18" charset="0"/>
              <a:ea typeface="Cambria" panose="02040503050406030204" pitchFamily="18" charset="0"/>
              <a:cs typeface="Cambria" panose="02040503050406030204" pitchFamily="18" charset="0"/>
            </a:endParaRPr>
          </a:p>
          <a:p>
            <a:pPr indent="330200" algn="just">
              <a:spcAft>
                <a:spcPts val="600"/>
              </a:spcAft>
            </a:pPr>
            <a:r>
              <a:rPr lang="en-US" sz="3300">
                <a:solidFill>
                  <a:srgbClr val="000000"/>
                </a:solidFill>
                <a:effectLst/>
                <a:latin typeface="Calibri" panose="020F0502020204030204" pitchFamily="34" charset="0"/>
                <a:ea typeface="Cambria" panose="02040503050406030204" pitchFamily="18" charset="0"/>
                <a:cs typeface="Cambria" panose="02040503050406030204" pitchFamily="18" charset="0"/>
              </a:rPr>
              <a:t>The television set was not only fully electronic when it was first invented. Its screen actually has a small motor and a small lamp. When the motor and the lamp were turned on, they worked together to give out a reddish orange picture. The picture was blurry and it was only about the size of a business card.</a:t>
            </a:r>
            <a:endParaRPr lang="en-US" sz="3300">
              <a:effectLst/>
              <a:latin typeface="Cambria" panose="02040503050406030204" pitchFamily="18" charset="0"/>
              <a:ea typeface="Cambria" panose="02040503050406030204" pitchFamily="18" charset="0"/>
              <a:cs typeface="Cambria" panose="02040503050406030204" pitchFamily="18" charset="0"/>
            </a:endParaRPr>
          </a:p>
          <a:p>
            <a:pPr indent="330200" algn="just">
              <a:spcAft>
                <a:spcPts val="600"/>
              </a:spcAft>
            </a:pPr>
            <a:r>
              <a:rPr lang="en-US" sz="3300">
                <a:solidFill>
                  <a:srgbClr val="000000"/>
                </a:solidFill>
                <a:effectLst/>
                <a:latin typeface="Calibri" panose="020F0502020204030204" pitchFamily="34" charset="0"/>
                <a:ea typeface="Cambria" panose="02040503050406030204" pitchFamily="18" charset="0"/>
                <a:cs typeface="Cambria" panose="02040503050406030204" pitchFamily="18" charset="0"/>
              </a:rPr>
              <a:t>It was only in 1953 in Europe when many people first started owning a television set. They bought a television set for the sole purpose of watching coronation of Queen Elizabeth II in London. Only a few thousand people were allowed into Westminster Abbey. However, live coverage allowed millions of people around the world to watch the coronation.</a:t>
            </a:r>
            <a:endParaRPr lang="en-US" sz="3300">
              <a:effectLst/>
              <a:latin typeface="Cambria" panose="02040503050406030204" pitchFamily="18" charset="0"/>
              <a:ea typeface="Cambria" panose="02040503050406030204" pitchFamily="18" charset="0"/>
              <a:cs typeface="Cambria" panose="02040503050406030204" pitchFamily="18" charset="0"/>
            </a:endParaRPr>
          </a:p>
          <a:p>
            <a:pPr indent="330200" algn="just">
              <a:spcAft>
                <a:spcPts val="600"/>
              </a:spcAft>
            </a:pPr>
            <a:r>
              <a:rPr lang="en-US" sz="3300">
                <a:solidFill>
                  <a:srgbClr val="000000"/>
                </a:solidFill>
                <a:effectLst/>
                <a:latin typeface="Calibri" panose="020F0502020204030204" pitchFamily="34" charset="0"/>
                <a:ea typeface="Cambria" panose="02040503050406030204" pitchFamily="18" charset="0"/>
                <a:cs typeface="Cambria" panose="02040503050406030204" pitchFamily="18" charset="0"/>
              </a:rPr>
              <a:t>Another significant event was the moon landing in 1969. Again, millions of people around the worlds watched as Neil Armstrong walked on the Moon and planted an American flag where to serve as a reminder of the accomplishment of the crew. This time the event was broadcast in colour. The programme was much more realistic than previous ones.</a:t>
            </a:r>
            <a:endParaRPr lang="en-US" sz="33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14959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2331244" y="362423"/>
            <a:ext cx="16323090" cy="833883"/>
          </a:xfrm>
          <a:prstGeom prst="rect">
            <a:avLst/>
          </a:prstGeom>
          <a:noFill/>
        </p:spPr>
        <p:txBody>
          <a:bodyPr wrap="square">
            <a:spAutoFit/>
          </a:bodyPr>
          <a:lstStyle/>
          <a:p>
            <a:pPr algn="just">
              <a:lnSpc>
                <a:spcPct val="150000"/>
              </a:lnSpc>
            </a:pPr>
            <a:r>
              <a:rPr lang="en-US" sz="3600" b="1">
                <a:solidFill>
                  <a:srgbClr val="00B0F0"/>
                </a:solidFill>
                <a:latin typeface="Calibri" panose="020F0502020204030204" pitchFamily="34" charset="0"/>
                <a:ea typeface="Cambria" panose="02040503050406030204" pitchFamily="18" charset="0"/>
                <a:cs typeface="Cambria" panose="02040503050406030204" pitchFamily="18" charset="0"/>
              </a:rPr>
              <a:t>Exercise 2. Read the following text and choose option A, B, C or D.</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F50B68DE-BA5B-400D-8FF1-E35D8AB743E1}"/>
              </a:ext>
            </a:extLst>
          </p:cNvPr>
          <p:cNvSpPr txBox="1"/>
          <p:nvPr/>
        </p:nvSpPr>
        <p:spPr>
          <a:xfrm>
            <a:off x="2172905" y="1151149"/>
            <a:ext cx="15789599" cy="8633133"/>
          </a:xfrm>
          <a:prstGeom prst="rect">
            <a:avLst/>
          </a:prstGeom>
          <a:noFill/>
        </p:spPr>
        <p:txBody>
          <a:bodyPr wrap="square">
            <a:spAutoFit/>
          </a:bodyPr>
          <a:lstStyle/>
          <a:p>
            <a:pPr algn="just">
              <a:spcAft>
                <a:spcPts val="600"/>
              </a:spcAft>
              <a:tabLst>
                <a:tab pos="581660" algn="l"/>
              </a:tabLst>
            </a:pPr>
            <a:r>
              <a:rPr lang="en-US" sz="3000" b="1">
                <a:latin typeface="Calibri" panose="020F0502020204030204" pitchFamily="34" charset="0"/>
                <a:ea typeface="Cambria" panose="02040503050406030204" pitchFamily="18" charset="0"/>
                <a:cs typeface="Cambria" panose="02040503050406030204" pitchFamily="18" charset="0"/>
              </a:rPr>
              <a:t>1.</a:t>
            </a:r>
            <a:r>
              <a:rPr lang="en-US" sz="3000">
                <a:latin typeface="Calibri" panose="020F0502020204030204" pitchFamily="34" charset="0"/>
                <a:ea typeface="Cambria" panose="02040503050406030204" pitchFamily="18" charset="0"/>
                <a:cs typeface="Cambria" panose="02040503050406030204" pitchFamily="18" charset="0"/>
              </a:rPr>
              <a:t>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Many people need the television set today as it.</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863600" algn="l"/>
              </a:tabLst>
            </a:pPr>
            <a:r>
              <a:rPr lang="en-US" sz="3000">
                <a:latin typeface="Calibri" panose="020F0502020204030204" pitchFamily="34" charset="0"/>
                <a:ea typeface="Cambria" panose="02040503050406030204" pitchFamily="18" charset="0"/>
                <a:cs typeface="Cambria" panose="02040503050406030204" pitchFamily="18" charset="0"/>
              </a:rPr>
              <a:t>A.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allows them to watch the coronation of Queen Elizabeth II</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863600" algn="l"/>
              </a:tabLst>
            </a:pPr>
            <a:r>
              <a:rPr lang="en-US" sz="3000">
                <a:latin typeface="Calibri" panose="020F0502020204030204" pitchFamily="34" charset="0"/>
                <a:ea typeface="Cambria" panose="02040503050406030204" pitchFamily="18" charset="0"/>
                <a:cs typeface="Cambria" panose="02040503050406030204" pitchFamily="18" charset="0"/>
              </a:rPr>
              <a:t>B.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enables them to find out what is happening around the world.</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000">
                <a:latin typeface="Calibri" panose="020F0502020204030204" pitchFamily="34" charset="0"/>
                <a:ea typeface="Cambria" panose="02040503050406030204" pitchFamily="18" charset="0"/>
                <a:cs typeface="Cambria" panose="02040503050406030204" pitchFamily="18" charset="0"/>
              </a:rPr>
              <a:t>C.</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 is an electronic item.</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D. let them see things in colour.</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385445" algn="l"/>
              </a:tabLst>
            </a:pPr>
            <a:r>
              <a:rPr lang="en-US" sz="3000" b="1">
                <a:latin typeface="Calibri" panose="020F0502020204030204" pitchFamily="34" charset="0"/>
                <a:ea typeface="Cambria" panose="02040503050406030204" pitchFamily="18" charset="0"/>
                <a:cs typeface="Cambria" panose="02040503050406030204" pitchFamily="18" charset="0"/>
              </a:rPr>
              <a:t>2.</a:t>
            </a:r>
            <a:r>
              <a:rPr lang="en-US" sz="3000">
                <a:latin typeface="Calibri" panose="020F0502020204030204" pitchFamily="34" charset="0"/>
                <a:ea typeface="Cambria" panose="02040503050406030204" pitchFamily="18" charset="0"/>
                <a:cs typeface="Cambria" panose="02040503050406030204" pitchFamily="18" charset="0"/>
              </a:rPr>
              <a:t>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Television sets in the past</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385445" algn="l"/>
              </a:tabLst>
            </a:pP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A. were not so clear 				B. were very bulky </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385445" algn="l"/>
              </a:tabLst>
            </a:pPr>
            <a:r>
              <a:rPr lang="en-US" sz="3000">
                <a:latin typeface="Calibri" panose="020F0502020204030204" pitchFamily="34" charset="0"/>
                <a:ea typeface="Cambria" panose="02040503050406030204" pitchFamily="18" charset="0"/>
                <a:cs typeface="Cambria" panose="02040503050406030204" pitchFamily="18" charset="0"/>
              </a:rPr>
              <a:t>C.</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 ran on electricity				D. showed pictures that were full coloured</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000" b="1">
                <a:latin typeface="Calibri" panose="020F0502020204030204" pitchFamily="34" charset="0"/>
                <a:ea typeface="Cambria" panose="02040503050406030204" pitchFamily="18" charset="0"/>
                <a:cs typeface="Cambria" panose="02040503050406030204" pitchFamily="18" charset="0"/>
              </a:rPr>
              <a:t>3.</a:t>
            </a:r>
            <a:r>
              <a:rPr lang="en-US" sz="3000">
                <a:latin typeface="Calibri" panose="020F0502020204030204" pitchFamily="34" charset="0"/>
                <a:ea typeface="Cambria" panose="02040503050406030204" pitchFamily="18" charset="0"/>
                <a:cs typeface="Cambria" panose="02040503050406030204" pitchFamily="18" charset="0"/>
              </a:rPr>
              <a:t>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Why do you think the sales of television set rocketed in Europe in 1953?</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A. Television sets became more affordable.</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B. people wanted to watch the moon landing.</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000">
                <a:latin typeface="Calibri" panose="020F0502020204030204" pitchFamily="34" charset="0"/>
                <a:ea typeface="Cambria" panose="02040503050406030204" pitchFamily="18" charset="0"/>
                <a:cs typeface="Cambria" panose="02040503050406030204" pitchFamily="18" charset="0"/>
              </a:rPr>
              <a:t>C.</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 People wanted to watch the crowning of the Queen.</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D. People wanted to watch live coverage of events around the world.</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000" b="1">
                <a:latin typeface="Calibri" panose="020F0502020204030204" pitchFamily="34" charset="0"/>
                <a:ea typeface="Cambria" panose="02040503050406030204" pitchFamily="18" charset="0"/>
                <a:cs typeface="Cambria" panose="02040503050406030204" pitchFamily="18" charset="0"/>
              </a:rPr>
              <a:t>4.</a:t>
            </a:r>
            <a:r>
              <a:rPr lang="en-US" sz="3000">
                <a:latin typeface="Calibri" panose="020F0502020204030204" pitchFamily="34" charset="0"/>
                <a:ea typeface="Cambria" panose="02040503050406030204" pitchFamily="18" charset="0"/>
                <a:cs typeface="Cambria" panose="02040503050406030204" pitchFamily="18" charset="0"/>
              </a:rPr>
              <a:t>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People around the world watched Neil Armstrong</a:t>
            </a:r>
            <a:r>
              <a:rPr lang="en-US" sz="3000">
                <a:latin typeface="Calibri" panose="020F0502020204030204" pitchFamily="34" charset="0"/>
                <a:ea typeface="Cambria" panose="02040503050406030204" pitchFamily="18" charset="0"/>
                <a:cs typeface="Cambria" panose="02040503050406030204" pitchFamily="18" charset="0"/>
              </a:rPr>
              <a:t>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in 1969.</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855980" algn="l"/>
              </a:tabLst>
            </a:pPr>
            <a:r>
              <a:rPr lang="en-US" sz="3000">
                <a:latin typeface="Calibri" panose="020F0502020204030204" pitchFamily="34" charset="0"/>
                <a:ea typeface="Cambria" panose="02040503050406030204" pitchFamily="18" charset="0"/>
                <a:cs typeface="Cambria" panose="02040503050406030204" pitchFamily="18" charset="0"/>
              </a:rPr>
              <a:t>A.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travel to the moon</a:t>
            </a:r>
            <a:r>
              <a:rPr lang="en-US" sz="3000">
                <a:latin typeface="Cambria" panose="02040503050406030204" pitchFamily="18" charset="0"/>
                <a:ea typeface="Cambria" panose="02040503050406030204" pitchFamily="18" charset="0"/>
                <a:cs typeface="Cambria" panose="02040503050406030204" pitchFamily="18" charset="0"/>
              </a:rPr>
              <a:t>			</a:t>
            </a:r>
            <a:r>
              <a:rPr lang="en-US" sz="3000">
                <a:latin typeface="Calibri" panose="020F0502020204030204" pitchFamily="34" charset="0"/>
                <a:ea typeface="Cambria" panose="02040503050406030204" pitchFamily="18" charset="0"/>
                <a:cs typeface="Cambria" panose="02040503050406030204" pitchFamily="18" charset="0"/>
              </a:rPr>
              <a:t>B.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sit on the moon</a:t>
            </a:r>
            <a:endParaRPr lang="en-US" sz="30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000">
                <a:latin typeface="Calibri" panose="020F0502020204030204" pitchFamily="34" charset="0"/>
                <a:ea typeface="Cambria" panose="02040503050406030204" pitchFamily="18" charset="0"/>
                <a:cs typeface="Cambria" panose="02040503050406030204" pitchFamily="18" charset="0"/>
              </a:rPr>
              <a:t>C.</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 put a flag on the moon</a:t>
            </a:r>
            <a:r>
              <a:rPr lang="en-US" sz="3000">
                <a:latin typeface="Cambria" panose="02040503050406030204" pitchFamily="18" charset="0"/>
                <a:ea typeface="Cambria" panose="02040503050406030204" pitchFamily="18" charset="0"/>
                <a:cs typeface="Cambria" panose="02040503050406030204" pitchFamily="18" charset="0"/>
              </a:rPr>
              <a:t>		</a:t>
            </a:r>
            <a:r>
              <a:rPr lang="en-US" sz="3000">
                <a:solidFill>
                  <a:srgbClr val="000000"/>
                </a:solidFill>
                <a:latin typeface="Calibri" panose="020F0502020204030204" pitchFamily="34" charset="0"/>
                <a:ea typeface="Cambria" panose="02040503050406030204" pitchFamily="18" charset="0"/>
                <a:cs typeface="Cambria" panose="02040503050406030204" pitchFamily="18" charset="0"/>
              </a:rPr>
              <a:t>D. take the American flag away from the moon.</a:t>
            </a:r>
            <a:endParaRPr lang="en-US" sz="3000">
              <a:latin typeface="Cambria" panose="02040503050406030204" pitchFamily="18" charset="0"/>
              <a:ea typeface="Cambria" panose="02040503050406030204" pitchFamily="18" charset="0"/>
              <a:cs typeface="Cambria" panose="02040503050406030204" pitchFamily="18" charset="0"/>
            </a:endParaRPr>
          </a:p>
        </p:txBody>
      </p:sp>
      <p:sp>
        <p:nvSpPr>
          <p:cNvPr id="118" name="Oval 117">
            <a:extLst>
              <a:ext uri="{FF2B5EF4-FFF2-40B4-BE49-F238E27FC236}">
                <a16:creationId xmlns:a16="http://schemas.microsoft.com/office/drawing/2014/main" id="{DF3D21C5-97C2-46EB-8267-AC8C25E64F8F}"/>
              </a:ext>
            </a:extLst>
          </p:cNvPr>
          <p:cNvSpPr/>
          <p:nvPr/>
        </p:nvSpPr>
        <p:spPr>
          <a:xfrm>
            <a:off x="1971637" y="2102430"/>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9" name="Oval 118">
            <a:extLst>
              <a:ext uri="{FF2B5EF4-FFF2-40B4-BE49-F238E27FC236}">
                <a16:creationId xmlns:a16="http://schemas.microsoft.com/office/drawing/2014/main" id="{096F592E-B6F4-4A54-AFF2-60195D838216}"/>
              </a:ext>
            </a:extLst>
          </p:cNvPr>
          <p:cNvSpPr/>
          <p:nvPr/>
        </p:nvSpPr>
        <p:spPr>
          <a:xfrm>
            <a:off x="1971637" y="4262601"/>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1" name="Oval 120">
            <a:extLst>
              <a:ext uri="{FF2B5EF4-FFF2-40B4-BE49-F238E27FC236}">
                <a16:creationId xmlns:a16="http://schemas.microsoft.com/office/drawing/2014/main" id="{EB0C1D78-9DA8-4844-BF74-1726D666639C}"/>
              </a:ext>
            </a:extLst>
          </p:cNvPr>
          <p:cNvSpPr/>
          <p:nvPr/>
        </p:nvSpPr>
        <p:spPr>
          <a:xfrm>
            <a:off x="2009281" y="6925621"/>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2" name="Oval 121">
            <a:extLst>
              <a:ext uri="{FF2B5EF4-FFF2-40B4-BE49-F238E27FC236}">
                <a16:creationId xmlns:a16="http://schemas.microsoft.com/office/drawing/2014/main" id="{537DB80D-36E3-4248-9B1F-7FA17AE672EA}"/>
              </a:ext>
            </a:extLst>
          </p:cNvPr>
          <p:cNvSpPr/>
          <p:nvPr/>
        </p:nvSpPr>
        <p:spPr>
          <a:xfrm>
            <a:off x="7401194" y="9136153"/>
            <a:ext cx="739146" cy="6860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4012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par>
                    <p:cTn id="170" fill="hold">
                      <p:stCondLst>
                        <p:cond delay="indefinite"/>
                      </p:stCondLst>
                      <p:childTnLst>
                        <p:par>
                          <p:cTn id="171" fill="hold">
                            <p:stCondLst>
                              <p:cond delay="0"/>
                            </p:stCondLst>
                            <p:childTnLst>
                              <p:par>
                                <p:cTn id="172" presetID="16" presetClass="entr" presetSubtype="21" fill="hold" grpId="0" nodeType="clickEffect">
                                  <p:stCondLst>
                                    <p:cond delay="0"/>
                                  </p:stCondLst>
                                  <p:childTnLst>
                                    <p:set>
                                      <p:cBhvr>
                                        <p:cTn id="173" dur="1" fill="hold">
                                          <p:stCondLst>
                                            <p:cond delay="0"/>
                                          </p:stCondLst>
                                        </p:cTn>
                                        <p:tgtEl>
                                          <p:spTgt spid="118"/>
                                        </p:tgtEl>
                                        <p:attrNameLst>
                                          <p:attrName>style.visibility</p:attrName>
                                        </p:attrNameLst>
                                      </p:cBhvr>
                                      <p:to>
                                        <p:strVal val="visible"/>
                                      </p:to>
                                    </p:set>
                                    <p:animEffect transition="in" filter="barn(inVertical)">
                                      <p:cBhvr>
                                        <p:cTn id="174" dur="500"/>
                                        <p:tgtEl>
                                          <p:spTgt spid="118"/>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grpId="0" nodeType="clickEffect">
                                  <p:stCondLst>
                                    <p:cond delay="0"/>
                                  </p:stCondLst>
                                  <p:childTnLst>
                                    <p:set>
                                      <p:cBhvr>
                                        <p:cTn id="178" dur="1" fill="hold">
                                          <p:stCondLst>
                                            <p:cond delay="0"/>
                                          </p:stCondLst>
                                        </p:cTn>
                                        <p:tgtEl>
                                          <p:spTgt spid="119"/>
                                        </p:tgtEl>
                                        <p:attrNameLst>
                                          <p:attrName>style.visibility</p:attrName>
                                        </p:attrNameLst>
                                      </p:cBhvr>
                                      <p:to>
                                        <p:strVal val="visible"/>
                                      </p:to>
                                    </p:set>
                                    <p:animEffect transition="in" filter="barn(inVertical)">
                                      <p:cBhvr>
                                        <p:cTn id="179" dur="500"/>
                                        <p:tgtEl>
                                          <p:spTgt spid="119"/>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21"/>
                                        </p:tgtEl>
                                        <p:attrNameLst>
                                          <p:attrName>style.visibility</p:attrName>
                                        </p:attrNameLst>
                                      </p:cBhvr>
                                      <p:to>
                                        <p:strVal val="visible"/>
                                      </p:to>
                                    </p:set>
                                    <p:animEffect transition="in" filter="barn(inVertical)">
                                      <p:cBhvr>
                                        <p:cTn id="184" dur="500"/>
                                        <p:tgtEl>
                                          <p:spTgt spid="121"/>
                                        </p:tgtEl>
                                      </p:cBhvr>
                                    </p:animEffect>
                                  </p:childTnLst>
                                </p:cTn>
                              </p:par>
                            </p:childTnLst>
                          </p:cTn>
                        </p:par>
                      </p:childTnLst>
                    </p:cTn>
                  </p:par>
                  <p:par>
                    <p:cTn id="185" fill="hold">
                      <p:stCondLst>
                        <p:cond delay="indefinite"/>
                      </p:stCondLst>
                      <p:childTnLst>
                        <p:par>
                          <p:cTn id="186" fill="hold">
                            <p:stCondLst>
                              <p:cond delay="0"/>
                            </p:stCondLst>
                            <p:childTnLst>
                              <p:par>
                                <p:cTn id="187" presetID="16" presetClass="entr" presetSubtype="21" fill="hold" grpId="0" nodeType="clickEffect">
                                  <p:stCondLst>
                                    <p:cond delay="0"/>
                                  </p:stCondLst>
                                  <p:childTnLst>
                                    <p:set>
                                      <p:cBhvr>
                                        <p:cTn id="188" dur="1" fill="hold">
                                          <p:stCondLst>
                                            <p:cond delay="0"/>
                                          </p:stCondLst>
                                        </p:cTn>
                                        <p:tgtEl>
                                          <p:spTgt spid="122"/>
                                        </p:tgtEl>
                                        <p:attrNameLst>
                                          <p:attrName>style.visibility</p:attrName>
                                        </p:attrNameLst>
                                      </p:cBhvr>
                                      <p:to>
                                        <p:strVal val="visible"/>
                                      </p:to>
                                    </p:set>
                                    <p:animEffect transition="in" filter="barn(inVertical)">
                                      <p:cBhvr>
                                        <p:cTn id="189"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P spid="118" grpId="0" animBg="1"/>
      <p:bldP spid="119" grpId="0" animBg="1"/>
      <p:bldP spid="121" grpId="0" animBg="1"/>
      <p:bldP spid="1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4321394" y="198173"/>
            <a:ext cx="16323090" cy="916213"/>
          </a:xfrm>
          <a:prstGeom prst="rect">
            <a:avLst/>
          </a:prstGeom>
          <a:noFill/>
        </p:spPr>
        <p:txBody>
          <a:bodyPr wrap="square">
            <a:spAutoFit/>
          </a:bodyPr>
          <a:lstStyle/>
          <a:p>
            <a:pPr algn="just">
              <a:lnSpc>
                <a:spcPct val="150000"/>
              </a:lnSpc>
            </a:pPr>
            <a:r>
              <a:rPr lang="en-US" sz="4000" b="1">
                <a:solidFill>
                  <a:srgbClr val="00B0F0"/>
                </a:solidFill>
                <a:latin typeface="Calibri" panose="020F0502020204030204" pitchFamily="34" charset="0"/>
                <a:ea typeface="Cambria" panose="02040503050406030204" pitchFamily="18" charset="0"/>
                <a:cs typeface="Cambria" panose="02040503050406030204" pitchFamily="18" charset="0"/>
              </a:rPr>
              <a:t>Exercise 3. Read and do the tasks followed.</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5ED0EFC1-11D1-475F-8559-ED0984A4A1A0}"/>
              </a:ext>
            </a:extLst>
          </p:cNvPr>
          <p:cNvSpPr txBox="1"/>
          <p:nvPr/>
        </p:nvSpPr>
        <p:spPr>
          <a:xfrm>
            <a:off x="1192358" y="886178"/>
            <a:ext cx="15809982" cy="9038372"/>
          </a:xfrm>
          <a:prstGeom prst="rect">
            <a:avLst/>
          </a:prstGeom>
          <a:noFill/>
        </p:spPr>
        <p:txBody>
          <a:bodyPr wrap="square">
            <a:spAutoFit/>
          </a:bodyPr>
          <a:lstStyle/>
          <a:p>
            <a:pPr indent="304800" algn="just">
              <a:spcAft>
                <a:spcPts val="500"/>
              </a:spcAft>
            </a:pPr>
            <a:r>
              <a:rPr lang="en-US" sz="3100" b="1">
                <a:solidFill>
                  <a:srgbClr val="000000"/>
                </a:solidFill>
                <a:effectLst/>
                <a:latin typeface="Calibri" panose="020F0502020204030204" pitchFamily="34" charset="0"/>
                <a:ea typeface="Times New Roman" panose="02020603050405020304" pitchFamily="18" charset="0"/>
              </a:rPr>
              <a:t>Stuart</a:t>
            </a:r>
            <a:endParaRPr lang="en-US" sz="3100" b="1">
              <a:effectLst/>
              <a:latin typeface="Times New Roman" panose="02020603050405020304" pitchFamily="18" charset="0"/>
              <a:ea typeface="Times New Roman" panose="02020603050405020304" pitchFamily="18" charset="0"/>
            </a:endParaRPr>
          </a:p>
          <a:p>
            <a:pPr indent="342900" algn="just">
              <a:spcAft>
                <a:spcPts val="600"/>
              </a:spcAft>
            </a:pP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There’s a lot of good stuff on TV, so I watch something most days of the week. It’s the easiest thing to do when I get home from school and I’m too tired to go out or read a book. I watch quite a lot of documentaries and the news, because I like to know what’s happening in the world, and I’m also a big fan of reality shows like Big Brother.</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indent="342900" algn="just">
              <a:spcAft>
                <a:spcPts val="600"/>
              </a:spcAft>
            </a:pP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In Big Brother, they get real people together in a house for a few weeks, and because the house is full of cameras you can watch how they behave. Sometimes the people are celebrities. As a viewer, you can decide which of the people you don’t like, and then vote to evict them from of the house -1 love that!</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indent="304800" algn="just">
              <a:spcAft>
                <a:spcPts val="500"/>
              </a:spcAft>
            </a:pPr>
            <a:r>
              <a:rPr lang="en-US" sz="3100" b="1">
                <a:solidFill>
                  <a:srgbClr val="000000"/>
                </a:solidFill>
                <a:effectLst/>
                <a:latin typeface="Calibri" panose="020F0502020204030204" pitchFamily="34" charset="0"/>
                <a:ea typeface="Times New Roman" panose="02020603050405020304" pitchFamily="18" charset="0"/>
              </a:rPr>
              <a:t>Patricia</a:t>
            </a:r>
            <a:endParaRPr lang="en-US" sz="3100" b="1">
              <a:effectLst/>
              <a:latin typeface="Times New Roman" panose="02020603050405020304" pitchFamily="18" charset="0"/>
              <a:ea typeface="Times New Roman" panose="02020603050405020304" pitchFamily="18" charset="0"/>
            </a:endParaRPr>
          </a:p>
          <a:p>
            <a:pPr indent="342900" algn="just">
              <a:spcAft>
                <a:spcPts val="600"/>
              </a:spcAft>
            </a:pP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Most of the time I’m too busy to watch TV, and anyway, there’s so much rubbish on these days. Apart from the news - which I find interesting, it’s difficult to find anything intelligent on any of the channels.</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indent="342900" algn="just">
              <a:spcAft>
                <a:spcPts val="600"/>
              </a:spcAft>
            </a:pP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I really hate are those reality shows, like the one where they put people in a house for a few weeks and then film how they behave, as if they were animals</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in a zoo. From the little I’ve seen, it seems the people who make these programmes ' always put some really ignorant or selfish people in the house, and then expect the viewers to find their behaviour entertaining. I find it depressing.</a:t>
            </a:r>
            <a:endParaRPr lang="en-US" sz="31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666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7"/>
                                        </p:tgtEl>
                                        <p:attrNameLst>
                                          <p:attrName>style.visibility</p:attrName>
                                        </p:attrNameLst>
                                      </p:cBhvr>
                                      <p:to>
                                        <p:strVal val="visible"/>
                                      </p:to>
                                    </p:set>
                                    <p:anim calcmode="lin" valueType="num">
                                      <p:cBhvr>
                                        <p:cTn id="167" dur="500" fill="hold"/>
                                        <p:tgtEl>
                                          <p:spTgt spid="117"/>
                                        </p:tgtEl>
                                        <p:attrNameLst>
                                          <p:attrName>ppt_w</p:attrName>
                                        </p:attrNameLst>
                                      </p:cBhvr>
                                      <p:tavLst>
                                        <p:tav tm="0">
                                          <p:val>
                                            <p:fltVal val="0"/>
                                          </p:val>
                                        </p:tav>
                                        <p:tav tm="100000">
                                          <p:val>
                                            <p:strVal val="#ppt_w"/>
                                          </p:val>
                                        </p:tav>
                                      </p:tavLst>
                                    </p:anim>
                                    <p:anim calcmode="lin" valueType="num">
                                      <p:cBhvr>
                                        <p:cTn id="168" dur="500" fill="hold"/>
                                        <p:tgtEl>
                                          <p:spTgt spid="117"/>
                                        </p:tgtEl>
                                        <p:attrNameLst>
                                          <p:attrName>ppt_h</p:attrName>
                                        </p:attrNameLst>
                                      </p:cBhvr>
                                      <p:tavLst>
                                        <p:tav tm="0">
                                          <p:val>
                                            <p:fltVal val="0"/>
                                          </p:val>
                                        </p:tav>
                                        <p:tav tm="100000">
                                          <p:val>
                                            <p:strVal val="#ppt_h"/>
                                          </p:val>
                                        </p:tav>
                                      </p:tavLst>
                                    </p:anim>
                                    <p:animEffect transition="in" filter="fade">
                                      <p:cBhvr>
                                        <p:cTn id="169"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7"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3010202" y="219619"/>
            <a:ext cx="16323090" cy="916213"/>
          </a:xfrm>
          <a:prstGeom prst="rect">
            <a:avLst/>
          </a:prstGeom>
          <a:noFill/>
        </p:spPr>
        <p:txBody>
          <a:bodyPr wrap="square">
            <a:spAutoFit/>
          </a:bodyPr>
          <a:lstStyle/>
          <a:p>
            <a:pPr algn="just">
              <a:lnSpc>
                <a:spcPct val="150000"/>
              </a:lnSpc>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a. Decide which person likes to do each of these actions.</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graphicFrame>
        <p:nvGraphicFramePr>
          <p:cNvPr id="57" name="Table 56">
            <a:extLst>
              <a:ext uri="{FF2B5EF4-FFF2-40B4-BE49-F238E27FC236}">
                <a16:creationId xmlns:a16="http://schemas.microsoft.com/office/drawing/2014/main" id="{5752C634-87A0-45A0-BC57-0A4FB9C6F919}"/>
              </a:ext>
            </a:extLst>
          </p:cNvPr>
          <p:cNvGraphicFramePr>
            <a:graphicFrameLocks noGrp="1"/>
          </p:cNvGraphicFramePr>
          <p:nvPr>
            <p:extLst>
              <p:ext uri="{D42A27DB-BD31-4B8C-83A1-F6EECF244321}">
                <p14:modId xmlns:p14="http://schemas.microsoft.com/office/powerpoint/2010/main" val="2345422433"/>
              </p:ext>
            </p:extLst>
          </p:nvPr>
        </p:nvGraphicFramePr>
        <p:xfrm>
          <a:off x="1075702" y="3854097"/>
          <a:ext cx="16040736" cy="5579619"/>
        </p:xfrm>
        <a:graphic>
          <a:graphicData uri="http://schemas.openxmlformats.org/drawingml/2006/table">
            <a:tbl>
              <a:tblPr firstRow="1" firstCol="1" bandRow="1"/>
              <a:tblGrid>
                <a:gridCol w="8020368">
                  <a:extLst>
                    <a:ext uri="{9D8B030D-6E8A-4147-A177-3AD203B41FA5}">
                      <a16:colId xmlns:a16="http://schemas.microsoft.com/office/drawing/2014/main" val="2949796221"/>
                    </a:ext>
                  </a:extLst>
                </a:gridCol>
                <a:gridCol w="8020368">
                  <a:extLst>
                    <a:ext uri="{9D8B030D-6E8A-4147-A177-3AD203B41FA5}">
                      <a16:colId xmlns:a16="http://schemas.microsoft.com/office/drawing/2014/main" val="3543926767"/>
                    </a:ext>
                  </a:extLst>
                </a:gridCol>
              </a:tblGrid>
              <a:tr h="565947">
                <a:tc>
                  <a:txBody>
                    <a:bodyPr/>
                    <a:lstStyle/>
                    <a:p>
                      <a:pPr algn="ctr">
                        <a:lnSpc>
                          <a:spcPct val="15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Stuart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Patricia</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497814299"/>
                  </a:ext>
                </a:extLst>
              </a:tr>
              <a:tr h="3314418">
                <a:tc>
                  <a:txBody>
                    <a:bodyPr/>
                    <a:lstStyle/>
                    <a:p>
                      <a:pPr algn="just">
                        <a:lnSpc>
                          <a:spcPct val="15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895569"/>
                  </a:ext>
                </a:extLst>
              </a:tr>
            </a:tbl>
          </a:graphicData>
        </a:graphic>
      </p:graphicFrame>
      <p:sp>
        <p:nvSpPr>
          <p:cNvPr id="119" name="TextBox 118">
            <a:extLst>
              <a:ext uri="{FF2B5EF4-FFF2-40B4-BE49-F238E27FC236}">
                <a16:creationId xmlns:a16="http://schemas.microsoft.com/office/drawing/2014/main" id="{E644E3B8-DBDA-43EA-B583-4C4DCD6B9CD8}"/>
              </a:ext>
            </a:extLst>
          </p:cNvPr>
          <p:cNvSpPr txBox="1"/>
          <p:nvPr/>
        </p:nvSpPr>
        <p:spPr>
          <a:xfrm>
            <a:off x="1475485" y="1111881"/>
            <a:ext cx="68579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48704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spend much time watching TV</a:t>
            </a:r>
            <a:endParaRPr kumimoji="0" lang="en-US"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21" name="TextBox 120">
            <a:extLst>
              <a:ext uri="{FF2B5EF4-FFF2-40B4-BE49-F238E27FC236}">
                <a16:creationId xmlns:a16="http://schemas.microsoft.com/office/drawing/2014/main" id="{BACD020E-C30F-41FC-93F8-7FE94359CB30}"/>
              </a:ext>
            </a:extLst>
          </p:cNvPr>
          <p:cNvSpPr txBox="1"/>
          <p:nvPr/>
        </p:nvSpPr>
        <p:spPr>
          <a:xfrm>
            <a:off x="1432117" y="1720898"/>
            <a:ext cx="68579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48704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too busy to watch TV</a:t>
            </a:r>
          </a:p>
        </p:txBody>
      </p:sp>
      <p:sp>
        <p:nvSpPr>
          <p:cNvPr id="122" name="TextBox 121">
            <a:extLst>
              <a:ext uri="{FF2B5EF4-FFF2-40B4-BE49-F238E27FC236}">
                <a16:creationId xmlns:a16="http://schemas.microsoft.com/office/drawing/2014/main" id="{164FD43C-A206-40B7-B61F-8D135E2A54A0}"/>
              </a:ext>
            </a:extLst>
          </p:cNvPr>
          <p:cNvSpPr txBox="1"/>
          <p:nvPr/>
        </p:nvSpPr>
        <p:spPr>
          <a:xfrm>
            <a:off x="1449683" y="2331913"/>
            <a:ext cx="68579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48704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watch documentaries and news</a:t>
            </a:r>
          </a:p>
        </p:txBody>
      </p:sp>
      <p:sp>
        <p:nvSpPr>
          <p:cNvPr id="123" name="TextBox 122">
            <a:extLst>
              <a:ext uri="{FF2B5EF4-FFF2-40B4-BE49-F238E27FC236}">
                <a16:creationId xmlns:a16="http://schemas.microsoft.com/office/drawing/2014/main" id="{75090821-2C8D-43BD-BEB2-9717DFBA13EE}"/>
              </a:ext>
            </a:extLst>
          </p:cNvPr>
          <p:cNvSpPr txBox="1"/>
          <p:nvPr/>
        </p:nvSpPr>
        <p:spPr>
          <a:xfrm>
            <a:off x="1449683" y="3007741"/>
            <a:ext cx="68579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48704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just watch news</a:t>
            </a:r>
          </a:p>
        </p:txBody>
      </p:sp>
      <p:sp>
        <p:nvSpPr>
          <p:cNvPr id="124" name="TextBox 123">
            <a:extLst>
              <a:ext uri="{FF2B5EF4-FFF2-40B4-BE49-F238E27FC236}">
                <a16:creationId xmlns:a16="http://schemas.microsoft.com/office/drawing/2014/main" id="{3627297D-0B36-4655-8757-EA4C5E22981B}"/>
              </a:ext>
            </a:extLst>
          </p:cNvPr>
          <p:cNvSpPr txBox="1"/>
          <p:nvPr/>
        </p:nvSpPr>
        <p:spPr>
          <a:xfrm>
            <a:off x="9370554" y="1087906"/>
            <a:ext cx="68579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48704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find reality shows depressing</a:t>
            </a:r>
          </a:p>
        </p:txBody>
      </p:sp>
      <p:sp>
        <p:nvSpPr>
          <p:cNvPr id="125" name="TextBox 124">
            <a:extLst>
              <a:ext uri="{FF2B5EF4-FFF2-40B4-BE49-F238E27FC236}">
                <a16:creationId xmlns:a16="http://schemas.microsoft.com/office/drawing/2014/main" id="{A2A06422-E774-42DC-B672-287A8BE5EA55}"/>
              </a:ext>
            </a:extLst>
          </p:cNvPr>
          <p:cNvSpPr txBox="1"/>
          <p:nvPr/>
        </p:nvSpPr>
        <p:spPr>
          <a:xfrm>
            <a:off x="9327186" y="1696923"/>
            <a:ext cx="68579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48704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find reality show interesting</a:t>
            </a:r>
          </a:p>
        </p:txBody>
      </p:sp>
      <p:sp>
        <p:nvSpPr>
          <p:cNvPr id="126" name="TextBox 125">
            <a:extLst>
              <a:ext uri="{FF2B5EF4-FFF2-40B4-BE49-F238E27FC236}">
                <a16:creationId xmlns:a16="http://schemas.microsoft.com/office/drawing/2014/main" id="{2692714D-B602-4F1B-B091-D6D5F419A3E5}"/>
              </a:ext>
            </a:extLst>
          </p:cNvPr>
          <p:cNvSpPr txBox="1"/>
          <p:nvPr/>
        </p:nvSpPr>
        <p:spPr>
          <a:xfrm>
            <a:off x="9344752" y="2307938"/>
            <a:ext cx="68579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48704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hate Big Brothers</a:t>
            </a:r>
          </a:p>
        </p:txBody>
      </p:sp>
      <p:sp>
        <p:nvSpPr>
          <p:cNvPr id="127" name="TextBox 126">
            <a:extLst>
              <a:ext uri="{FF2B5EF4-FFF2-40B4-BE49-F238E27FC236}">
                <a16:creationId xmlns:a16="http://schemas.microsoft.com/office/drawing/2014/main" id="{92CA98E1-63DB-4C80-8339-4BA21CF78D0D}"/>
              </a:ext>
            </a:extLst>
          </p:cNvPr>
          <p:cNvSpPr txBox="1"/>
          <p:nvPr/>
        </p:nvSpPr>
        <p:spPr>
          <a:xfrm>
            <a:off x="9344752" y="2983766"/>
            <a:ext cx="68579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tab pos="487045" algn="l"/>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love Big Brothers</a:t>
            </a:r>
          </a:p>
        </p:txBody>
      </p:sp>
    </p:spTree>
    <p:extLst>
      <p:ext uri="{BB962C8B-B14F-4D97-AF65-F5344CB8AC3E}">
        <p14:creationId xmlns:p14="http://schemas.microsoft.com/office/powerpoint/2010/main" val="33862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nodeType="withEffect">
                                  <p:stCondLst>
                                    <p:cond delay="0"/>
                                  </p:stCondLst>
                                  <p:childTnLst>
                                    <p:set>
                                      <p:cBhvr>
                                        <p:cTn id="166" dur="1" fill="hold">
                                          <p:stCondLst>
                                            <p:cond delay="0"/>
                                          </p:stCondLst>
                                        </p:cTn>
                                        <p:tgtEl>
                                          <p:spTgt spid="57"/>
                                        </p:tgtEl>
                                        <p:attrNameLst>
                                          <p:attrName>style.visibility</p:attrName>
                                        </p:attrNameLst>
                                      </p:cBhvr>
                                      <p:to>
                                        <p:strVal val="visible"/>
                                      </p:to>
                                    </p:set>
                                    <p:anim calcmode="lin" valueType="num">
                                      <p:cBhvr>
                                        <p:cTn id="167" dur="500" fill="hold"/>
                                        <p:tgtEl>
                                          <p:spTgt spid="57"/>
                                        </p:tgtEl>
                                        <p:attrNameLst>
                                          <p:attrName>ppt_w</p:attrName>
                                        </p:attrNameLst>
                                      </p:cBhvr>
                                      <p:tavLst>
                                        <p:tav tm="0">
                                          <p:val>
                                            <p:fltVal val="0"/>
                                          </p:val>
                                        </p:tav>
                                        <p:tav tm="100000">
                                          <p:val>
                                            <p:strVal val="#ppt_w"/>
                                          </p:val>
                                        </p:tav>
                                      </p:tavLst>
                                    </p:anim>
                                    <p:anim calcmode="lin" valueType="num">
                                      <p:cBhvr>
                                        <p:cTn id="168" dur="500" fill="hold"/>
                                        <p:tgtEl>
                                          <p:spTgt spid="57"/>
                                        </p:tgtEl>
                                        <p:attrNameLst>
                                          <p:attrName>ppt_h</p:attrName>
                                        </p:attrNameLst>
                                      </p:cBhvr>
                                      <p:tavLst>
                                        <p:tav tm="0">
                                          <p:val>
                                            <p:fltVal val="0"/>
                                          </p:val>
                                        </p:tav>
                                        <p:tav tm="100000">
                                          <p:val>
                                            <p:strVal val="#ppt_h"/>
                                          </p:val>
                                        </p:tav>
                                      </p:tavLst>
                                    </p:anim>
                                    <p:animEffect transition="in" filter="fade">
                                      <p:cBhvr>
                                        <p:cTn id="169" dur="500"/>
                                        <p:tgtEl>
                                          <p:spTgt spid="57"/>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119"/>
                                        </p:tgtEl>
                                        <p:attrNameLst>
                                          <p:attrName>style.visibility</p:attrName>
                                        </p:attrNameLst>
                                      </p:cBhvr>
                                      <p:to>
                                        <p:strVal val="visible"/>
                                      </p:to>
                                    </p:set>
                                    <p:anim calcmode="lin" valueType="num">
                                      <p:cBhvr>
                                        <p:cTn id="172" dur="500" fill="hold"/>
                                        <p:tgtEl>
                                          <p:spTgt spid="119"/>
                                        </p:tgtEl>
                                        <p:attrNameLst>
                                          <p:attrName>ppt_w</p:attrName>
                                        </p:attrNameLst>
                                      </p:cBhvr>
                                      <p:tavLst>
                                        <p:tav tm="0">
                                          <p:val>
                                            <p:fltVal val="0"/>
                                          </p:val>
                                        </p:tav>
                                        <p:tav tm="100000">
                                          <p:val>
                                            <p:strVal val="#ppt_w"/>
                                          </p:val>
                                        </p:tav>
                                      </p:tavLst>
                                    </p:anim>
                                    <p:anim calcmode="lin" valueType="num">
                                      <p:cBhvr>
                                        <p:cTn id="173" dur="500" fill="hold"/>
                                        <p:tgtEl>
                                          <p:spTgt spid="119"/>
                                        </p:tgtEl>
                                        <p:attrNameLst>
                                          <p:attrName>ppt_h</p:attrName>
                                        </p:attrNameLst>
                                      </p:cBhvr>
                                      <p:tavLst>
                                        <p:tav tm="0">
                                          <p:val>
                                            <p:fltVal val="0"/>
                                          </p:val>
                                        </p:tav>
                                        <p:tav tm="100000">
                                          <p:val>
                                            <p:strVal val="#ppt_h"/>
                                          </p:val>
                                        </p:tav>
                                      </p:tavLst>
                                    </p:anim>
                                    <p:animEffect transition="in" filter="fade">
                                      <p:cBhvr>
                                        <p:cTn id="174" dur="500"/>
                                        <p:tgtEl>
                                          <p:spTgt spid="119"/>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21"/>
                                        </p:tgtEl>
                                        <p:attrNameLst>
                                          <p:attrName>style.visibility</p:attrName>
                                        </p:attrNameLst>
                                      </p:cBhvr>
                                      <p:to>
                                        <p:strVal val="visible"/>
                                      </p:to>
                                    </p:set>
                                    <p:anim calcmode="lin" valueType="num">
                                      <p:cBhvr>
                                        <p:cTn id="177" dur="500" fill="hold"/>
                                        <p:tgtEl>
                                          <p:spTgt spid="121"/>
                                        </p:tgtEl>
                                        <p:attrNameLst>
                                          <p:attrName>ppt_w</p:attrName>
                                        </p:attrNameLst>
                                      </p:cBhvr>
                                      <p:tavLst>
                                        <p:tav tm="0">
                                          <p:val>
                                            <p:fltVal val="0"/>
                                          </p:val>
                                        </p:tav>
                                        <p:tav tm="100000">
                                          <p:val>
                                            <p:strVal val="#ppt_w"/>
                                          </p:val>
                                        </p:tav>
                                      </p:tavLst>
                                    </p:anim>
                                    <p:anim calcmode="lin" valueType="num">
                                      <p:cBhvr>
                                        <p:cTn id="178" dur="500" fill="hold"/>
                                        <p:tgtEl>
                                          <p:spTgt spid="121"/>
                                        </p:tgtEl>
                                        <p:attrNameLst>
                                          <p:attrName>ppt_h</p:attrName>
                                        </p:attrNameLst>
                                      </p:cBhvr>
                                      <p:tavLst>
                                        <p:tav tm="0">
                                          <p:val>
                                            <p:fltVal val="0"/>
                                          </p:val>
                                        </p:tav>
                                        <p:tav tm="100000">
                                          <p:val>
                                            <p:strVal val="#ppt_h"/>
                                          </p:val>
                                        </p:tav>
                                      </p:tavLst>
                                    </p:anim>
                                    <p:animEffect transition="in" filter="fade">
                                      <p:cBhvr>
                                        <p:cTn id="179" dur="500"/>
                                        <p:tgtEl>
                                          <p:spTgt spid="121"/>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122"/>
                                        </p:tgtEl>
                                        <p:attrNameLst>
                                          <p:attrName>style.visibility</p:attrName>
                                        </p:attrNameLst>
                                      </p:cBhvr>
                                      <p:to>
                                        <p:strVal val="visible"/>
                                      </p:to>
                                    </p:set>
                                    <p:anim calcmode="lin" valueType="num">
                                      <p:cBhvr>
                                        <p:cTn id="182" dur="500" fill="hold"/>
                                        <p:tgtEl>
                                          <p:spTgt spid="122"/>
                                        </p:tgtEl>
                                        <p:attrNameLst>
                                          <p:attrName>ppt_w</p:attrName>
                                        </p:attrNameLst>
                                      </p:cBhvr>
                                      <p:tavLst>
                                        <p:tav tm="0">
                                          <p:val>
                                            <p:fltVal val="0"/>
                                          </p:val>
                                        </p:tav>
                                        <p:tav tm="100000">
                                          <p:val>
                                            <p:strVal val="#ppt_w"/>
                                          </p:val>
                                        </p:tav>
                                      </p:tavLst>
                                    </p:anim>
                                    <p:anim calcmode="lin" valueType="num">
                                      <p:cBhvr>
                                        <p:cTn id="183" dur="500" fill="hold"/>
                                        <p:tgtEl>
                                          <p:spTgt spid="122"/>
                                        </p:tgtEl>
                                        <p:attrNameLst>
                                          <p:attrName>ppt_h</p:attrName>
                                        </p:attrNameLst>
                                      </p:cBhvr>
                                      <p:tavLst>
                                        <p:tav tm="0">
                                          <p:val>
                                            <p:fltVal val="0"/>
                                          </p:val>
                                        </p:tav>
                                        <p:tav tm="100000">
                                          <p:val>
                                            <p:strVal val="#ppt_h"/>
                                          </p:val>
                                        </p:tav>
                                      </p:tavLst>
                                    </p:anim>
                                    <p:animEffect transition="in" filter="fade">
                                      <p:cBhvr>
                                        <p:cTn id="184" dur="500"/>
                                        <p:tgtEl>
                                          <p:spTgt spid="122"/>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123"/>
                                        </p:tgtEl>
                                        <p:attrNameLst>
                                          <p:attrName>style.visibility</p:attrName>
                                        </p:attrNameLst>
                                      </p:cBhvr>
                                      <p:to>
                                        <p:strVal val="visible"/>
                                      </p:to>
                                    </p:set>
                                    <p:anim calcmode="lin" valueType="num">
                                      <p:cBhvr>
                                        <p:cTn id="187" dur="500" fill="hold"/>
                                        <p:tgtEl>
                                          <p:spTgt spid="123"/>
                                        </p:tgtEl>
                                        <p:attrNameLst>
                                          <p:attrName>ppt_w</p:attrName>
                                        </p:attrNameLst>
                                      </p:cBhvr>
                                      <p:tavLst>
                                        <p:tav tm="0">
                                          <p:val>
                                            <p:fltVal val="0"/>
                                          </p:val>
                                        </p:tav>
                                        <p:tav tm="100000">
                                          <p:val>
                                            <p:strVal val="#ppt_w"/>
                                          </p:val>
                                        </p:tav>
                                      </p:tavLst>
                                    </p:anim>
                                    <p:anim calcmode="lin" valueType="num">
                                      <p:cBhvr>
                                        <p:cTn id="188" dur="500" fill="hold"/>
                                        <p:tgtEl>
                                          <p:spTgt spid="123"/>
                                        </p:tgtEl>
                                        <p:attrNameLst>
                                          <p:attrName>ppt_h</p:attrName>
                                        </p:attrNameLst>
                                      </p:cBhvr>
                                      <p:tavLst>
                                        <p:tav tm="0">
                                          <p:val>
                                            <p:fltVal val="0"/>
                                          </p:val>
                                        </p:tav>
                                        <p:tav tm="100000">
                                          <p:val>
                                            <p:strVal val="#ppt_h"/>
                                          </p:val>
                                        </p:tav>
                                      </p:tavLst>
                                    </p:anim>
                                    <p:animEffect transition="in" filter="fade">
                                      <p:cBhvr>
                                        <p:cTn id="189" dur="500"/>
                                        <p:tgtEl>
                                          <p:spTgt spid="123"/>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124"/>
                                        </p:tgtEl>
                                        <p:attrNameLst>
                                          <p:attrName>style.visibility</p:attrName>
                                        </p:attrNameLst>
                                      </p:cBhvr>
                                      <p:to>
                                        <p:strVal val="visible"/>
                                      </p:to>
                                    </p:set>
                                    <p:anim calcmode="lin" valueType="num">
                                      <p:cBhvr>
                                        <p:cTn id="192" dur="500" fill="hold"/>
                                        <p:tgtEl>
                                          <p:spTgt spid="124"/>
                                        </p:tgtEl>
                                        <p:attrNameLst>
                                          <p:attrName>ppt_w</p:attrName>
                                        </p:attrNameLst>
                                      </p:cBhvr>
                                      <p:tavLst>
                                        <p:tav tm="0">
                                          <p:val>
                                            <p:fltVal val="0"/>
                                          </p:val>
                                        </p:tav>
                                        <p:tav tm="100000">
                                          <p:val>
                                            <p:strVal val="#ppt_w"/>
                                          </p:val>
                                        </p:tav>
                                      </p:tavLst>
                                    </p:anim>
                                    <p:anim calcmode="lin" valueType="num">
                                      <p:cBhvr>
                                        <p:cTn id="193" dur="500" fill="hold"/>
                                        <p:tgtEl>
                                          <p:spTgt spid="124"/>
                                        </p:tgtEl>
                                        <p:attrNameLst>
                                          <p:attrName>ppt_h</p:attrName>
                                        </p:attrNameLst>
                                      </p:cBhvr>
                                      <p:tavLst>
                                        <p:tav tm="0">
                                          <p:val>
                                            <p:fltVal val="0"/>
                                          </p:val>
                                        </p:tav>
                                        <p:tav tm="100000">
                                          <p:val>
                                            <p:strVal val="#ppt_h"/>
                                          </p:val>
                                        </p:tav>
                                      </p:tavLst>
                                    </p:anim>
                                    <p:animEffect transition="in" filter="fade">
                                      <p:cBhvr>
                                        <p:cTn id="194" dur="500"/>
                                        <p:tgtEl>
                                          <p:spTgt spid="124"/>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25"/>
                                        </p:tgtEl>
                                        <p:attrNameLst>
                                          <p:attrName>style.visibility</p:attrName>
                                        </p:attrNameLst>
                                      </p:cBhvr>
                                      <p:to>
                                        <p:strVal val="visible"/>
                                      </p:to>
                                    </p:set>
                                    <p:anim calcmode="lin" valueType="num">
                                      <p:cBhvr>
                                        <p:cTn id="197" dur="500" fill="hold"/>
                                        <p:tgtEl>
                                          <p:spTgt spid="125"/>
                                        </p:tgtEl>
                                        <p:attrNameLst>
                                          <p:attrName>ppt_w</p:attrName>
                                        </p:attrNameLst>
                                      </p:cBhvr>
                                      <p:tavLst>
                                        <p:tav tm="0">
                                          <p:val>
                                            <p:fltVal val="0"/>
                                          </p:val>
                                        </p:tav>
                                        <p:tav tm="100000">
                                          <p:val>
                                            <p:strVal val="#ppt_w"/>
                                          </p:val>
                                        </p:tav>
                                      </p:tavLst>
                                    </p:anim>
                                    <p:anim calcmode="lin" valueType="num">
                                      <p:cBhvr>
                                        <p:cTn id="198" dur="500" fill="hold"/>
                                        <p:tgtEl>
                                          <p:spTgt spid="125"/>
                                        </p:tgtEl>
                                        <p:attrNameLst>
                                          <p:attrName>ppt_h</p:attrName>
                                        </p:attrNameLst>
                                      </p:cBhvr>
                                      <p:tavLst>
                                        <p:tav tm="0">
                                          <p:val>
                                            <p:fltVal val="0"/>
                                          </p:val>
                                        </p:tav>
                                        <p:tav tm="100000">
                                          <p:val>
                                            <p:strVal val="#ppt_h"/>
                                          </p:val>
                                        </p:tav>
                                      </p:tavLst>
                                    </p:anim>
                                    <p:animEffect transition="in" filter="fade">
                                      <p:cBhvr>
                                        <p:cTn id="199" dur="500"/>
                                        <p:tgtEl>
                                          <p:spTgt spid="125"/>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126"/>
                                        </p:tgtEl>
                                        <p:attrNameLst>
                                          <p:attrName>style.visibility</p:attrName>
                                        </p:attrNameLst>
                                      </p:cBhvr>
                                      <p:to>
                                        <p:strVal val="visible"/>
                                      </p:to>
                                    </p:set>
                                    <p:anim calcmode="lin" valueType="num">
                                      <p:cBhvr>
                                        <p:cTn id="202" dur="500" fill="hold"/>
                                        <p:tgtEl>
                                          <p:spTgt spid="126"/>
                                        </p:tgtEl>
                                        <p:attrNameLst>
                                          <p:attrName>ppt_w</p:attrName>
                                        </p:attrNameLst>
                                      </p:cBhvr>
                                      <p:tavLst>
                                        <p:tav tm="0">
                                          <p:val>
                                            <p:fltVal val="0"/>
                                          </p:val>
                                        </p:tav>
                                        <p:tav tm="100000">
                                          <p:val>
                                            <p:strVal val="#ppt_w"/>
                                          </p:val>
                                        </p:tav>
                                      </p:tavLst>
                                    </p:anim>
                                    <p:anim calcmode="lin" valueType="num">
                                      <p:cBhvr>
                                        <p:cTn id="203" dur="500" fill="hold"/>
                                        <p:tgtEl>
                                          <p:spTgt spid="126"/>
                                        </p:tgtEl>
                                        <p:attrNameLst>
                                          <p:attrName>ppt_h</p:attrName>
                                        </p:attrNameLst>
                                      </p:cBhvr>
                                      <p:tavLst>
                                        <p:tav tm="0">
                                          <p:val>
                                            <p:fltVal val="0"/>
                                          </p:val>
                                        </p:tav>
                                        <p:tav tm="100000">
                                          <p:val>
                                            <p:strVal val="#ppt_h"/>
                                          </p:val>
                                        </p:tav>
                                      </p:tavLst>
                                    </p:anim>
                                    <p:animEffect transition="in" filter="fade">
                                      <p:cBhvr>
                                        <p:cTn id="204" dur="500"/>
                                        <p:tgtEl>
                                          <p:spTgt spid="126"/>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127"/>
                                        </p:tgtEl>
                                        <p:attrNameLst>
                                          <p:attrName>style.visibility</p:attrName>
                                        </p:attrNameLst>
                                      </p:cBhvr>
                                      <p:to>
                                        <p:strVal val="visible"/>
                                      </p:to>
                                    </p:set>
                                    <p:anim calcmode="lin" valueType="num">
                                      <p:cBhvr>
                                        <p:cTn id="207" dur="500" fill="hold"/>
                                        <p:tgtEl>
                                          <p:spTgt spid="127"/>
                                        </p:tgtEl>
                                        <p:attrNameLst>
                                          <p:attrName>ppt_w</p:attrName>
                                        </p:attrNameLst>
                                      </p:cBhvr>
                                      <p:tavLst>
                                        <p:tav tm="0">
                                          <p:val>
                                            <p:fltVal val="0"/>
                                          </p:val>
                                        </p:tav>
                                        <p:tav tm="100000">
                                          <p:val>
                                            <p:strVal val="#ppt_w"/>
                                          </p:val>
                                        </p:tav>
                                      </p:tavLst>
                                    </p:anim>
                                    <p:anim calcmode="lin" valueType="num">
                                      <p:cBhvr>
                                        <p:cTn id="208" dur="500" fill="hold"/>
                                        <p:tgtEl>
                                          <p:spTgt spid="127"/>
                                        </p:tgtEl>
                                        <p:attrNameLst>
                                          <p:attrName>ppt_h</p:attrName>
                                        </p:attrNameLst>
                                      </p:cBhvr>
                                      <p:tavLst>
                                        <p:tav tm="0">
                                          <p:val>
                                            <p:fltVal val="0"/>
                                          </p:val>
                                        </p:tav>
                                        <p:tav tm="100000">
                                          <p:val>
                                            <p:strVal val="#ppt_h"/>
                                          </p:val>
                                        </p:tav>
                                      </p:tavLst>
                                    </p:anim>
                                    <p:animEffect transition="in" filter="fade">
                                      <p:cBhvr>
                                        <p:cTn id="209" dur="500"/>
                                        <p:tgtEl>
                                          <p:spTgt spid="127"/>
                                        </p:tgtEl>
                                      </p:cBhvr>
                                    </p:animEffect>
                                  </p:childTnLst>
                                </p:cTn>
                              </p:par>
                            </p:childTnLst>
                          </p:cTn>
                        </p:par>
                      </p:childTnLst>
                    </p:cTn>
                  </p:par>
                  <p:par>
                    <p:cTn id="210" fill="hold">
                      <p:stCondLst>
                        <p:cond delay="indefinite"/>
                      </p:stCondLst>
                      <p:childTnLst>
                        <p:par>
                          <p:cTn id="211" fill="hold">
                            <p:stCondLst>
                              <p:cond delay="0"/>
                            </p:stCondLst>
                            <p:childTnLst>
                              <p:par>
                                <p:cTn id="212" presetID="49" presetClass="path" presetSubtype="0" accel="50000" decel="50000" fill="hold" grpId="1" nodeType="clickEffect">
                                  <p:stCondLst>
                                    <p:cond delay="0"/>
                                  </p:stCondLst>
                                  <p:childTnLst>
                                    <p:animMotion origin="layout" path="M -2.36111E-6 3.82716E-6 L 0.0112 0.37345 " pathEditMode="relative" rAng="0" ptsTypes="AA">
                                      <p:cBhvr>
                                        <p:cTn id="213" dur="500" fill="hold"/>
                                        <p:tgtEl>
                                          <p:spTgt spid="119"/>
                                        </p:tgtEl>
                                        <p:attrNameLst>
                                          <p:attrName>ppt_x</p:attrName>
                                          <p:attrName>ppt_y</p:attrName>
                                        </p:attrNameLst>
                                      </p:cBhvr>
                                      <p:rCtr x="556" y="18673"/>
                                    </p:animMotion>
                                  </p:childTnLst>
                                </p:cTn>
                              </p:par>
                            </p:childTnLst>
                          </p:cTn>
                        </p:par>
                      </p:childTnLst>
                    </p:cTn>
                  </p:par>
                  <p:par>
                    <p:cTn id="214" fill="hold">
                      <p:stCondLst>
                        <p:cond delay="indefinite"/>
                      </p:stCondLst>
                      <p:childTnLst>
                        <p:par>
                          <p:cTn id="215" fill="hold">
                            <p:stCondLst>
                              <p:cond delay="0"/>
                            </p:stCondLst>
                            <p:childTnLst>
                              <p:par>
                                <p:cTn id="216" presetID="49" presetClass="path" presetSubtype="0" accel="50000" decel="50000" fill="hold" grpId="1" nodeType="clickEffect">
                                  <p:stCondLst>
                                    <p:cond delay="0"/>
                                  </p:stCondLst>
                                  <p:childTnLst>
                                    <p:animMotion origin="layout" path="M 1.38889E-6 -1.11111E-6 L 0.4592 0.31744 " pathEditMode="relative" rAng="0" ptsTypes="AA">
                                      <p:cBhvr>
                                        <p:cTn id="217" dur="500" fill="hold"/>
                                        <p:tgtEl>
                                          <p:spTgt spid="121"/>
                                        </p:tgtEl>
                                        <p:attrNameLst>
                                          <p:attrName>ppt_x</p:attrName>
                                          <p:attrName>ppt_y</p:attrName>
                                        </p:attrNameLst>
                                      </p:cBhvr>
                                      <p:rCtr x="22960" y="15864"/>
                                    </p:animMotion>
                                  </p:childTnLst>
                                </p:cTn>
                              </p:par>
                            </p:childTnLst>
                          </p:cTn>
                        </p:par>
                      </p:childTnLst>
                    </p:cTn>
                  </p:par>
                  <p:par>
                    <p:cTn id="218" fill="hold">
                      <p:stCondLst>
                        <p:cond delay="indefinite"/>
                      </p:stCondLst>
                      <p:childTnLst>
                        <p:par>
                          <p:cTn id="219" fill="hold">
                            <p:stCondLst>
                              <p:cond delay="0"/>
                            </p:stCondLst>
                            <p:childTnLst>
                              <p:par>
                                <p:cTn id="220" presetID="49" presetClass="path" presetSubtype="0" accel="50000" decel="50000" fill="hold" grpId="1" nodeType="clickEffect">
                                  <p:stCondLst>
                                    <p:cond delay="0"/>
                                  </p:stCondLst>
                                  <p:childTnLst>
                                    <p:animMotion origin="layout" path="M -3.47222E-6 -4.69136E-6 L 0.00816 0.36235 " pathEditMode="relative" rAng="0" ptsTypes="AA">
                                      <p:cBhvr>
                                        <p:cTn id="221" dur="500" fill="hold"/>
                                        <p:tgtEl>
                                          <p:spTgt spid="122"/>
                                        </p:tgtEl>
                                        <p:attrNameLst>
                                          <p:attrName>ppt_x</p:attrName>
                                          <p:attrName>ppt_y</p:attrName>
                                        </p:attrNameLst>
                                      </p:cBhvr>
                                      <p:rCtr x="408" y="18117"/>
                                    </p:animMotion>
                                  </p:childTnLst>
                                </p:cTn>
                              </p:par>
                            </p:childTnLst>
                          </p:cTn>
                        </p:par>
                      </p:childTnLst>
                    </p:cTn>
                  </p:par>
                  <p:par>
                    <p:cTn id="222" fill="hold">
                      <p:stCondLst>
                        <p:cond delay="indefinite"/>
                      </p:stCondLst>
                      <p:childTnLst>
                        <p:par>
                          <p:cTn id="223" fill="hold">
                            <p:stCondLst>
                              <p:cond delay="0"/>
                            </p:stCondLst>
                            <p:childTnLst>
                              <p:par>
                                <p:cTn id="224" presetID="49" presetClass="path" presetSubtype="0" accel="50000" decel="50000" fill="hold" grpId="1" nodeType="clickEffect">
                                  <p:stCondLst>
                                    <p:cond delay="0"/>
                                  </p:stCondLst>
                                  <p:childTnLst>
                                    <p:animMotion origin="layout" path="M -3.47222E-6 4.5679E-6 L 0.45408 0.29737 " pathEditMode="relative" rAng="0" ptsTypes="AA">
                                      <p:cBhvr>
                                        <p:cTn id="225" dur="500" fill="hold"/>
                                        <p:tgtEl>
                                          <p:spTgt spid="123"/>
                                        </p:tgtEl>
                                        <p:attrNameLst>
                                          <p:attrName>ppt_x</p:attrName>
                                          <p:attrName>ppt_y</p:attrName>
                                        </p:attrNameLst>
                                      </p:cBhvr>
                                      <p:rCtr x="22700" y="14861"/>
                                    </p:animMotion>
                                  </p:childTnLst>
                                </p:cTn>
                              </p:par>
                            </p:childTnLst>
                          </p:cTn>
                        </p:par>
                      </p:childTnLst>
                    </p:cTn>
                  </p:par>
                  <p:par>
                    <p:cTn id="226" fill="hold">
                      <p:stCondLst>
                        <p:cond delay="indefinite"/>
                      </p:stCondLst>
                      <p:childTnLst>
                        <p:par>
                          <p:cTn id="227" fill="hold">
                            <p:stCondLst>
                              <p:cond delay="0"/>
                            </p:stCondLst>
                            <p:childTnLst>
                              <p:par>
                                <p:cTn id="228" presetID="49" presetClass="path" presetSubtype="0" accel="50000" decel="50000" fill="hold" grpId="1" nodeType="clickEffect">
                                  <p:stCondLst>
                                    <p:cond delay="0"/>
                                  </p:stCondLst>
                                  <p:childTnLst>
                                    <p:animMotion origin="layout" path="M -3.19444E-6 2.96296E-6 L 0.02092 0.59166 " pathEditMode="relative" rAng="0" ptsTypes="AA">
                                      <p:cBhvr>
                                        <p:cTn id="229" dur="500" fill="hold"/>
                                        <p:tgtEl>
                                          <p:spTgt spid="124"/>
                                        </p:tgtEl>
                                        <p:attrNameLst>
                                          <p:attrName>ppt_x</p:attrName>
                                          <p:attrName>ppt_y</p:attrName>
                                        </p:attrNameLst>
                                      </p:cBhvr>
                                      <p:rCtr x="1042" y="29583"/>
                                    </p:animMotion>
                                  </p:childTnLst>
                                </p:cTn>
                              </p:par>
                            </p:childTnLst>
                          </p:cTn>
                        </p:par>
                      </p:childTnLst>
                    </p:cTn>
                  </p:par>
                  <p:par>
                    <p:cTn id="230" fill="hold">
                      <p:stCondLst>
                        <p:cond delay="indefinite"/>
                      </p:stCondLst>
                      <p:childTnLst>
                        <p:par>
                          <p:cTn id="231" fill="hold">
                            <p:stCondLst>
                              <p:cond delay="0"/>
                            </p:stCondLst>
                            <p:childTnLst>
                              <p:par>
                                <p:cTn id="232" presetID="49" presetClass="path" presetSubtype="0" accel="50000" decel="50000" fill="hold" grpId="1" nodeType="clickEffect">
                                  <p:stCondLst>
                                    <p:cond delay="0"/>
                                  </p:stCondLst>
                                  <p:childTnLst>
                                    <p:animMotion origin="layout" path="M -2.63889E-6 3.7037E-6 L -0.42491 0.53966 " pathEditMode="relative" rAng="0" ptsTypes="AA">
                                      <p:cBhvr>
                                        <p:cTn id="233" dur="500" fill="hold"/>
                                        <p:tgtEl>
                                          <p:spTgt spid="125"/>
                                        </p:tgtEl>
                                        <p:attrNameLst>
                                          <p:attrName>ppt_x</p:attrName>
                                          <p:attrName>ppt_y</p:attrName>
                                        </p:attrNameLst>
                                      </p:cBhvr>
                                      <p:rCtr x="-21250" y="26975"/>
                                    </p:animMotion>
                                  </p:childTnLst>
                                </p:cTn>
                              </p:par>
                            </p:childTnLst>
                          </p:cTn>
                        </p:par>
                      </p:childTnLst>
                    </p:cTn>
                  </p:par>
                  <p:par>
                    <p:cTn id="234" fill="hold">
                      <p:stCondLst>
                        <p:cond delay="indefinite"/>
                      </p:stCondLst>
                      <p:childTnLst>
                        <p:par>
                          <p:cTn id="235" fill="hold">
                            <p:stCondLst>
                              <p:cond delay="0"/>
                            </p:stCondLst>
                            <p:childTnLst>
                              <p:par>
                                <p:cTn id="236" presetID="49" presetClass="path" presetSubtype="0" accel="50000" decel="50000" fill="hold" grpId="1" nodeType="clickEffect">
                                  <p:stCondLst>
                                    <p:cond delay="0"/>
                                  </p:stCondLst>
                                  <p:childTnLst>
                                    <p:animMotion origin="layout" path="M 2.5E-6 1.23457E-7 L 0.01823 0.58441 " pathEditMode="relative" rAng="0" ptsTypes="AA">
                                      <p:cBhvr>
                                        <p:cTn id="237" dur="500" fill="hold"/>
                                        <p:tgtEl>
                                          <p:spTgt spid="126"/>
                                        </p:tgtEl>
                                        <p:attrNameLst>
                                          <p:attrName>ppt_x</p:attrName>
                                          <p:attrName>ppt_y</p:attrName>
                                        </p:attrNameLst>
                                      </p:cBhvr>
                                      <p:rCtr x="911" y="29213"/>
                                    </p:animMotion>
                                  </p:childTnLst>
                                </p:cTn>
                              </p:par>
                            </p:childTnLst>
                          </p:cTn>
                        </p:par>
                      </p:childTnLst>
                    </p:cTn>
                  </p:par>
                  <p:par>
                    <p:cTn id="238" fill="hold">
                      <p:stCondLst>
                        <p:cond delay="indefinite"/>
                      </p:stCondLst>
                      <p:childTnLst>
                        <p:par>
                          <p:cTn id="239" fill="hold">
                            <p:stCondLst>
                              <p:cond delay="0"/>
                            </p:stCondLst>
                            <p:childTnLst>
                              <p:par>
                                <p:cTn id="240" presetID="49" presetClass="path" presetSubtype="0" accel="50000" decel="50000" fill="hold" grpId="1" nodeType="clickEffect">
                                  <p:stCondLst>
                                    <p:cond delay="0"/>
                                  </p:stCondLst>
                                  <p:childTnLst>
                                    <p:animMotion origin="layout" path="M 2.5E-6 -6.17284E-7 L -0.42587 0.52099 " pathEditMode="relative" rAng="0" ptsTypes="AA">
                                      <p:cBhvr>
                                        <p:cTn id="241" dur="500" fill="hold"/>
                                        <p:tgtEl>
                                          <p:spTgt spid="127"/>
                                        </p:tgtEl>
                                        <p:attrNameLst>
                                          <p:attrName>ppt_x</p:attrName>
                                          <p:attrName>ppt_y</p:attrName>
                                        </p:attrNameLst>
                                      </p:cBhvr>
                                      <p:rCtr x="-21293" y="260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19" grpId="0"/>
      <p:bldP spid="119" grpId="1"/>
      <p:bldP spid="121" grpId="0"/>
      <p:bldP spid="121" grpId="1"/>
      <p:bldP spid="122" grpId="0"/>
      <p:bldP spid="122" grpId="1"/>
      <p:bldP spid="123" grpId="0"/>
      <p:bldP spid="123" grpId="1"/>
      <p:bldP spid="124" grpId="0"/>
      <p:bldP spid="124" grpId="1"/>
      <p:bldP spid="125" grpId="0"/>
      <p:bldP spid="125" grpId="1"/>
      <p:bldP spid="126" grpId="0"/>
      <p:bldP spid="126" grpId="1"/>
      <p:bldP spid="127" grpId="0"/>
      <p:bldP spid="127"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6673102" y="218344"/>
            <a:ext cx="5497181" cy="916213"/>
          </a:xfrm>
          <a:prstGeom prst="rect">
            <a:avLst/>
          </a:prstGeom>
          <a:noFill/>
        </p:spPr>
        <p:txBody>
          <a:bodyPr wrap="square">
            <a:spAutoFit/>
          </a:bodyPr>
          <a:lstStyle/>
          <a:p>
            <a:pPr algn="just">
              <a:lnSpc>
                <a:spcPct val="150000"/>
              </a:lnSpc>
            </a:pPr>
            <a:r>
              <a:rPr lang="en-US" sz="4000" b="1">
                <a:latin typeface="Calibri" panose="020F0502020204030204" pitchFamily="34" charset="0"/>
                <a:ea typeface="Calibri" panose="020F0502020204030204" pitchFamily="34" charset="0"/>
              </a:rPr>
              <a:t>b. </a:t>
            </a:r>
            <a:r>
              <a:rPr lang="en-US" sz="4000" b="1">
                <a:solidFill>
                  <a:srgbClr val="000000"/>
                </a:solidFill>
                <a:latin typeface="Calibri" panose="020F0502020204030204" pitchFamily="34" charset="0"/>
                <a:ea typeface="Calibri" panose="020F0502020204030204" pitchFamily="34" charset="0"/>
              </a:rPr>
              <a:t>Answer the question</a:t>
            </a:r>
            <a:endParaRPr lang="en-US" sz="4000" b="1">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E1007E0A-8D4B-498B-9A16-A9ED2AC58EEF}"/>
              </a:ext>
            </a:extLst>
          </p:cNvPr>
          <p:cNvSpPr txBox="1"/>
          <p:nvPr/>
        </p:nvSpPr>
        <p:spPr>
          <a:xfrm>
            <a:off x="1342576" y="1178293"/>
            <a:ext cx="15378962" cy="8325356"/>
          </a:xfrm>
          <a:prstGeom prst="rect">
            <a:avLst/>
          </a:prstGeom>
          <a:noFill/>
        </p:spPr>
        <p:txBody>
          <a:bodyPr wrap="square">
            <a:spAutoFit/>
          </a:bodyPr>
          <a:lstStyle/>
          <a:p>
            <a:pPr algn="just">
              <a:spcAft>
                <a:spcPts val="600"/>
              </a:spcAft>
              <a:tabLst>
                <a:tab pos="592455" algn="l"/>
              </a:tabLst>
            </a:pPr>
            <a:r>
              <a:rPr lang="en-US" sz="3200" b="1">
                <a:effectLst/>
                <a:latin typeface="Calibri" panose="020F0502020204030204" pitchFamily="34" charset="0"/>
                <a:ea typeface="Cambria" panose="02040503050406030204" pitchFamily="18" charset="0"/>
                <a:cs typeface="Cambria" panose="02040503050406030204" pitchFamily="18" charset="0"/>
              </a:rPr>
              <a:t>1.</a:t>
            </a:r>
            <a:r>
              <a:rPr lang="en-US" sz="3200">
                <a:effectLst/>
                <a:latin typeface="Calibri" panose="020F0502020204030204" pitchFamily="34" charset="0"/>
                <a:ea typeface="Cambria" panose="02040503050406030204" pitchFamily="18" charset="0"/>
                <a:cs typeface="Cambria" panose="02040503050406030204" pitchFamily="18" charset="0"/>
              </a:rPr>
              <a:t>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Why does not Stuart go out or read books?</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Because he is too tired.</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effectLst/>
                <a:latin typeface="Calibri" panose="020F0502020204030204" pitchFamily="34" charset="0"/>
                <a:ea typeface="Cambria" panose="02040503050406030204" pitchFamily="18" charset="0"/>
                <a:cs typeface="Cambria" panose="02040503050406030204" pitchFamily="18" charset="0"/>
              </a:rPr>
              <a:t>2.</a:t>
            </a:r>
            <a:r>
              <a:rPr lang="en-US" sz="3200">
                <a:effectLst/>
                <a:latin typeface="Calibri" panose="020F0502020204030204" pitchFamily="34" charset="0"/>
                <a:ea typeface="Cambria" panose="02040503050406030204" pitchFamily="18" charset="0"/>
                <a:cs typeface="Cambria" panose="02040503050406030204" pitchFamily="18" charset="0"/>
              </a:rPr>
              <a:t>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programmes does Stuart watch lots of?</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He watches lots of documentaries and the news.</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effectLst/>
                <a:latin typeface="Calibri" panose="020F0502020204030204" pitchFamily="34" charset="0"/>
                <a:ea typeface="Cambria" panose="02040503050406030204" pitchFamily="18" charset="0"/>
                <a:cs typeface="Cambria" panose="02040503050406030204" pitchFamily="18" charset="0"/>
              </a:rPr>
              <a:t>3.</a:t>
            </a:r>
            <a:r>
              <a:rPr lang="en-US" sz="3200">
                <a:effectLst/>
                <a:latin typeface="Calibri" panose="020F0502020204030204" pitchFamily="34" charset="0"/>
                <a:ea typeface="Cambria" panose="02040503050406030204" pitchFamily="18" charset="0"/>
                <a:cs typeface="Cambria" panose="02040503050406030204" pitchFamily="18" charset="0"/>
              </a:rPr>
              <a:t>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can you do as a viewer of Big Brother?</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 can decide which of the people I don't like, and then vote to evict them from of the house.</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effectLst/>
                <a:latin typeface="Calibri" panose="020F0502020204030204" pitchFamily="34" charset="0"/>
                <a:ea typeface="Cambria" panose="02040503050406030204" pitchFamily="18" charset="0"/>
                <a:cs typeface="Cambria" panose="02040503050406030204" pitchFamily="18" charset="0"/>
              </a:rPr>
              <a:t>4.</a:t>
            </a:r>
            <a:r>
              <a:rPr lang="en-US" sz="3200">
                <a:effectLst/>
                <a:latin typeface="Calibri" panose="020F0502020204030204" pitchFamily="34" charset="0"/>
                <a:ea typeface="Cambria" panose="02040503050406030204" pitchFamily="18" charset="0"/>
                <a:cs typeface="Cambria" panose="02040503050406030204" pitchFamily="18" charset="0"/>
              </a:rPr>
              <a:t>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Why does not Patricia watch much TV?</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Because she is too busy to watch TV, and anyway there's so much rubbish on these days.</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effectLst/>
                <a:latin typeface="Calibri" panose="020F0502020204030204" pitchFamily="34" charset="0"/>
                <a:ea typeface="Cambria" panose="02040503050406030204" pitchFamily="18" charset="0"/>
                <a:cs typeface="Cambria" panose="02040503050406030204" pitchFamily="18" charset="0"/>
              </a:rPr>
              <a:t>5.</a:t>
            </a:r>
            <a:r>
              <a:rPr lang="en-US" sz="3200">
                <a:effectLst/>
                <a:latin typeface="Calibri" panose="020F0502020204030204" pitchFamily="34" charset="0"/>
                <a:ea typeface="Cambria" panose="02040503050406030204" pitchFamily="18" charset="0"/>
                <a:cs typeface="Cambria" panose="02040503050406030204" pitchFamily="18" charset="0"/>
              </a:rPr>
              <a:t>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do people do when they take part in Big Brothers?</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They are put in a house for a few weeks and they are filmed how they behave.</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200" b="1">
                <a:effectLst/>
                <a:latin typeface="Calibri" panose="020F0502020204030204" pitchFamily="34" charset="0"/>
                <a:ea typeface="Cambria" panose="02040503050406030204" pitchFamily="18" charset="0"/>
                <a:cs typeface="Cambria" panose="02040503050406030204" pitchFamily="18" charset="0"/>
              </a:rPr>
              <a:t>6.</a:t>
            </a:r>
            <a:r>
              <a:rPr lang="en-US" sz="3200">
                <a:effectLst/>
                <a:latin typeface="Calibri" panose="020F0502020204030204" pitchFamily="34" charset="0"/>
                <a:ea typeface="Cambria" panose="02040503050406030204" pitchFamily="18" charset="0"/>
                <a:cs typeface="Cambria" panose="02040503050406030204" pitchFamily="18" charset="0"/>
              </a:rPr>
              <a:t> </a:t>
            </a: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does Patricia think about the people who make Big Brothers?</a:t>
            </a:r>
            <a:endParaRPr lang="en-US" sz="3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2455" algn="l"/>
              </a:tabLst>
            </a:pPr>
            <a:r>
              <a:rPr lang="en-US" sz="3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She thinks they always put some really ignorant or selfish people in the house, and then expect the viewers to find their behaviour entertaining.</a:t>
            </a:r>
            <a:endParaRPr lang="en-US" sz="32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15705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16" presetClass="entr" presetSubtype="21" fill="hold" nodeType="withEffect">
                                  <p:stCondLst>
                                    <p:cond delay="0"/>
                                  </p:stCondLst>
                                  <p:childTnLst>
                                    <p:set>
                                      <p:cBhvr>
                                        <p:cTn id="166" dur="1" fill="hold">
                                          <p:stCondLst>
                                            <p:cond delay="0"/>
                                          </p:stCondLst>
                                        </p:cTn>
                                        <p:tgtEl>
                                          <p:spTgt spid="117">
                                            <p:txEl>
                                              <p:pRg st="0" end="0"/>
                                            </p:txEl>
                                          </p:spTgt>
                                        </p:tgtEl>
                                        <p:attrNameLst>
                                          <p:attrName>style.visibility</p:attrName>
                                        </p:attrNameLst>
                                      </p:cBhvr>
                                      <p:to>
                                        <p:strVal val="visible"/>
                                      </p:to>
                                    </p:set>
                                    <p:animEffect transition="in" filter="barn(inVertical)">
                                      <p:cBhvr>
                                        <p:cTn id="167" dur="500"/>
                                        <p:tgtEl>
                                          <p:spTgt spid="117">
                                            <p:txEl>
                                              <p:pRg st="0" end="0"/>
                                            </p:txEl>
                                          </p:spTgt>
                                        </p:tgtEl>
                                      </p:cBhvr>
                                    </p:animEffect>
                                  </p:childTnLst>
                                </p:cTn>
                              </p:par>
                              <p:par>
                                <p:cTn id="168" presetID="16" presetClass="entr" presetSubtype="21" fill="hold" nodeType="withEffect">
                                  <p:stCondLst>
                                    <p:cond delay="0"/>
                                  </p:stCondLst>
                                  <p:childTnLst>
                                    <p:set>
                                      <p:cBhvr>
                                        <p:cTn id="169" dur="1" fill="hold">
                                          <p:stCondLst>
                                            <p:cond delay="0"/>
                                          </p:stCondLst>
                                        </p:cTn>
                                        <p:tgtEl>
                                          <p:spTgt spid="117">
                                            <p:txEl>
                                              <p:pRg st="2" end="2"/>
                                            </p:txEl>
                                          </p:spTgt>
                                        </p:tgtEl>
                                        <p:attrNameLst>
                                          <p:attrName>style.visibility</p:attrName>
                                        </p:attrNameLst>
                                      </p:cBhvr>
                                      <p:to>
                                        <p:strVal val="visible"/>
                                      </p:to>
                                    </p:set>
                                    <p:animEffect transition="in" filter="barn(inVertical)">
                                      <p:cBhvr>
                                        <p:cTn id="170" dur="500"/>
                                        <p:tgtEl>
                                          <p:spTgt spid="117">
                                            <p:txEl>
                                              <p:pRg st="2" end="2"/>
                                            </p:txEl>
                                          </p:spTgt>
                                        </p:tgtEl>
                                      </p:cBhvr>
                                    </p:animEffect>
                                  </p:childTnLst>
                                </p:cTn>
                              </p:par>
                              <p:par>
                                <p:cTn id="171" presetID="16" presetClass="entr" presetSubtype="21" fill="hold" nodeType="withEffect">
                                  <p:stCondLst>
                                    <p:cond delay="0"/>
                                  </p:stCondLst>
                                  <p:childTnLst>
                                    <p:set>
                                      <p:cBhvr>
                                        <p:cTn id="172" dur="1" fill="hold">
                                          <p:stCondLst>
                                            <p:cond delay="0"/>
                                          </p:stCondLst>
                                        </p:cTn>
                                        <p:tgtEl>
                                          <p:spTgt spid="117">
                                            <p:txEl>
                                              <p:pRg st="4" end="4"/>
                                            </p:txEl>
                                          </p:spTgt>
                                        </p:tgtEl>
                                        <p:attrNameLst>
                                          <p:attrName>style.visibility</p:attrName>
                                        </p:attrNameLst>
                                      </p:cBhvr>
                                      <p:to>
                                        <p:strVal val="visible"/>
                                      </p:to>
                                    </p:set>
                                    <p:animEffect transition="in" filter="barn(inVertical)">
                                      <p:cBhvr>
                                        <p:cTn id="173" dur="500"/>
                                        <p:tgtEl>
                                          <p:spTgt spid="117">
                                            <p:txEl>
                                              <p:pRg st="4" end="4"/>
                                            </p:txEl>
                                          </p:spTgt>
                                        </p:tgtEl>
                                      </p:cBhvr>
                                    </p:animEffect>
                                  </p:childTnLst>
                                </p:cTn>
                              </p:par>
                              <p:par>
                                <p:cTn id="174" presetID="16" presetClass="entr" presetSubtype="21" fill="hold" nodeType="withEffect">
                                  <p:stCondLst>
                                    <p:cond delay="0"/>
                                  </p:stCondLst>
                                  <p:childTnLst>
                                    <p:set>
                                      <p:cBhvr>
                                        <p:cTn id="175" dur="1" fill="hold">
                                          <p:stCondLst>
                                            <p:cond delay="0"/>
                                          </p:stCondLst>
                                        </p:cTn>
                                        <p:tgtEl>
                                          <p:spTgt spid="117">
                                            <p:txEl>
                                              <p:pRg st="6" end="6"/>
                                            </p:txEl>
                                          </p:spTgt>
                                        </p:tgtEl>
                                        <p:attrNameLst>
                                          <p:attrName>style.visibility</p:attrName>
                                        </p:attrNameLst>
                                      </p:cBhvr>
                                      <p:to>
                                        <p:strVal val="visible"/>
                                      </p:to>
                                    </p:set>
                                    <p:animEffect transition="in" filter="barn(inVertical)">
                                      <p:cBhvr>
                                        <p:cTn id="176" dur="500"/>
                                        <p:tgtEl>
                                          <p:spTgt spid="117">
                                            <p:txEl>
                                              <p:pRg st="6" end="6"/>
                                            </p:txEl>
                                          </p:spTgt>
                                        </p:tgtEl>
                                      </p:cBhvr>
                                    </p:animEffect>
                                  </p:childTnLst>
                                </p:cTn>
                              </p:par>
                              <p:par>
                                <p:cTn id="177" presetID="16" presetClass="entr" presetSubtype="21" fill="hold" nodeType="withEffect">
                                  <p:stCondLst>
                                    <p:cond delay="0"/>
                                  </p:stCondLst>
                                  <p:childTnLst>
                                    <p:set>
                                      <p:cBhvr>
                                        <p:cTn id="178" dur="1" fill="hold">
                                          <p:stCondLst>
                                            <p:cond delay="0"/>
                                          </p:stCondLst>
                                        </p:cTn>
                                        <p:tgtEl>
                                          <p:spTgt spid="117">
                                            <p:txEl>
                                              <p:pRg st="8" end="8"/>
                                            </p:txEl>
                                          </p:spTgt>
                                        </p:tgtEl>
                                        <p:attrNameLst>
                                          <p:attrName>style.visibility</p:attrName>
                                        </p:attrNameLst>
                                      </p:cBhvr>
                                      <p:to>
                                        <p:strVal val="visible"/>
                                      </p:to>
                                    </p:set>
                                    <p:animEffect transition="in" filter="barn(inVertical)">
                                      <p:cBhvr>
                                        <p:cTn id="179" dur="500"/>
                                        <p:tgtEl>
                                          <p:spTgt spid="117">
                                            <p:txEl>
                                              <p:pRg st="8" end="8"/>
                                            </p:txEl>
                                          </p:spTgt>
                                        </p:tgtEl>
                                      </p:cBhvr>
                                    </p:animEffect>
                                  </p:childTnLst>
                                </p:cTn>
                              </p:par>
                              <p:par>
                                <p:cTn id="180" presetID="16" presetClass="entr" presetSubtype="21" fill="hold" nodeType="withEffect">
                                  <p:stCondLst>
                                    <p:cond delay="0"/>
                                  </p:stCondLst>
                                  <p:childTnLst>
                                    <p:set>
                                      <p:cBhvr>
                                        <p:cTn id="181" dur="1" fill="hold">
                                          <p:stCondLst>
                                            <p:cond delay="0"/>
                                          </p:stCondLst>
                                        </p:cTn>
                                        <p:tgtEl>
                                          <p:spTgt spid="117">
                                            <p:txEl>
                                              <p:pRg st="10" end="10"/>
                                            </p:txEl>
                                          </p:spTgt>
                                        </p:tgtEl>
                                        <p:attrNameLst>
                                          <p:attrName>style.visibility</p:attrName>
                                        </p:attrNameLst>
                                      </p:cBhvr>
                                      <p:to>
                                        <p:strVal val="visible"/>
                                      </p:to>
                                    </p:set>
                                    <p:animEffect transition="in" filter="barn(inVertical)">
                                      <p:cBhvr>
                                        <p:cTn id="182" dur="500"/>
                                        <p:tgtEl>
                                          <p:spTgt spid="117">
                                            <p:txEl>
                                              <p:pRg st="10" end="10"/>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16" presetClass="entr" presetSubtype="21" fill="hold" nodeType="clickEffect">
                                  <p:stCondLst>
                                    <p:cond delay="0"/>
                                  </p:stCondLst>
                                  <p:childTnLst>
                                    <p:set>
                                      <p:cBhvr>
                                        <p:cTn id="186" dur="1" fill="hold">
                                          <p:stCondLst>
                                            <p:cond delay="0"/>
                                          </p:stCondLst>
                                        </p:cTn>
                                        <p:tgtEl>
                                          <p:spTgt spid="117">
                                            <p:txEl>
                                              <p:pRg st="1" end="1"/>
                                            </p:txEl>
                                          </p:spTgt>
                                        </p:tgtEl>
                                        <p:attrNameLst>
                                          <p:attrName>style.visibility</p:attrName>
                                        </p:attrNameLst>
                                      </p:cBhvr>
                                      <p:to>
                                        <p:strVal val="visible"/>
                                      </p:to>
                                    </p:set>
                                    <p:animEffect transition="in" filter="barn(inVertical)">
                                      <p:cBhvr>
                                        <p:cTn id="187" dur="500"/>
                                        <p:tgtEl>
                                          <p:spTgt spid="117">
                                            <p:txEl>
                                              <p:pRg st="1" end="1"/>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16" presetClass="entr" presetSubtype="21" fill="hold" nodeType="clickEffect">
                                  <p:stCondLst>
                                    <p:cond delay="0"/>
                                  </p:stCondLst>
                                  <p:childTnLst>
                                    <p:set>
                                      <p:cBhvr>
                                        <p:cTn id="191" dur="1" fill="hold">
                                          <p:stCondLst>
                                            <p:cond delay="0"/>
                                          </p:stCondLst>
                                        </p:cTn>
                                        <p:tgtEl>
                                          <p:spTgt spid="117">
                                            <p:txEl>
                                              <p:pRg st="3" end="3"/>
                                            </p:txEl>
                                          </p:spTgt>
                                        </p:tgtEl>
                                        <p:attrNameLst>
                                          <p:attrName>style.visibility</p:attrName>
                                        </p:attrNameLst>
                                      </p:cBhvr>
                                      <p:to>
                                        <p:strVal val="visible"/>
                                      </p:to>
                                    </p:set>
                                    <p:animEffect transition="in" filter="barn(inVertical)">
                                      <p:cBhvr>
                                        <p:cTn id="192" dur="500"/>
                                        <p:tgtEl>
                                          <p:spTgt spid="117">
                                            <p:txEl>
                                              <p:pRg st="3" end="3"/>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16" presetClass="entr" presetSubtype="21" fill="hold" nodeType="clickEffect">
                                  <p:stCondLst>
                                    <p:cond delay="0"/>
                                  </p:stCondLst>
                                  <p:childTnLst>
                                    <p:set>
                                      <p:cBhvr>
                                        <p:cTn id="196" dur="1" fill="hold">
                                          <p:stCondLst>
                                            <p:cond delay="0"/>
                                          </p:stCondLst>
                                        </p:cTn>
                                        <p:tgtEl>
                                          <p:spTgt spid="117">
                                            <p:txEl>
                                              <p:pRg st="5" end="5"/>
                                            </p:txEl>
                                          </p:spTgt>
                                        </p:tgtEl>
                                        <p:attrNameLst>
                                          <p:attrName>style.visibility</p:attrName>
                                        </p:attrNameLst>
                                      </p:cBhvr>
                                      <p:to>
                                        <p:strVal val="visible"/>
                                      </p:to>
                                    </p:set>
                                    <p:animEffect transition="in" filter="barn(inVertical)">
                                      <p:cBhvr>
                                        <p:cTn id="197" dur="500"/>
                                        <p:tgtEl>
                                          <p:spTgt spid="117">
                                            <p:txEl>
                                              <p:pRg st="5" end="5"/>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16" presetClass="entr" presetSubtype="21" fill="hold" nodeType="clickEffect">
                                  <p:stCondLst>
                                    <p:cond delay="0"/>
                                  </p:stCondLst>
                                  <p:childTnLst>
                                    <p:set>
                                      <p:cBhvr>
                                        <p:cTn id="201" dur="1" fill="hold">
                                          <p:stCondLst>
                                            <p:cond delay="0"/>
                                          </p:stCondLst>
                                        </p:cTn>
                                        <p:tgtEl>
                                          <p:spTgt spid="117">
                                            <p:txEl>
                                              <p:pRg st="7" end="7"/>
                                            </p:txEl>
                                          </p:spTgt>
                                        </p:tgtEl>
                                        <p:attrNameLst>
                                          <p:attrName>style.visibility</p:attrName>
                                        </p:attrNameLst>
                                      </p:cBhvr>
                                      <p:to>
                                        <p:strVal val="visible"/>
                                      </p:to>
                                    </p:set>
                                    <p:animEffect transition="in" filter="barn(inVertical)">
                                      <p:cBhvr>
                                        <p:cTn id="202" dur="500"/>
                                        <p:tgtEl>
                                          <p:spTgt spid="117">
                                            <p:txEl>
                                              <p:pRg st="7" end="7"/>
                                            </p:txEl>
                                          </p:spTgt>
                                        </p:tgtEl>
                                      </p:cBhvr>
                                    </p:animEffect>
                                  </p:childTnLst>
                                </p:cTn>
                              </p:par>
                            </p:childTnLst>
                          </p:cTn>
                        </p:par>
                      </p:childTnLst>
                    </p:cTn>
                  </p:par>
                  <p:par>
                    <p:cTn id="203" fill="hold">
                      <p:stCondLst>
                        <p:cond delay="indefinite"/>
                      </p:stCondLst>
                      <p:childTnLst>
                        <p:par>
                          <p:cTn id="204" fill="hold">
                            <p:stCondLst>
                              <p:cond delay="0"/>
                            </p:stCondLst>
                            <p:childTnLst>
                              <p:par>
                                <p:cTn id="205" presetID="16" presetClass="entr" presetSubtype="21" fill="hold" nodeType="clickEffect">
                                  <p:stCondLst>
                                    <p:cond delay="0"/>
                                  </p:stCondLst>
                                  <p:childTnLst>
                                    <p:set>
                                      <p:cBhvr>
                                        <p:cTn id="206" dur="1" fill="hold">
                                          <p:stCondLst>
                                            <p:cond delay="0"/>
                                          </p:stCondLst>
                                        </p:cTn>
                                        <p:tgtEl>
                                          <p:spTgt spid="117">
                                            <p:txEl>
                                              <p:pRg st="9" end="9"/>
                                            </p:txEl>
                                          </p:spTgt>
                                        </p:tgtEl>
                                        <p:attrNameLst>
                                          <p:attrName>style.visibility</p:attrName>
                                        </p:attrNameLst>
                                      </p:cBhvr>
                                      <p:to>
                                        <p:strVal val="visible"/>
                                      </p:to>
                                    </p:set>
                                    <p:animEffect transition="in" filter="barn(inVertical)">
                                      <p:cBhvr>
                                        <p:cTn id="207" dur="500"/>
                                        <p:tgtEl>
                                          <p:spTgt spid="117">
                                            <p:txEl>
                                              <p:pRg st="9" end="9"/>
                                            </p:txEl>
                                          </p:spTgt>
                                        </p:tgtEl>
                                      </p:cBhvr>
                                    </p:animEffect>
                                  </p:childTnLst>
                                </p:cTn>
                              </p:par>
                            </p:childTnLst>
                          </p:cTn>
                        </p:par>
                      </p:childTnLst>
                    </p:cTn>
                  </p:par>
                  <p:par>
                    <p:cTn id="208" fill="hold">
                      <p:stCondLst>
                        <p:cond delay="indefinite"/>
                      </p:stCondLst>
                      <p:childTnLst>
                        <p:par>
                          <p:cTn id="209" fill="hold">
                            <p:stCondLst>
                              <p:cond delay="0"/>
                            </p:stCondLst>
                            <p:childTnLst>
                              <p:par>
                                <p:cTn id="210" presetID="16" presetClass="entr" presetSubtype="21" fill="hold" nodeType="clickEffect">
                                  <p:stCondLst>
                                    <p:cond delay="0"/>
                                  </p:stCondLst>
                                  <p:childTnLst>
                                    <p:set>
                                      <p:cBhvr>
                                        <p:cTn id="211" dur="1" fill="hold">
                                          <p:stCondLst>
                                            <p:cond delay="0"/>
                                          </p:stCondLst>
                                        </p:cTn>
                                        <p:tgtEl>
                                          <p:spTgt spid="117">
                                            <p:txEl>
                                              <p:pRg st="11" end="11"/>
                                            </p:txEl>
                                          </p:spTgt>
                                        </p:tgtEl>
                                        <p:attrNameLst>
                                          <p:attrName>style.visibility</p:attrName>
                                        </p:attrNameLst>
                                      </p:cBhvr>
                                      <p:to>
                                        <p:strVal val="visible"/>
                                      </p:to>
                                    </p:set>
                                    <p:animEffect transition="in" filter="barn(inVertical)">
                                      <p:cBhvr>
                                        <p:cTn id="212" dur="500"/>
                                        <p:tgtEl>
                                          <p:spTgt spid="11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6C8FD45C-4E45-4440-8653-E87D55B81C42}"/>
              </a:ext>
            </a:extLst>
          </p:cNvPr>
          <p:cNvGrpSpPr/>
          <p:nvPr/>
        </p:nvGrpSpPr>
        <p:grpSpPr>
          <a:xfrm>
            <a:off x="15923207" y="1328338"/>
            <a:ext cx="2587211" cy="7623658"/>
            <a:chOff x="15164201" y="1331670"/>
            <a:chExt cx="2587211" cy="7623658"/>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sp>
          <p:nvSpPr>
            <p:cNvPr id="44" name="Freeform 44"/>
            <p:cNvSpPr/>
            <p:nvPr/>
          </p:nvSpPr>
          <p:spPr>
            <a:xfrm rot="5400000">
              <a:off x="12692514" y="4512959"/>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9"/>
              <a:stretch>
                <a:fillRect/>
              </a:stretch>
            </a:blipFill>
          </p:spPr>
        </p:sp>
      </p:grpSp>
      <p:grpSp>
        <p:nvGrpSpPr>
          <p:cNvPr id="45" name="Group 45"/>
          <p:cNvGrpSpPr/>
          <p:nvPr/>
        </p:nvGrpSpPr>
        <p:grpSpPr>
          <a:xfrm>
            <a:off x="163371" y="1470992"/>
            <a:ext cx="1382238" cy="7134325"/>
            <a:chOff x="-175872" y="0"/>
            <a:chExt cx="1842984" cy="9512433"/>
          </a:xfrm>
        </p:grpSpPr>
        <p:sp>
          <p:nvSpPr>
            <p:cNvPr id="46" name="TextBox 46"/>
            <p:cNvSpPr txBox="1"/>
            <p:nvPr/>
          </p:nvSpPr>
          <p:spPr>
            <a:xfrm rot="16200000">
              <a:off x="5080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7" name="TextBox 47"/>
            <p:cNvSpPr txBox="1"/>
            <p:nvPr/>
          </p:nvSpPr>
          <p:spPr>
            <a:xfrm rot="16200000">
              <a:off x="508044" y="-68391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8" name="TextBox 48"/>
            <p:cNvSpPr txBox="1"/>
            <p:nvPr/>
          </p:nvSpPr>
          <p:spPr>
            <a:xfrm rot="16200000">
              <a:off x="5080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9" name="TextBox 49"/>
            <p:cNvSpPr txBox="1"/>
            <p:nvPr/>
          </p:nvSpPr>
          <p:spPr>
            <a:xfrm rot="16200000">
              <a:off x="5080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0" name="TextBox 50"/>
            <p:cNvSpPr txBox="1"/>
            <p:nvPr/>
          </p:nvSpPr>
          <p:spPr>
            <a:xfrm rot="16200000">
              <a:off x="508044" y="270506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1" name="TextBox 51"/>
            <p:cNvSpPr txBox="1"/>
            <p:nvPr/>
          </p:nvSpPr>
          <p:spPr>
            <a:xfrm rot="16200000">
              <a:off x="5080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2" name="TextBox 52"/>
            <p:cNvSpPr txBox="1"/>
            <p:nvPr/>
          </p:nvSpPr>
          <p:spPr>
            <a:xfrm rot="16200000">
              <a:off x="5080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3" name="TextBox 53"/>
            <p:cNvSpPr txBox="1"/>
            <p:nvPr/>
          </p:nvSpPr>
          <p:spPr>
            <a:xfrm rot="16200000">
              <a:off x="5080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4" name="TextBox 54"/>
            <p:cNvSpPr txBox="1"/>
            <p:nvPr/>
          </p:nvSpPr>
          <p:spPr>
            <a:xfrm rot="16200000">
              <a:off x="5080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55" name="Freeform 55"/>
          <p:cNvSpPr/>
          <p:nvPr/>
        </p:nvSpPr>
        <p:spPr>
          <a:xfrm>
            <a:off x="662434"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10"/>
            <a:stretch>
              <a:fillRect/>
            </a:stretch>
          </a:blipFill>
        </p:spPr>
      </p:sp>
      <p:grpSp>
        <p:nvGrpSpPr>
          <p:cNvPr id="56" name="Group 56"/>
          <p:cNvGrpSpPr/>
          <p:nvPr/>
        </p:nvGrpSpPr>
        <p:grpSpPr>
          <a:xfrm>
            <a:off x="282681" y="342899"/>
            <a:ext cx="17185764" cy="9635941"/>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59" name="Group 59"/>
          <p:cNvGrpSpPr/>
          <p:nvPr/>
        </p:nvGrpSpPr>
        <p:grpSpPr>
          <a:xfrm>
            <a:off x="970828" y="1028700"/>
            <a:ext cx="16197702"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62" name="Group 62"/>
          <p:cNvGrpSpPr/>
          <p:nvPr/>
        </p:nvGrpSpPr>
        <p:grpSpPr>
          <a:xfrm>
            <a:off x="1174024"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5" name="Group 65"/>
          <p:cNvGrpSpPr/>
          <p:nvPr/>
        </p:nvGrpSpPr>
        <p:grpSpPr>
          <a:xfrm>
            <a:off x="1174024"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8" name="Group 68"/>
          <p:cNvGrpSpPr/>
          <p:nvPr/>
        </p:nvGrpSpPr>
        <p:grpSpPr>
          <a:xfrm>
            <a:off x="1174024"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1" name="Group 71"/>
          <p:cNvGrpSpPr/>
          <p:nvPr/>
        </p:nvGrpSpPr>
        <p:grpSpPr>
          <a:xfrm>
            <a:off x="1174024"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4" name="Group 74"/>
          <p:cNvGrpSpPr/>
          <p:nvPr/>
        </p:nvGrpSpPr>
        <p:grpSpPr>
          <a:xfrm>
            <a:off x="1174024"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7" name="Group 77"/>
          <p:cNvGrpSpPr/>
          <p:nvPr/>
        </p:nvGrpSpPr>
        <p:grpSpPr>
          <a:xfrm>
            <a:off x="1174024"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0" name="Group 80"/>
          <p:cNvGrpSpPr/>
          <p:nvPr/>
        </p:nvGrpSpPr>
        <p:grpSpPr>
          <a:xfrm>
            <a:off x="1174024"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3" name="Group 83"/>
          <p:cNvGrpSpPr/>
          <p:nvPr/>
        </p:nvGrpSpPr>
        <p:grpSpPr>
          <a:xfrm>
            <a:off x="1174024"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6" name="Group 86"/>
          <p:cNvGrpSpPr/>
          <p:nvPr/>
        </p:nvGrpSpPr>
        <p:grpSpPr>
          <a:xfrm>
            <a:off x="1174024"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sp>
        <p:nvSpPr>
          <p:cNvPr id="113" name="Freeform 113"/>
          <p:cNvSpPr/>
          <p:nvPr/>
        </p:nvSpPr>
        <p:spPr>
          <a:xfrm>
            <a:off x="15713718" y="943253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11">
              <a:extLst>
                <a:ext uri="{96DAC541-7B7A-43D3-8B79-37D633B846F1}">
                  <asvg:svgBlip xmlns:asvg="http://schemas.microsoft.com/office/drawing/2016/SVG/main" r:embed="rId12"/>
                </a:ext>
              </a:extLst>
            </a:blip>
            <a:stretch>
              <a:fillRect t="-112263"/>
            </a:stretch>
          </a:blipFill>
        </p:spPr>
      </p:sp>
      <p:sp>
        <p:nvSpPr>
          <p:cNvPr id="114" name="Freeform 114"/>
          <p:cNvSpPr/>
          <p:nvPr/>
        </p:nvSpPr>
        <p:spPr>
          <a:xfrm rot="-807976">
            <a:off x="262286" y="-102983"/>
            <a:ext cx="1417084" cy="1702203"/>
          </a:xfrm>
          <a:custGeom>
            <a:avLst/>
            <a:gdLst/>
            <a:ahLst/>
            <a:cxnLst/>
            <a:rect l="l" t="t" r="r" b="b"/>
            <a:pathLst>
              <a:path w="1417084" h="1702203">
                <a:moveTo>
                  <a:pt x="0" y="0"/>
                </a:moveTo>
                <a:lnTo>
                  <a:pt x="1417084" y="0"/>
                </a:lnTo>
                <a:lnTo>
                  <a:pt x="1417084" y="1702203"/>
                </a:lnTo>
                <a:lnTo>
                  <a:pt x="0" y="1702203"/>
                </a:lnTo>
                <a:lnTo>
                  <a:pt x="0" y="0"/>
                </a:lnTo>
                <a:close/>
              </a:path>
            </a:pathLst>
          </a:custGeom>
          <a:blipFill>
            <a:blip r:embed="rId13"/>
            <a:stretch>
              <a:fillRect/>
            </a:stretch>
          </a:blipFill>
        </p:spPr>
      </p:sp>
      <p:sp>
        <p:nvSpPr>
          <p:cNvPr id="115" name="Freeform 115"/>
          <p:cNvSpPr/>
          <p:nvPr/>
        </p:nvSpPr>
        <p:spPr>
          <a:xfrm rot="1743030">
            <a:off x="317964" y="9412559"/>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14">
              <a:extLst>
                <a:ext uri="{96DAC541-7B7A-43D3-8B79-37D633B846F1}">
                  <asvg:svgBlip xmlns:asvg="http://schemas.microsoft.com/office/drawing/2016/SVG/main" r:embed="rId15"/>
                </a:ext>
              </a:extLst>
            </a:blip>
            <a:stretch>
              <a:fillRect r="-58022" b="-75336"/>
            </a:stretch>
          </a:blipFill>
        </p:spPr>
      </p:sp>
      <p:sp>
        <p:nvSpPr>
          <p:cNvPr id="119" name="Freeform 119"/>
          <p:cNvSpPr/>
          <p:nvPr/>
        </p:nvSpPr>
        <p:spPr>
          <a:xfrm rot="-2375794" flipH="1">
            <a:off x="340407" y="9141806"/>
            <a:ext cx="1362848" cy="1077063"/>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14">
              <a:extLst>
                <a:ext uri="{96DAC541-7B7A-43D3-8B79-37D633B846F1}">
                  <asvg:svgBlip xmlns:asvg="http://schemas.microsoft.com/office/drawing/2016/SVG/main" r:embed="rId15"/>
                </a:ext>
              </a:extLst>
            </a:blip>
            <a:stretch>
              <a:fillRect r="-58022" b="-75336"/>
            </a:stretch>
          </a:blipFill>
        </p:spPr>
      </p:sp>
      <p:sp>
        <p:nvSpPr>
          <p:cNvPr id="120" name="Freeform 120"/>
          <p:cNvSpPr/>
          <p:nvPr/>
        </p:nvSpPr>
        <p:spPr>
          <a:xfrm rot="-6877315" flipH="1">
            <a:off x="16802273" y="211625"/>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16"/>
            <a:stretch>
              <a:fillRect t="-62571" r="-193516" b="-197067"/>
            </a:stretch>
          </a:blipFill>
        </p:spPr>
      </p:sp>
      <p:grpSp>
        <p:nvGrpSpPr>
          <p:cNvPr id="126" name="Group 126"/>
          <p:cNvGrpSpPr/>
          <p:nvPr/>
        </p:nvGrpSpPr>
        <p:grpSpPr>
          <a:xfrm>
            <a:off x="195321" y="1720657"/>
            <a:ext cx="1382238" cy="7134325"/>
            <a:chOff x="-23472" y="0"/>
            <a:chExt cx="1842984" cy="9512433"/>
          </a:xfrm>
        </p:grpSpPr>
        <p:sp>
          <p:nvSpPr>
            <p:cNvPr id="127" name="TextBox 127"/>
            <p:cNvSpPr txBox="1"/>
            <p:nvPr/>
          </p:nvSpPr>
          <p:spPr>
            <a:xfrm rot="5400000">
              <a:off x="660444" y="-683916"/>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28" name="TextBox 128"/>
            <p:cNvSpPr txBox="1"/>
            <p:nvPr/>
          </p:nvSpPr>
          <p:spPr>
            <a:xfrm rot="5400000">
              <a:off x="6604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29" name="TextBox 129"/>
            <p:cNvSpPr txBox="1"/>
            <p:nvPr/>
          </p:nvSpPr>
          <p:spPr>
            <a:xfrm rot="5400000">
              <a:off x="6604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0" name="TextBox 130"/>
            <p:cNvSpPr txBox="1"/>
            <p:nvPr/>
          </p:nvSpPr>
          <p:spPr>
            <a:xfrm rot="5400000">
              <a:off x="660444" y="2705065"/>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31" name="TextBox 131"/>
            <p:cNvSpPr txBox="1"/>
            <p:nvPr/>
          </p:nvSpPr>
          <p:spPr>
            <a:xfrm rot="5400000">
              <a:off x="6604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2" name="TextBox 132"/>
            <p:cNvSpPr txBox="1"/>
            <p:nvPr/>
          </p:nvSpPr>
          <p:spPr>
            <a:xfrm rot="5400000">
              <a:off x="6604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3" name="TextBox 133"/>
            <p:cNvSpPr txBox="1"/>
            <p:nvPr/>
          </p:nvSpPr>
          <p:spPr>
            <a:xfrm rot="5400000">
              <a:off x="6604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4" name="TextBox 134"/>
            <p:cNvSpPr txBox="1"/>
            <p:nvPr/>
          </p:nvSpPr>
          <p:spPr>
            <a:xfrm rot="5400000">
              <a:off x="6604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5" name="TextBox 135"/>
            <p:cNvSpPr txBox="1"/>
            <p:nvPr/>
          </p:nvSpPr>
          <p:spPr>
            <a:xfrm rot="5400000">
              <a:off x="6604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149" name="TextBox 8">
            <a:extLst>
              <a:ext uri="{FF2B5EF4-FFF2-40B4-BE49-F238E27FC236}">
                <a16:creationId xmlns:a16="http://schemas.microsoft.com/office/drawing/2014/main" id="{CB43D5EF-168E-49D9-B92A-F373CBDB3C9A}"/>
              </a:ext>
            </a:extLst>
          </p:cNvPr>
          <p:cNvSpPr txBox="1"/>
          <p:nvPr/>
        </p:nvSpPr>
        <p:spPr>
          <a:xfrm>
            <a:off x="-203258" y="1139375"/>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12. </a:t>
            </a:r>
            <a:r>
              <a:rPr lang="en-US" sz="4000" b="1" dirty="0" err="1">
                <a:solidFill>
                  <a:srgbClr val="FF0000"/>
                </a:solidFill>
              </a:rPr>
              <a:t>programme</a:t>
            </a:r>
            <a:r>
              <a:rPr lang="en-US" sz="4000" b="1" dirty="0">
                <a:solidFill>
                  <a:srgbClr val="FF0000"/>
                </a:solidFill>
              </a:rPr>
              <a:t> (n): </a:t>
            </a:r>
          </a:p>
        </p:txBody>
      </p:sp>
      <p:sp>
        <p:nvSpPr>
          <p:cNvPr id="150" name="Rectangle 149">
            <a:extLst>
              <a:ext uri="{FF2B5EF4-FFF2-40B4-BE49-F238E27FC236}">
                <a16:creationId xmlns:a16="http://schemas.microsoft.com/office/drawing/2014/main" id="{A4F2FF43-13D0-48AF-AB1F-D973BF2E62ED}"/>
              </a:ext>
            </a:extLst>
          </p:cNvPr>
          <p:cNvSpPr/>
          <p:nvPr/>
        </p:nvSpPr>
        <p:spPr>
          <a:xfrm>
            <a:off x="5384389" y="1324570"/>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/'prəʊgræm/</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chương trình</a:t>
            </a:r>
          </a:p>
        </p:txBody>
      </p:sp>
      <p:sp>
        <p:nvSpPr>
          <p:cNvPr id="155" name="TextBox 8">
            <a:extLst>
              <a:ext uri="{FF2B5EF4-FFF2-40B4-BE49-F238E27FC236}">
                <a16:creationId xmlns:a16="http://schemas.microsoft.com/office/drawing/2014/main" id="{83B78BB8-8648-4CE4-96FE-B3A20FDEF0AC}"/>
              </a:ext>
            </a:extLst>
          </p:cNvPr>
          <p:cNvSpPr txBox="1"/>
          <p:nvPr/>
        </p:nvSpPr>
        <p:spPr>
          <a:xfrm>
            <a:off x="7491749" y="1181464"/>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13. reality show (n): </a:t>
            </a:r>
          </a:p>
        </p:txBody>
      </p:sp>
      <p:sp>
        <p:nvSpPr>
          <p:cNvPr id="156" name="Rectangle 155">
            <a:extLst>
              <a:ext uri="{FF2B5EF4-FFF2-40B4-BE49-F238E27FC236}">
                <a16:creationId xmlns:a16="http://schemas.microsoft.com/office/drawing/2014/main" id="{6082E2E0-89E1-4893-8C48-10753C3326E5}"/>
              </a:ext>
            </a:extLst>
          </p:cNvPr>
          <p:cNvSpPr/>
          <p:nvPr/>
        </p:nvSpPr>
        <p:spPr>
          <a:xfrm>
            <a:off x="13348562" y="1346622"/>
            <a:ext cx="9144000" cy="2554545"/>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/rɪ'ælətɪ ʃəʊ/</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chương trình </a:t>
            </a:r>
            <a:endPar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truyền hình </a:t>
            </a:r>
            <a:endPar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thực tế</a:t>
            </a:r>
          </a:p>
        </p:txBody>
      </p:sp>
      <p:sp>
        <p:nvSpPr>
          <p:cNvPr id="157" name="TextBox 8">
            <a:extLst>
              <a:ext uri="{FF2B5EF4-FFF2-40B4-BE49-F238E27FC236}">
                <a16:creationId xmlns:a16="http://schemas.microsoft.com/office/drawing/2014/main" id="{227F3E21-2E0D-466A-A108-D435342905E9}"/>
              </a:ext>
            </a:extLst>
          </p:cNvPr>
          <p:cNvSpPr txBox="1"/>
          <p:nvPr/>
        </p:nvSpPr>
        <p:spPr>
          <a:xfrm>
            <a:off x="2613351" y="5290768"/>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14. remote control (n): </a:t>
            </a:r>
          </a:p>
        </p:txBody>
      </p:sp>
      <p:sp>
        <p:nvSpPr>
          <p:cNvPr id="158" name="Rectangle 157">
            <a:extLst>
              <a:ext uri="{FF2B5EF4-FFF2-40B4-BE49-F238E27FC236}">
                <a16:creationId xmlns:a16="http://schemas.microsoft.com/office/drawing/2014/main" id="{731DE13A-4D8B-43A3-9776-452095C49718}"/>
              </a:ext>
            </a:extLst>
          </p:cNvPr>
          <p:cNvSpPr/>
          <p:nvPr/>
        </p:nvSpPr>
        <p:spPr>
          <a:xfrm>
            <a:off x="8686800" y="5420261"/>
            <a:ext cx="9144000" cy="1323439"/>
          </a:xfrm>
          <a:prstGeom prst="rect">
            <a:avLst/>
          </a:prstGeom>
        </p:spPr>
        <p:txBody>
          <a:bodyPr>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rɪ'məʊt</a:t>
            </a:r>
            <a:r>
              <a:rPr lang="en-US" sz="4000" b="1" dirty="0">
                <a:solidFill>
                  <a:schemeClr val="tx1">
                    <a:lumMod val="95000"/>
                    <a:lumOff val="5000"/>
                  </a:schemeClr>
                </a:solidFill>
              </a:rPr>
              <a:t> </a:t>
            </a:r>
            <a:r>
              <a:rPr lang="en-US" sz="4000" b="1" dirty="0" err="1">
                <a:solidFill>
                  <a:schemeClr val="tx1">
                    <a:lumMod val="95000"/>
                    <a:lumOff val="5000"/>
                  </a:schemeClr>
                </a:solidFill>
              </a:rPr>
              <a:t>kən'trəʊl</a:t>
            </a:r>
            <a:r>
              <a:rPr lang="en-US" sz="4000" b="1" dirty="0">
                <a:solidFill>
                  <a:schemeClr val="tx1">
                    <a:lumMod val="95000"/>
                    <a:lumOff val="5000"/>
                  </a:schemeClr>
                </a:solidFill>
              </a:rPr>
              <a:t>/</a:t>
            </a:r>
          </a:p>
          <a:p>
            <a:r>
              <a:rPr lang="en-US" sz="4000" b="1" dirty="0" err="1">
                <a:solidFill>
                  <a:schemeClr val="tx1">
                    <a:lumMod val="95000"/>
                    <a:lumOff val="5000"/>
                  </a:schemeClr>
                </a:solidFill>
              </a:rPr>
              <a:t>điều</a:t>
            </a:r>
            <a:r>
              <a:rPr lang="en-US" sz="4000" b="1" dirty="0">
                <a:solidFill>
                  <a:schemeClr val="tx1">
                    <a:lumMod val="95000"/>
                    <a:lumOff val="5000"/>
                  </a:schemeClr>
                </a:solidFill>
              </a:rPr>
              <a:t> </a:t>
            </a:r>
            <a:r>
              <a:rPr lang="en-US" sz="4000" b="1" dirty="0" err="1">
                <a:solidFill>
                  <a:schemeClr val="tx1">
                    <a:lumMod val="95000"/>
                    <a:lumOff val="5000"/>
                  </a:schemeClr>
                </a:solidFill>
              </a:rPr>
              <a:t>khiển</a:t>
            </a:r>
            <a:endParaRPr lang="en-US" sz="4000" b="1" dirty="0">
              <a:solidFill>
                <a:schemeClr val="tx1">
                  <a:lumMod val="95000"/>
                  <a:lumOff val="5000"/>
                </a:schemeClr>
              </a:solidFill>
            </a:endParaRPr>
          </a:p>
        </p:txBody>
      </p:sp>
      <p:pic>
        <p:nvPicPr>
          <p:cNvPr id="89" name="Picture 88">
            <a:extLst>
              <a:ext uri="{FF2B5EF4-FFF2-40B4-BE49-F238E27FC236}">
                <a16:creationId xmlns:a16="http://schemas.microsoft.com/office/drawing/2014/main" id="{0176F362-1DEE-4C23-9F4B-D04AB6D7C83C}"/>
              </a:ext>
            </a:extLst>
          </p:cNvPr>
          <p:cNvPicPr>
            <a:picLocks noChangeAspect="1"/>
          </p:cNvPicPr>
          <p:nvPr/>
        </p:nvPicPr>
        <p:blipFill>
          <a:blip r:embed="rId17"/>
          <a:stretch>
            <a:fillRect/>
          </a:stretch>
        </p:blipFill>
        <p:spPr>
          <a:xfrm>
            <a:off x="1356213" y="2108732"/>
            <a:ext cx="3962400" cy="2971800"/>
          </a:xfrm>
          <a:prstGeom prst="rect">
            <a:avLst/>
          </a:prstGeom>
        </p:spPr>
      </p:pic>
      <p:pic>
        <p:nvPicPr>
          <p:cNvPr id="90" name="Picture 89">
            <a:extLst>
              <a:ext uri="{FF2B5EF4-FFF2-40B4-BE49-F238E27FC236}">
                <a16:creationId xmlns:a16="http://schemas.microsoft.com/office/drawing/2014/main" id="{FF08D364-ECE5-4EFB-833A-5E2B2BA21C41}"/>
              </a:ext>
            </a:extLst>
          </p:cNvPr>
          <p:cNvPicPr>
            <a:picLocks noChangeAspect="1"/>
          </p:cNvPicPr>
          <p:nvPr/>
        </p:nvPicPr>
        <p:blipFill>
          <a:blip r:embed="rId18"/>
          <a:stretch>
            <a:fillRect/>
          </a:stretch>
        </p:blipFill>
        <p:spPr>
          <a:xfrm>
            <a:off x="8550251" y="2159397"/>
            <a:ext cx="4641194" cy="3086628"/>
          </a:xfrm>
          <a:prstGeom prst="rect">
            <a:avLst/>
          </a:prstGeom>
        </p:spPr>
      </p:pic>
      <p:pic>
        <p:nvPicPr>
          <p:cNvPr id="91" name="Picture 90">
            <a:extLst>
              <a:ext uri="{FF2B5EF4-FFF2-40B4-BE49-F238E27FC236}">
                <a16:creationId xmlns:a16="http://schemas.microsoft.com/office/drawing/2014/main" id="{706C891F-B8DF-4B75-AFCA-D9C545F1D5DC}"/>
              </a:ext>
            </a:extLst>
          </p:cNvPr>
          <p:cNvPicPr>
            <a:picLocks noChangeAspect="1"/>
          </p:cNvPicPr>
          <p:nvPr/>
        </p:nvPicPr>
        <p:blipFill>
          <a:blip r:embed="rId19"/>
          <a:stretch>
            <a:fillRect/>
          </a:stretch>
        </p:blipFill>
        <p:spPr>
          <a:xfrm>
            <a:off x="3972249" y="6290434"/>
            <a:ext cx="4520361" cy="2786227"/>
          </a:xfrm>
          <a:prstGeom prst="rect">
            <a:avLst/>
          </a:prstGeom>
        </p:spPr>
      </p:pic>
      <p:pic>
        <p:nvPicPr>
          <p:cNvPr id="92" name="programme">
            <a:hlinkClick r:id="" action="ppaction://media"/>
            <a:extLst>
              <a:ext uri="{FF2B5EF4-FFF2-40B4-BE49-F238E27FC236}">
                <a16:creationId xmlns:a16="http://schemas.microsoft.com/office/drawing/2014/main" id="{9DCF0664-930E-4E6F-8B0E-4FA99931C6D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690131" y="3165482"/>
            <a:ext cx="609600" cy="609600"/>
          </a:xfrm>
          <a:prstGeom prst="rect">
            <a:avLst/>
          </a:prstGeom>
        </p:spPr>
      </p:pic>
      <p:pic>
        <p:nvPicPr>
          <p:cNvPr id="93" name="reality show">
            <a:hlinkClick r:id="" action="ppaction://media"/>
            <a:extLst>
              <a:ext uri="{FF2B5EF4-FFF2-40B4-BE49-F238E27FC236}">
                <a16:creationId xmlns:a16="http://schemas.microsoft.com/office/drawing/2014/main" id="{089597BF-35AF-4D66-B86D-F11E67634442}"/>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591786" y="3957593"/>
            <a:ext cx="609600" cy="609600"/>
          </a:xfrm>
          <a:prstGeom prst="rect">
            <a:avLst/>
          </a:prstGeom>
        </p:spPr>
      </p:pic>
      <p:pic>
        <p:nvPicPr>
          <p:cNvPr id="94" name="remote control">
            <a:hlinkClick r:id="" action="ppaction://media"/>
            <a:extLst>
              <a:ext uri="{FF2B5EF4-FFF2-40B4-BE49-F238E27FC236}">
                <a16:creationId xmlns:a16="http://schemas.microsoft.com/office/drawing/2014/main" id="{6E08B7ED-30A9-4664-A5AF-3B4E454DE68E}"/>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9008156" y="7291968"/>
            <a:ext cx="609600" cy="609600"/>
          </a:xfrm>
          <a:prstGeom prst="rect">
            <a:avLst/>
          </a:prstGeom>
        </p:spPr>
      </p:pic>
    </p:spTree>
    <p:extLst>
      <p:ext uri="{BB962C8B-B14F-4D97-AF65-F5344CB8AC3E}">
        <p14:creationId xmlns:p14="http://schemas.microsoft.com/office/powerpoint/2010/main" val="248485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500" fill="hold"/>
                                        <p:tgtEl>
                                          <p:spTgt spid="140"/>
                                        </p:tgtEl>
                                        <p:attrNameLst>
                                          <p:attrName>ppt_w</p:attrName>
                                        </p:attrNameLst>
                                      </p:cBhvr>
                                      <p:tavLst>
                                        <p:tav tm="0">
                                          <p:val>
                                            <p:fltVal val="0"/>
                                          </p:val>
                                        </p:tav>
                                        <p:tav tm="100000">
                                          <p:val>
                                            <p:strVal val="#ppt_w"/>
                                          </p:val>
                                        </p:tav>
                                      </p:tavLst>
                                    </p:anim>
                                    <p:anim calcmode="lin" valueType="num">
                                      <p:cBhvr>
                                        <p:cTn id="8" dur="500" fill="hold"/>
                                        <p:tgtEl>
                                          <p:spTgt spid="140"/>
                                        </p:tgtEl>
                                        <p:attrNameLst>
                                          <p:attrName>ppt_h</p:attrName>
                                        </p:attrNameLst>
                                      </p:cBhvr>
                                      <p:tavLst>
                                        <p:tav tm="0">
                                          <p:val>
                                            <p:fltVal val="0"/>
                                          </p:val>
                                        </p:tav>
                                        <p:tav tm="100000">
                                          <p:val>
                                            <p:strVal val="#ppt_h"/>
                                          </p:val>
                                        </p:tav>
                                      </p:tavLst>
                                    </p:anim>
                                    <p:animEffect transition="in" filter="fade">
                                      <p:cBhvr>
                                        <p:cTn id="9" dur="500"/>
                                        <p:tgtEl>
                                          <p:spTgt spid="140"/>
                                        </p:tgtEl>
                                      </p:cBhvr>
                                    </p:animEffec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500" fill="hold"/>
                                        <p:tgtEl>
                                          <p:spTgt spid="62"/>
                                        </p:tgtEl>
                                        <p:attrNameLst>
                                          <p:attrName>ppt_w</p:attrName>
                                        </p:attrNameLst>
                                      </p:cBhvr>
                                      <p:tavLst>
                                        <p:tav tm="0">
                                          <p:val>
                                            <p:fltVal val="0"/>
                                          </p:val>
                                        </p:tav>
                                        <p:tav tm="100000">
                                          <p:val>
                                            <p:strVal val="#ppt_w"/>
                                          </p:val>
                                        </p:tav>
                                      </p:tavLst>
                                    </p:anim>
                                    <p:anim calcmode="lin" valueType="num">
                                      <p:cBhvr>
                                        <p:cTn id="23" dur="500" fill="hold"/>
                                        <p:tgtEl>
                                          <p:spTgt spid="62"/>
                                        </p:tgtEl>
                                        <p:attrNameLst>
                                          <p:attrName>ppt_h</p:attrName>
                                        </p:attrNameLst>
                                      </p:cBhvr>
                                      <p:tavLst>
                                        <p:tav tm="0">
                                          <p:val>
                                            <p:fltVal val="0"/>
                                          </p:val>
                                        </p:tav>
                                        <p:tav tm="100000">
                                          <p:val>
                                            <p:strVal val="#ppt_h"/>
                                          </p:val>
                                        </p:tav>
                                      </p:tavLst>
                                    </p:anim>
                                    <p:animEffect transition="in" filter="fade">
                                      <p:cBhvr>
                                        <p:cTn id="24" dur="500"/>
                                        <p:tgtEl>
                                          <p:spTgt spid="62"/>
                                        </p:tgtEl>
                                      </p:cBhvr>
                                    </p:animEffect>
                                  </p:childTnLst>
                                </p:cTn>
                              </p:par>
                              <p:par>
                                <p:cTn id="25" presetID="53" presetClass="entr" presetSubtype="16"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500" fill="hold"/>
                                        <p:tgtEl>
                                          <p:spTgt spid="65"/>
                                        </p:tgtEl>
                                        <p:attrNameLst>
                                          <p:attrName>ppt_w</p:attrName>
                                        </p:attrNameLst>
                                      </p:cBhvr>
                                      <p:tavLst>
                                        <p:tav tm="0">
                                          <p:val>
                                            <p:fltVal val="0"/>
                                          </p:val>
                                        </p:tav>
                                        <p:tav tm="100000">
                                          <p:val>
                                            <p:strVal val="#ppt_w"/>
                                          </p:val>
                                        </p:tav>
                                      </p:tavLst>
                                    </p:anim>
                                    <p:anim calcmode="lin" valueType="num">
                                      <p:cBhvr>
                                        <p:cTn id="28" dur="500" fill="hold"/>
                                        <p:tgtEl>
                                          <p:spTgt spid="65"/>
                                        </p:tgtEl>
                                        <p:attrNameLst>
                                          <p:attrName>ppt_h</p:attrName>
                                        </p:attrNameLst>
                                      </p:cBhvr>
                                      <p:tavLst>
                                        <p:tav tm="0">
                                          <p:val>
                                            <p:fltVal val="0"/>
                                          </p:val>
                                        </p:tav>
                                        <p:tav tm="100000">
                                          <p:val>
                                            <p:strVal val="#ppt_h"/>
                                          </p:val>
                                        </p:tav>
                                      </p:tavLst>
                                    </p:anim>
                                    <p:animEffect transition="in" filter="fade">
                                      <p:cBhvr>
                                        <p:cTn id="29" dur="500"/>
                                        <p:tgtEl>
                                          <p:spTgt spid="65"/>
                                        </p:tgtEl>
                                      </p:cBhvr>
                                    </p:animEffect>
                                  </p:childTnLst>
                                </p:cTn>
                              </p:par>
                              <p:par>
                                <p:cTn id="30" presetID="53" presetClass="entr" presetSubtype="16"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par>
                                <p:cTn id="35" presetID="53" presetClass="entr" presetSubtype="16"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par>
                                <p:cTn id="45" presetID="53" presetClass="entr" presetSubtype="16"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par>
                                <p:cTn id="50" presetID="53" presetClass="entr" presetSubtype="16" fill="hold" nodeType="with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par>
                                <p:cTn id="60" presetID="53" presetClass="entr" presetSubtype="16"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Effect transition="in" filter="fade">
                                      <p:cBhvr>
                                        <p:cTn id="64" dur="500"/>
                                        <p:tgtEl>
                                          <p:spTgt spid="86"/>
                                        </p:tgtEl>
                                      </p:cBhvr>
                                    </p:animEffect>
                                  </p:childTnLst>
                                </p:cTn>
                              </p:par>
                              <p:par>
                                <p:cTn id="65" presetID="53" presetClass="entr" presetSubtype="16" fill="hold" nodeType="withEffect">
                                  <p:stCondLst>
                                    <p:cond delay="0"/>
                                  </p:stCondLst>
                                  <p:childTnLst>
                                    <p:set>
                                      <p:cBhvr>
                                        <p:cTn id="66" dur="1" fill="hold">
                                          <p:stCondLst>
                                            <p:cond delay="0"/>
                                          </p:stCondLst>
                                        </p:cTn>
                                        <p:tgtEl>
                                          <p:spTgt spid="113"/>
                                        </p:tgtEl>
                                        <p:attrNameLst>
                                          <p:attrName>style.visibility</p:attrName>
                                        </p:attrNameLst>
                                      </p:cBhvr>
                                      <p:to>
                                        <p:strVal val="visible"/>
                                      </p:to>
                                    </p:set>
                                    <p:anim calcmode="lin" valueType="num">
                                      <p:cBhvr>
                                        <p:cTn id="67" dur="500" fill="hold"/>
                                        <p:tgtEl>
                                          <p:spTgt spid="113"/>
                                        </p:tgtEl>
                                        <p:attrNameLst>
                                          <p:attrName>ppt_w</p:attrName>
                                        </p:attrNameLst>
                                      </p:cBhvr>
                                      <p:tavLst>
                                        <p:tav tm="0">
                                          <p:val>
                                            <p:fltVal val="0"/>
                                          </p:val>
                                        </p:tav>
                                        <p:tav tm="100000">
                                          <p:val>
                                            <p:strVal val="#ppt_w"/>
                                          </p:val>
                                        </p:tav>
                                      </p:tavLst>
                                    </p:anim>
                                    <p:anim calcmode="lin" valueType="num">
                                      <p:cBhvr>
                                        <p:cTn id="68" dur="500" fill="hold"/>
                                        <p:tgtEl>
                                          <p:spTgt spid="113"/>
                                        </p:tgtEl>
                                        <p:attrNameLst>
                                          <p:attrName>ppt_h</p:attrName>
                                        </p:attrNameLst>
                                      </p:cBhvr>
                                      <p:tavLst>
                                        <p:tav tm="0">
                                          <p:val>
                                            <p:fltVal val="0"/>
                                          </p:val>
                                        </p:tav>
                                        <p:tav tm="100000">
                                          <p:val>
                                            <p:strVal val="#ppt_h"/>
                                          </p:val>
                                        </p:tav>
                                      </p:tavLst>
                                    </p:anim>
                                    <p:animEffect transition="in" filter="fade">
                                      <p:cBhvr>
                                        <p:cTn id="69" dur="500"/>
                                        <p:tgtEl>
                                          <p:spTgt spid="113"/>
                                        </p:tgtEl>
                                      </p:cBhvr>
                                    </p:animEffect>
                                  </p:childTnLst>
                                </p:cTn>
                              </p:par>
                              <p:par>
                                <p:cTn id="70" presetID="53" presetClass="entr" presetSubtype="16" fill="hold" nodeType="withEffect">
                                  <p:stCondLst>
                                    <p:cond delay="0"/>
                                  </p:stCondLst>
                                  <p:childTnLst>
                                    <p:set>
                                      <p:cBhvr>
                                        <p:cTn id="71" dur="1" fill="hold">
                                          <p:stCondLst>
                                            <p:cond delay="0"/>
                                          </p:stCondLst>
                                        </p:cTn>
                                        <p:tgtEl>
                                          <p:spTgt spid="114"/>
                                        </p:tgtEl>
                                        <p:attrNameLst>
                                          <p:attrName>style.visibility</p:attrName>
                                        </p:attrNameLst>
                                      </p:cBhvr>
                                      <p:to>
                                        <p:strVal val="visible"/>
                                      </p:to>
                                    </p:set>
                                    <p:anim calcmode="lin" valueType="num">
                                      <p:cBhvr>
                                        <p:cTn id="72" dur="500" fill="hold"/>
                                        <p:tgtEl>
                                          <p:spTgt spid="114"/>
                                        </p:tgtEl>
                                        <p:attrNameLst>
                                          <p:attrName>ppt_w</p:attrName>
                                        </p:attrNameLst>
                                      </p:cBhvr>
                                      <p:tavLst>
                                        <p:tav tm="0">
                                          <p:val>
                                            <p:fltVal val="0"/>
                                          </p:val>
                                        </p:tav>
                                        <p:tav tm="100000">
                                          <p:val>
                                            <p:strVal val="#ppt_w"/>
                                          </p:val>
                                        </p:tav>
                                      </p:tavLst>
                                    </p:anim>
                                    <p:anim calcmode="lin" valueType="num">
                                      <p:cBhvr>
                                        <p:cTn id="73" dur="500" fill="hold"/>
                                        <p:tgtEl>
                                          <p:spTgt spid="114"/>
                                        </p:tgtEl>
                                        <p:attrNameLst>
                                          <p:attrName>ppt_h</p:attrName>
                                        </p:attrNameLst>
                                      </p:cBhvr>
                                      <p:tavLst>
                                        <p:tav tm="0">
                                          <p:val>
                                            <p:fltVal val="0"/>
                                          </p:val>
                                        </p:tav>
                                        <p:tav tm="100000">
                                          <p:val>
                                            <p:strVal val="#ppt_h"/>
                                          </p:val>
                                        </p:tav>
                                      </p:tavLst>
                                    </p:anim>
                                    <p:animEffect transition="in" filter="fade">
                                      <p:cBhvr>
                                        <p:cTn id="74" dur="500"/>
                                        <p:tgtEl>
                                          <p:spTgt spid="114"/>
                                        </p:tgtEl>
                                      </p:cBhvr>
                                    </p:animEffect>
                                  </p:childTnLst>
                                </p:cTn>
                              </p:par>
                              <p:par>
                                <p:cTn id="75" presetID="53" presetClass="entr" presetSubtype="16" fill="hold" nodeType="withEffect">
                                  <p:stCondLst>
                                    <p:cond delay="0"/>
                                  </p:stCondLst>
                                  <p:childTnLst>
                                    <p:set>
                                      <p:cBhvr>
                                        <p:cTn id="76" dur="1" fill="hold">
                                          <p:stCondLst>
                                            <p:cond delay="0"/>
                                          </p:stCondLst>
                                        </p:cTn>
                                        <p:tgtEl>
                                          <p:spTgt spid="115"/>
                                        </p:tgtEl>
                                        <p:attrNameLst>
                                          <p:attrName>style.visibility</p:attrName>
                                        </p:attrNameLst>
                                      </p:cBhvr>
                                      <p:to>
                                        <p:strVal val="visible"/>
                                      </p:to>
                                    </p:set>
                                    <p:anim calcmode="lin" valueType="num">
                                      <p:cBhvr>
                                        <p:cTn id="77" dur="500" fill="hold"/>
                                        <p:tgtEl>
                                          <p:spTgt spid="115"/>
                                        </p:tgtEl>
                                        <p:attrNameLst>
                                          <p:attrName>ppt_w</p:attrName>
                                        </p:attrNameLst>
                                      </p:cBhvr>
                                      <p:tavLst>
                                        <p:tav tm="0">
                                          <p:val>
                                            <p:fltVal val="0"/>
                                          </p:val>
                                        </p:tav>
                                        <p:tav tm="100000">
                                          <p:val>
                                            <p:strVal val="#ppt_w"/>
                                          </p:val>
                                        </p:tav>
                                      </p:tavLst>
                                    </p:anim>
                                    <p:anim calcmode="lin" valueType="num">
                                      <p:cBhvr>
                                        <p:cTn id="78" dur="500" fill="hold"/>
                                        <p:tgtEl>
                                          <p:spTgt spid="115"/>
                                        </p:tgtEl>
                                        <p:attrNameLst>
                                          <p:attrName>ppt_h</p:attrName>
                                        </p:attrNameLst>
                                      </p:cBhvr>
                                      <p:tavLst>
                                        <p:tav tm="0">
                                          <p:val>
                                            <p:fltVal val="0"/>
                                          </p:val>
                                        </p:tav>
                                        <p:tav tm="100000">
                                          <p:val>
                                            <p:strVal val="#ppt_h"/>
                                          </p:val>
                                        </p:tav>
                                      </p:tavLst>
                                    </p:anim>
                                    <p:animEffect transition="in" filter="fade">
                                      <p:cBhvr>
                                        <p:cTn id="79" dur="500"/>
                                        <p:tgtEl>
                                          <p:spTgt spid="115"/>
                                        </p:tgtEl>
                                      </p:cBhvr>
                                    </p:animEffect>
                                  </p:childTnLst>
                                </p:cTn>
                              </p:par>
                              <p:par>
                                <p:cTn id="80" presetID="53" presetClass="entr" presetSubtype="16" fill="hold" nodeType="withEffect">
                                  <p:stCondLst>
                                    <p:cond delay="0"/>
                                  </p:stCondLst>
                                  <p:childTnLst>
                                    <p:set>
                                      <p:cBhvr>
                                        <p:cTn id="81" dur="1" fill="hold">
                                          <p:stCondLst>
                                            <p:cond delay="0"/>
                                          </p:stCondLst>
                                        </p:cTn>
                                        <p:tgtEl>
                                          <p:spTgt spid="119"/>
                                        </p:tgtEl>
                                        <p:attrNameLst>
                                          <p:attrName>style.visibility</p:attrName>
                                        </p:attrNameLst>
                                      </p:cBhvr>
                                      <p:to>
                                        <p:strVal val="visible"/>
                                      </p:to>
                                    </p:set>
                                    <p:anim calcmode="lin" valueType="num">
                                      <p:cBhvr>
                                        <p:cTn id="82" dur="500" fill="hold"/>
                                        <p:tgtEl>
                                          <p:spTgt spid="119"/>
                                        </p:tgtEl>
                                        <p:attrNameLst>
                                          <p:attrName>ppt_w</p:attrName>
                                        </p:attrNameLst>
                                      </p:cBhvr>
                                      <p:tavLst>
                                        <p:tav tm="0">
                                          <p:val>
                                            <p:fltVal val="0"/>
                                          </p:val>
                                        </p:tav>
                                        <p:tav tm="100000">
                                          <p:val>
                                            <p:strVal val="#ppt_w"/>
                                          </p:val>
                                        </p:tav>
                                      </p:tavLst>
                                    </p:anim>
                                    <p:anim calcmode="lin" valueType="num">
                                      <p:cBhvr>
                                        <p:cTn id="83" dur="500" fill="hold"/>
                                        <p:tgtEl>
                                          <p:spTgt spid="119"/>
                                        </p:tgtEl>
                                        <p:attrNameLst>
                                          <p:attrName>ppt_h</p:attrName>
                                        </p:attrNameLst>
                                      </p:cBhvr>
                                      <p:tavLst>
                                        <p:tav tm="0">
                                          <p:val>
                                            <p:fltVal val="0"/>
                                          </p:val>
                                        </p:tav>
                                        <p:tav tm="100000">
                                          <p:val>
                                            <p:strVal val="#ppt_h"/>
                                          </p:val>
                                        </p:tav>
                                      </p:tavLst>
                                    </p:anim>
                                    <p:animEffect transition="in" filter="fade">
                                      <p:cBhvr>
                                        <p:cTn id="84" dur="500"/>
                                        <p:tgtEl>
                                          <p:spTgt spid="119"/>
                                        </p:tgtEl>
                                      </p:cBhvr>
                                    </p:animEffect>
                                  </p:childTnLst>
                                </p:cTn>
                              </p:par>
                              <p:par>
                                <p:cTn id="85" presetID="53" presetClass="entr" presetSubtype="16" fill="hold" nodeType="withEffect">
                                  <p:stCondLst>
                                    <p:cond delay="0"/>
                                  </p:stCondLst>
                                  <p:childTnLst>
                                    <p:set>
                                      <p:cBhvr>
                                        <p:cTn id="86" dur="1" fill="hold">
                                          <p:stCondLst>
                                            <p:cond delay="0"/>
                                          </p:stCondLst>
                                        </p:cTn>
                                        <p:tgtEl>
                                          <p:spTgt spid="120"/>
                                        </p:tgtEl>
                                        <p:attrNameLst>
                                          <p:attrName>style.visibility</p:attrName>
                                        </p:attrNameLst>
                                      </p:cBhvr>
                                      <p:to>
                                        <p:strVal val="visible"/>
                                      </p:to>
                                    </p:set>
                                    <p:anim calcmode="lin" valueType="num">
                                      <p:cBhvr>
                                        <p:cTn id="87" dur="500" fill="hold"/>
                                        <p:tgtEl>
                                          <p:spTgt spid="120"/>
                                        </p:tgtEl>
                                        <p:attrNameLst>
                                          <p:attrName>ppt_w</p:attrName>
                                        </p:attrNameLst>
                                      </p:cBhvr>
                                      <p:tavLst>
                                        <p:tav tm="0">
                                          <p:val>
                                            <p:fltVal val="0"/>
                                          </p:val>
                                        </p:tav>
                                        <p:tav tm="100000">
                                          <p:val>
                                            <p:strVal val="#ppt_w"/>
                                          </p:val>
                                        </p:tav>
                                      </p:tavLst>
                                    </p:anim>
                                    <p:anim calcmode="lin" valueType="num">
                                      <p:cBhvr>
                                        <p:cTn id="88" dur="500" fill="hold"/>
                                        <p:tgtEl>
                                          <p:spTgt spid="120"/>
                                        </p:tgtEl>
                                        <p:attrNameLst>
                                          <p:attrName>ppt_h</p:attrName>
                                        </p:attrNameLst>
                                      </p:cBhvr>
                                      <p:tavLst>
                                        <p:tav tm="0">
                                          <p:val>
                                            <p:fltVal val="0"/>
                                          </p:val>
                                        </p:tav>
                                        <p:tav tm="100000">
                                          <p:val>
                                            <p:strVal val="#ppt_h"/>
                                          </p:val>
                                        </p:tav>
                                      </p:tavLst>
                                    </p:anim>
                                    <p:animEffect transition="in" filter="fade">
                                      <p:cBhvr>
                                        <p:cTn id="89" dur="500"/>
                                        <p:tgtEl>
                                          <p:spTgt spid="120"/>
                                        </p:tgtEl>
                                      </p:cBhvr>
                                    </p:animEffect>
                                  </p:childTnLst>
                                </p:cTn>
                              </p:par>
                              <p:par>
                                <p:cTn id="90" presetID="53" presetClass="entr" presetSubtype="16"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500" fill="hold"/>
                                        <p:tgtEl>
                                          <p:spTgt spid="126"/>
                                        </p:tgtEl>
                                        <p:attrNameLst>
                                          <p:attrName>ppt_w</p:attrName>
                                        </p:attrNameLst>
                                      </p:cBhvr>
                                      <p:tavLst>
                                        <p:tav tm="0">
                                          <p:val>
                                            <p:fltVal val="0"/>
                                          </p:val>
                                        </p:tav>
                                        <p:tav tm="100000">
                                          <p:val>
                                            <p:strVal val="#ppt_w"/>
                                          </p:val>
                                        </p:tav>
                                      </p:tavLst>
                                    </p:anim>
                                    <p:anim calcmode="lin" valueType="num">
                                      <p:cBhvr>
                                        <p:cTn id="93" dur="500" fill="hold"/>
                                        <p:tgtEl>
                                          <p:spTgt spid="126"/>
                                        </p:tgtEl>
                                        <p:attrNameLst>
                                          <p:attrName>ppt_h</p:attrName>
                                        </p:attrNameLst>
                                      </p:cBhvr>
                                      <p:tavLst>
                                        <p:tav tm="0">
                                          <p:val>
                                            <p:fltVal val="0"/>
                                          </p:val>
                                        </p:tav>
                                        <p:tav tm="100000">
                                          <p:val>
                                            <p:strVal val="#ppt_h"/>
                                          </p:val>
                                        </p:tav>
                                      </p:tavLst>
                                    </p:anim>
                                    <p:animEffect transition="in" filter="fade">
                                      <p:cBhvr>
                                        <p:cTn id="94" dur="500"/>
                                        <p:tgtEl>
                                          <p:spTgt spid="126"/>
                                        </p:tgtEl>
                                      </p:cBhvr>
                                    </p:animEffect>
                                  </p:childTnLst>
                                </p:cTn>
                              </p:par>
                              <p:par>
                                <p:cTn id="95" presetID="53" presetClass="entr" presetSubtype="16"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500" fill="hold"/>
                                        <p:tgtEl>
                                          <p:spTgt spid="56"/>
                                        </p:tgtEl>
                                        <p:attrNameLst>
                                          <p:attrName>ppt_w</p:attrName>
                                        </p:attrNameLst>
                                      </p:cBhvr>
                                      <p:tavLst>
                                        <p:tav tm="0">
                                          <p:val>
                                            <p:fltVal val="0"/>
                                          </p:val>
                                        </p:tav>
                                        <p:tav tm="100000">
                                          <p:val>
                                            <p:strVal val="#ppt_w"/>
                                          </p:val>
                                        </p:tav>
                                      </p:tavLst>
                                    </p:anim>
                                    <p:anim calcmode="lin" valueType="num">
                                      <p:cBhvr>
                                        <p:cTn id="98" dur="500" fill="hold"/>
                                        <p:tgtEl>
                                          <p:spTgt spid="56"/>
                                        </p:tgtEl>
                                        <p:attrNameLst>
                                          <p:attrName>ppt_h</p:attrName>
                                        </p:attrNameLst>
                                      </p:cBhvr>
                                      <p:tavLst>
                                        <p:tav tm="0">
                                          <p:val>
                                            <p:fltVal val="0"/>
                                          </p:val>
                                        </p:tav>
                                        <p:tav tm="100000">
                                          <p:val>
                                            <p:strVal val="#ppt_h"/>
                                          </p:val>
                                        </p:tav>
                                      </p:tavLst>
                                    </p:anim>
                                    <p:animEffect transition="in" filter="fade">
                                      <p:cBhvr>
                                        <p:cTn id="99" dur="500"/>
                                        <p:tgtEl>
                                          <p:spTgt spid="56"/>
                                        </p:tgtEl>
                                      </p:cBhvr>
                                    </p:animEffect>
                                  </p:childTnLst>
                                </p:cTn>
                              </p:par>
                              <p:par>
                                <p:cTn id="100" presetID="53" presetClass="entr" presetSubtype="16"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 calcmode="lin" valueType="num">
                                      <p:cBhvr>
                                        <p:cTn id="102" dur="500" fill="hold"/>
                                        <p:tgtEl>
                                          <p:spTgt spid="59"/>
                                        </p:tgtEl>
                                        <p:attrNameLst>
                                          <p:attrName>ppt_w</p:attrName>
                                        </p:attrNameLst>
                                      </p:cBhvr>
                                      <p:tavLst>
                                        <p:tav tm="0">
                                          <p:val>
                                            <p:fltVal val="0"/>
                                          </p:val>
                                        </p:tav>
                                        <p:tav tm="100000">
                                          <p:val>
                                            <p:strVal val="#ppt_w"/>
                                          </p:val>
                                        </p:tav>
                                      </p:tavLst>
                                    </p:anim>
                                    <p:anim calcmode="lin" valueType="num">
                                      <p:cBhvr>
                                        <p:cTn id="103" dur="500" fill="hold"/>
                                        <p:tgtEl>
                                          <p:spTgt spid="59"/>
                                        </p:tgtEl>
                                        <p:attrNameLst>
                                          <p:attrName>ppt_h</p:attrName>
                                        </p:attrNameLst>
                                      </p:cBhvr>
                                      <p:tavLst>
                                        <p:tav tm="0">
                                          <p:val>
                                            <p:fltVal val="0"/>
                                          </p:val>
                                        </p:tav>
                                        <p:tav tm="100000">
                                          <p:val>
                                            <p:strVal val="#ppt_h"/>
                                          </p:val>
                                        </p:tav>
                                      </p:tavLst>
                                    </p:anim>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barn(inVertical)">
                                      <p:cBhvr>
                                        <p:cTn id="109" dur="500"/>
                                        <p:tgtEl>
                                          <p:spTgt spid="89"/>
                                        </p:tgtEl>
                                      </p:cBhvr>
                                    </p:animEffect>
                                  </p:childTnLst>
                                </p:cTn>
                              </p:par>
                              <p:par>
                                <p:cTn id="110" presetID="16" presetClass="entr" presetSubtype="21"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Effect transition="in" filter="barn(inVertical)">
                                      <p:cBhvr>
                                        <p:cTn id="112" dur="500"/>
                                        <p:tgtEl>
                                          <p:spTgt spid="92"/>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149"/>
                                        </p:tgtEl>
                                        <p:attrNameLst>
                                          <p:attrName>style.visibility</p:attrName>
                                        </p:attrNameLst>
                                      </p:cBhvr>
                                      <p:to>
                                        <p:strVal val="visible"/>
                                      </p:to>
                                    </p:set>
                                    <p:animEffect transition="in" filter="barn(inVertical)">
                                      <p:cBhvr>
                                        <p:cTn id="115" dur="500"/>
                                        <p:tgtEl>
                                          <p:spTgt spid="149"/>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barn(inVertical)">
                                      <p:cBhvr>
                                        <p:cTn id="120" dur="500"/>
                                        <p:tgtEl>
                                          <p:spTgt spid="150"/>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90"/>
                                        </p:tgtEl>
                                        <p:attrNameLst>
                                          <p:attrName>style.visibility</p:attrName>
                                        </p:attrNameLst>
                                      </p:cBhvr>
                                      <p:to>
                                        <p:strVal val="visible"/>
                                      </p:to>
                                    </p:set>
                                    <p:animEffect transition="in" filter="barn(inVertical)">
                                      <p:cBhvr>
                                        <p:cTn id="125" dur="500"/>
                                        <p:tgtEl>
                                          <p:spTgt spid="90"/>
                                        </p:tgtEl>
                                      </p:cBhvr>
                                    </p:animEffect>
                                  </p:childTnLst>
                                </p:cTn>
                              </p:par>
                              <p:par>
                                <p:cTn id="126" presetID="16" presetClass="entr" presetSubtype="21" fill="hold" nodeType="withEffect">
                                  <p:stCondLst>
                                    <p:cond delay="0"/>
                                  </p:stCondLst>
                                  <p:childTnLst>
                                    <p:set>
                                      <p:cBhvr>
                                        <p:cTn id="127" dur="1" fill="hold">
                                          <p:stCondLst>
                                            <p:cond delay="0"/>
                                          </p:stCondLst>
                                        </p:cTn>
                                        <p:tgtEl>
                                          <p:spTgt spid="93"/>
                                        </p:tgtEl>
                                        <p:attrNameLst>
                                          <p:attrName>style.visibility</p:attrName>
                                        </p:attrNameLst>
                                      </p:cBhvr>
                                      <p:to>
                                        <p:strVal val="visible"/>
                                      </p:to>
                                    </p:set>
                                    <p:animEffect transition="in" filter="barn(inVertical)">
                                      <p:cBhvr>
                                        <p:cTn id="128" dur="500"/>
                                        <p:tgtEl>
                                          <p:spTgt spid="93"/>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155"/>
                                        </p:tgtEl>
                                        <p:attrNameLst>
                                          <p:attrName>style.visibility</p:attrName>
                                        </p:attrNameLst>
                                      </p:cBhvr>
                                      <p:to>
                                        <p:strVal val="visible"/>
                                      </p:to>
                                    </p:set>
                                    <p:animEffect transition="in" filter="barn(inVertical)">
                                      <p:cBhvr>
                                        <p:cTn id="131" dur="500"/>
                                        <p:tgtEl>
                                          <p:spTgt spid="155"/>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156"/>
                                        </p:tgtEl>
                                        <p:attrNameLst>
                                          <p:attrName>style.visibility</p:attrName>
                                        </p:attrNameLst>
                                      </p:cBhvr>
                                      <p:to>
                                        <p:strVal val="visible"/>
                                      </p:to>
                                    </p:set>
                                    <p:animEffect transition="in" filter="barn(inVertical)">
                                      <p:cBhvr>
                                        <p:cTn id="136" dur="500"/>
                                        <p:tgtEl>
                                          <p:spTgt spid="156"/>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91"/>
                                        </p:tgtEl>
                                        <p:attrNameLst>
                                          <p:attrName>style.visibility</p:attrName>
                                        </p:attrNameLst>
                                      </p:cBhvr>
                                      <p:to>
                                        <p:strVal val="visible"/>
                                      </p:to>
                                    </p:set>
                                    <p:animEffect transition="in" filter="barn(inVertical)">
                                      <p:cBhvr>
                                        <p:cTn id="141" dur="500"/>
                                        <p:tgtEl>
                                          <p:spTgt spid="91"/>
                                        </p:tgtEl>
                                      </p:cBhvr>
                                    </p:animEffect>
                                  </p:childTnLst>
                                </p:cTn>
                              </p:par>
                              <p:par>
                                <p:cTn id="142" presetID="16" presetClass="entr" presetSubtype="21" fill="hold" nodeType="withEffect">
                                  <p:stCondLst>
                                    <p:cond delay="0"/>
                                  </p:stCondLst>
                                  <p:childTnLst>
                                    <p:set>
                                      <p:cBhvr>
                                        <p:cTn id="143" dur="1" fill="hold">
                                          <p:stCondLst>
                                            <p:cond delay="0"/>
                                          </p:stCondLst>
                                        </p:cTn>
                                        <p:tgtEl>
                                          <p:spTgt spid="94"/>
                                        </p:tgtEl>
                                        <p:attrNameLst>
                                          <p:attrName>style.visibility</p:attrName>
                                        </p:attrNameLst>
                                      </p:cBhvr>
                                      <p:to>
                                        <p:strVal val="visible"/>
                                      </p:to>
                                    </p:set>
                                    <p:animEffect transition="in" filter="barn(inVertical)">
                                      <p:cBhvr>
                                        <p:cTn id="144" dur="500"/>
                                        <p:tgtEl>
                                          <p:spTgt spid="94"/>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157"/>
                                        </p:tgtEl>
                                        <p:attrNameLst>
                                          <p:attrName>style.visibility</p:attrName>
                                        </p:attrNameLst>
                                      </p:cBhvr>
                                      <p:to>
                                        <p:strVal val="visible"/>
                                      </p:to>
                                    </p:set>
                                    <p:animEffect transition="in" filter="barn(inVertical)">
                                      <p:cBhvr>
                                        <p:cTn id="147" dur="500"/>
                                        <p:tgtEl>
                                          <p:spTgt spid="157"/>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158"/>
                                        </p:tgtEl>
                                        <p:attrNameLst>
                                          <p:attrName>style.visibility</p:attrName>
                                        </p:attrNameLst>
                                      </p:cBhvr>
                                      <p:to>
                                        <p:strVal val="visible"/>
                                      </p:to>
                                    </p:set>
                                    <p:animEffect transition="in" filter="barn(inVertical)">
                                      <p:cBhvr>
                                        <p:cTn id="152"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3" fill="hold" display="0">
                  <p:stCondLst>
                    <p:cond delay="indefinite"/>
                  </p:stCondLst>
                  <p:endCondLst>
                    <p:cond evt="onStopAudio" delay="0">
                      <p:tgtEl>
                        <p:sldTgt/>
                      </p:tgtEl>
                    </p:cond>
                  </p:endCondLst>
                </p:cTn>
                <p:tgtEl>
                  <p:spTgt spid="92"/>
                </p:tgtEl>
              </p:cMediaNode>
            </p:audio>
            <p:audio>
              <p:cMediaNode vol="80000">
                <p:cTn id="154" fill="hold" display="0">
                  <p:stCondLst>
                    <p:cond delay="indefinite"/>
                  </p:stCondLst>
                  <p:endCondLst>
                    <p:cond evt="onStopAudio" delay="0">
                      <p:tgtEl>
                        <p:sldTgt/>
                      </p:tgtEl>
                    </p:cond>
                  </p:endCondLst>
                </p:cTn>
                <p:tgtEl>
                  <p:spTgt spid="93"/>
                </p:tgtEl>
              </p:cMediaNode>
            </p:audio>
            <p:audio>
              <p:cMediaNode vol="80000">
                <p:cTn id="155" fill="hold" display="0">
                  <p:stCondLst>
                    <p:cond delay="indefinite"/>
                  </p:stCondLst>
                  <p:endCondLst>
                    <p:cond evt="onStopAudio" delay="0">
                      <p:tgtEl>
                        <p:sldTgt/>
                      </p:tgtEl>
                    </p:cond>
                  </p:endCondLst>
                </p:cTn>
                <p:tgtEl>
                  <p:spTgt spid="94"/>
                </p:tgtEl>
              </p:cMediaNode>
            </p:audio>
          </p:childTnLst>
        </p:cTn>
      </p:par>
    </p:tnLst>
    <p:bldLst>
      <p:bldP spid="149" grpId="0"/>
      <p:bldP spid="150" grpId="0"/>
      <p:bldP spid="155" grpId="0"/>
      <p:bldP spid="156" grpId="0"/>
      <p:bldP spid="157" grpId="0"/>
      <p:bldP spid="15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47871" y="1219476"/>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dirty="0">
                <a:solidFill>
                  <a:srgbClr val="FFFFFF"/>
                </a:solidFill>
                <a:latin typeface="Sniglet"/>
              </a:endParaRPr>
            </a:p>
          </p:txBody>
        </p:sp>
      </p:grpSp>
      <p:grpSp>
        <p:nvGrpSpPr>
          <p:cNvPr id="90" name="Group 90"/>
          <p:cNvGrpSpPr/>
          <p:nvPr/>
        </p:nvGrpSpPr>
        <p:grpSpPr>
          <a:xfrm>
            <a:off x="2312726" y="5433858"/>
            <a:ext cx="8349232" cy="2285385"/>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cap="rnd">
              <a:solidFill>
                <a:srgbClr val="E76262"/>
              </a:solidFill>
              <a:prstDash val="lgDash"/>
              <a:round/>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3" name="Freeform 93"/>
          <p:cNvSpPr/>
          <p:nvPr/>
        </p:nvSpPr>
        <p:spPr>
          <a:xfrm>
            <a:off x="10842928" y="4569624"/>
            <a:ext cx="4823394" cy="3595589"/>
          </a:xfrm>
          <a:custGeom>
            <a:avLst/>
            <a:gdLst/>
            <a:ahLst/>
            <a:cxnLst/>
            <a:rect l="l" t="t" r="r" b="b"/>
            <a:pathLst>
              <a:path w="5992639" h="4082485">
                <a:moveTo>
                  <a:pt x="0" y="0"/>
                </a:moveTo>
                <a:lnTo>
                  <a:pt x="5992639" y="0"/>
                </a:lnTo>
                <a:lnTo>
                  <a:pt x="5992639" y="4082485"/>
                </a:lnTo>
                <a:lnTo>
                  <a:pt x="0" y="4082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4" name="TextBox 94"/>
          <p:cNvSpPr txBox="1"/>
          <p:nvPr/>
        </p:nvSpPr>
        <p:spPr>
          <a:xfrm>
            <a:off x="2117305" y="6673948"/>
            <a:ext cx="8525232" cy="698781"/>
          </a:xfrm>
          <a:prstGeom prst="rect">
            <a:avLst/>
          </a:prstGeom>
        </p:spPr>
        <p:txBody>
          <a:bodyPr wrap="square" lIns="0" tIns="0" rIns="0" bIns="0" rtlCol="0" anchor="t">
            <a:spAutoFit/>
          </a:bodyPr>
          <a:lstStyle/>
          <a:p>
            <a:pPr lvl="0" algn="ctr">
              <a:lnSpc>
                <a:spcPts val="3749"/>
              </a:lnSpc>
              <a:spcBef>
                <a:spcPct val="0"/>
              </a:spcBef>
            </a:pPr>
            <a:r>
              <a:rPr lang="en-US" sz="9600">
                <a:solidFill>
                  <a:srgbClr val="503D36"/>
                </a:solidFill>
                <a:latin typeface="Sniglet"/>
              </a:rPr>
              <a:t>IV. WRITING</a:t>
            </a:r>
            <a:endParaRPr lang="en-US" sz="9600" dirty="0">
              <a:solidFill>
                <a:srgbClr val="503D36"/>
              </a:solidFill>
              <a:latin typeface="Sniglet"/>
            </a:endParaRPr>
          </a:p>
        </p:txBody>
      </p:sp>
      <p:sp>
        <p:nvSpPr>
          <p:cNvPr id="95" name="Freeform 95"/>
          <p:cNvSpPr/>
          <p:nvPr/>
        </p:nvSpPr>
        <p:spPr>
          <a:xfrm>
            <a:off x="12782403" y="1278827"/>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6" name="Freeform 96"/>
          <p:cNvSpPr/>
          <p:nvPr/>
        </p:nvSpPr>
        <p:spPr>
          <a:xfrm rot="1255237">
            <a:off x="1749908" y="7146740"/>
            <a:ext cx="1180043" cy="812600"/>
          </a:xfrm>
          <a:custGeom>
            <a:avLst/>
            <a:gdLst/>
            <a:ahLst/>
            <a:cxnLst/>
            <a:rect l="l" t="t" r="r" b="b"/>
            <a:pathLst>
              <a:path w="1180043" h="812600">
                <a:moveTo>
                  <a:pt x="0" y="0"/>
                </a:moveTo>
                <a:lnTo>
                  <a:pt x="1180043" y="0"/>
                </a:lnTo>
                <a:lnTo>
                  <a:pt x="1180043" y="812600"/>
                </a:lnTo>
                <a:lnTo>
                  <a:pt x="0" y="812600"/>
                </a:lnTo>
                <a:lnTo>
                  <a:pt x="0" y="0"/>
                </a:lnTo>
                <a:close/>
              </a:path>
            </a:pathLst>
          </a:custGeom>
          <a:blipFill>
            <a:blip r:embed="rId10"/>
            <a:stretch>
              <a:fillRect t="-62571" r="-193516" b="-197067"/>
            </a:stretch>
          </a:blipFill>
        </p:spPr>
      </p:sp>
      <p:sp>
        <p:nvSpPr>
          <p:cNvPr id="97" name="Freeform 97"/>
          <p:cNvSpPr/>
          <p:nvPr/>
        </p:nvSpPr>
        <p:spPr>
          <a:xfrm rot="-298565" flipH="1">
            <a:off x="2691230" y="7533154"/>
            <a:ext cx="728793" cy="501861"/>
          </a:xfrm>
          <a:custGeom>
            <a:avLst/>
            <a:gdLst/>
            <a:ahLst/>
            <a:cxnLst/>
            <a:rect l="l" t="t" r="r" b="b"/>
            <a:pathLst>
              <a:path w="728793" h="501861">
                <a:moveTo>
                  <a:pt x="728793" y="0"/>
                </a:moveTo>
                <a:lnTo>
                  <a:pt x="0" y="0"/>
                </a:lnTo>
                <a:lnTo>
                  <a:pt x="0" y="501861"/>
                </a:lnTo>
                <a:lnTo>
                  <a:pt x="728793" y="501861"/>
                </a:lnTo>
                <a:lnTo>
                  <a:pt x="728793" y="0"/>
                </a:lnTo>
                <a:close/>
              </a:path>
            </a:pathLst>
          </a:custGeom>
          <a:blipFill>
            <a:blip r:embed="rId10"/>
            <a:stretch>
              <a:fillRect t="-62571" r="-193516" b="-197067"/>
            </a:stretch>
          </a:blipFill>
        </p:spPr>
      </p:sp>
      <p:sp>
        <p:nvSpPr>
          <p:cNvPr id="98" name="Freeform 98"/>
          <p:cNvSpPr/>
          <p:nvPr/>
        </p:nvSpPr>
        <p:spPr>
          <a:xfrm>
            <a:off x="7302273" y="8248954"/>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2697466" y="1909810"/>
            <a:ext cx="12066411" cy="2720273"/>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cap="rnd">
              <a:solidFill>
                <a:srgbClr val="E76262"/>
              </a:solidFill>
              <a:prstDash val="lgDash"/>
              <a:round/>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1160491" y="1832640"/>
            <a:ext cx="15194108" cy="2553263"/>
          </a:xfrm>
          <a:prstGeom prst="rect">
            <a:avLst/>
          </a:prstGeom>
        </p:spPr>
        <p:txBody>
          <a:bodyPr wrap="square" lIns="0" tIns="0" rIns="0" bIns="0" rtlCol="0" anchor="t">
            <a:spAutoFit/>
          </a:bodyPr>
          <a:lstStyle/>
          <a:p>
            <a:pPr lvl="0" algn="ctr">
              <a:lnSpc>
                <a:spcPct val="130000"/>
              </a:lnSpc>
              <a:spcBef>
                <a:spcPct val="0"/>
              </a:spcBef>
            </a:pPr>
            <a:r>
              <a:rPr lang="en-US" sz="6600" dirty="0">
                <a:solidFill>
                  <a:srgbClr val="503D36"/>
                </a:solidFill>
                <a:latin typeface="More Sugar"/>
              </a:rPr>
              <a:t>PART 3. </a:t>
            </a:r>
          </a:p>
          <a:p>
            <a:pPr lvl="0" algn="ctr">
              <a:lnSpc>
                <a:spcPct val="130000"/>
              </a:lnSpc>
              <a:spcBef>
                <a:spcPct val="0"/>
              </a:spcBef>
            </a:pPr>
            <a:r>
              <a:rPr lang="en-US" sz="6600" dirty="0">
                <a:solidFill>
                  <a:srgbClr val="503D36"/>
                </a:solidFill>
                <a:latin typeface="More Sugar"/>
              </a:rPr>
              <a:t>COMMUNICATION SKILLS</a:t>
            </a:r>
          </a:p>
        </p:txBody>
      </p:sp>
    </p:spTree>
    <p:extLst>
      <p:ext uri="{BB962C8B-B14F-4D97-AF65-F5344CB8AC3E}">
        <p14:creationId xmlns:p14="http://schemas.microsoft.com/office/powerpoint/2010/main" val="40684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p:cTn id="67" dur="500" fill="hold"/>
                                        <p:tgtEl>
                                          <p:spTgt spid="57"/>
                                        </p:tgtEl>
                                        <p:attrNameLst>
                                          <p:attrName>ppt_w</p:attrName>
                                        </p:attrNameLst>
                                      </p:cBhvr>
                                      <p:tavLst>
                                        <p:tav tm="0">
                                          <p:val>
                                            <p:fltVal val="0"/>
                                          </p:val>
                                        </p:tav>
                                        <p:tav tm="100000">
                                          <p:val>
                                            <p:strVal val="#ppt_w"/>
                                          </p:val>
                                        </p:tav>
                                      </p:tavLst>
                                    </p:anim>
                                    <p:anim calcmode="lin" valueType="num">
                                      <p:cBhvr>
                                        <p:cTn id="68" dur="500" fill="hold"/>
                                        <p:tgtEl>
                                          <p:spTgt spid="57"/>
                                        </p:tgtEl>
                                        <p:attrNameLst>
                                          <p:attrName>ppt_h</p:attrName>
                                        </p:attrNameLst>
                                      </p:cBhvr>
                                      <p:tavLst>
                                        <p:tav tm="0">
                                          <p:val>
                                            <p:fltVal val="0"/>
                                          </p:val>
                                        </p:tav>
                                        <p:tav tm="100000">
                                          <p:val>
                                            <p:strVal val="#ppt_h"/>
                                          </p:val>
                                        </p:tav>
                                      </p:tavLst>
                                    </p:anim>
                                    <p:animEffect transition="in" filter="fade">
                                      <p:cBhvr>
                                        <p:cTn id="69" dur="500"/>
                                        <p:tgtEl>
                                          <p:spTgt spid="57"/>
                                        </p:tgtEl>
                                      </p:cBhvr>
                                    </p:animEffect>
                                  </p:childTnLst>
                                </p:cTn>
                              </p:par>
                              <p:par>
                                <p:cTn id="70" presetID="53" presetClass="entr" presetSubtype="16" fill="hold"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par>
                                <p:cTn id="75" presetID="53" presetClass="entr" presetSubtype="16"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 calcmode="lin" valueType="num">
                                      <p:cBhvr>
                                        <p:cTn id="77" dur="500" fill="hold"/>
                                        <p:tgtEl>
                                          <p:spTgt spid="63"/>
                                        </p:tgtEl>
                                        <p:attrNameLst>
                                          <p:attrName>ppt_w</p:attrName>
                                        </p:attrNameLst>
                                      </p:cBhvr>
                                      <p:tavLst>
                                        <p:tav tm="0">
                                          <p:val>
                                            <p:fltVal val="0"/>
                                          </p:val>
                                        </p:tav>
                                        <p:tav tm="100000">
                                          <p:val>
                                            <p:strVal val="#ppt_w"/>
                                          </p:val>
                                        </p:tav>
                                      </p:tavLst>
                                    </p:anim>
                                    <p:anim calcmode="lin" valueType="num">
                                      <p:cBhvr>
                                        <p:cTn id="78" dur="500" fill="hold"/>
                                        <p:tgtEl>
                                          <p:spTgt spid="63"/>
                                        </p:tgtEl>
                                        <p:attrNameLst>
                                          <p:attrName>ppt_h</p:attrName>
                                        </p:attrNameLst>
                                      </p:cBhvr>
                                      <p:tavLst>
                                        <p:tav tm="0">
                                          <p:val>
                                            <p:fltVal val="0"/>
                                          </p:val>
                                        </p:tav>
                                        <p:tav tm="100000">
                                          <p:val>
                                            <p:strVal val="#ppt_h"/>
                                          </p:val>
                                        </p:tav>
                                      </p:tavLst>
                                    </p:anim>
                                    <p:animEffect transition="in" filter="fade">
                                      <p:cBhvr>
                                        <p:cTn id="79" dur="500"/>
                                        <p:tgtEl>
                                          <p:spTgt spid="63"/>
                                        </p:tgtEl>
                                      </p:cBhvr>
                                    </p:animEffect>
                                  </p:childTnLst>
                                </p:cTn>
                              </p:par>
                              <p:par>
                                <p:cTn id="80" presetID="53" presetClass="entr" presetSubtype="16" fill="hold" nodeType="withEffect">
                                  <p:stCondLst>
                                    <p:cond delay="0"/>
                                  </p:stCondLst>
                                  <p:childTnLst>
                                    <p:set>
                                      <p:cBhvr>
                                        <p:cTn id="81" dur="1" fill="hold">
                                          <p:stCondLst>
                                            <p:cond delay="0"/>
                                          </p:stCondLst>
                                        </p:cTn>
                                        <p:tgtEl>
                                          <p:spTgt spid="66"/>
                                        </p:tgtEl>
                                        <p:attrNameLst>
                                          <p:attrName>style.visibility</p:attrName>
                                        </p:attrNameLst>
                                      </p:cBhvr>
                                      <p:to>
                                        <p:strVal val="visible"/>
                                      </p:to>
                                    </p:set>
                                    <p:anim calcmode="lin" valueType="num">
                                      <p:cBhvr>
                                        <p:cTn id="82" dur="500" fill="hold"/>
                                        <p:tgtEl>
                                          <p:spTgt spid="66"/>
                                        </p:tgtEl>
                                        <p:attrNameLst>
                                          <p:attrName>ppt_w</p:attrName>
                                        </p:attrNameLst>
                                      </p:cBhvr>
                                      <p:tavLst>
                                        <p:tav tm="0">
                                          <p:val>
                                            <p:fltVal val="0"/>
                                          </p:val>
                                        </p:tav>
                                        <p:tav tm="100000">
                                          <p:val>
                                            <p:strVal val="#ppt_w"/>
                                          </p:val>
                                        </p:tav>
                                      </p:tavLst>
                                    </p:anim>
                                    <p:anim calcmode="lin" valueType="num">
                                      <p:cBhvr>
                                        <p:cTn id="83" dur="500" fill="hold"/>
                                        <p:tgtEl>
                                          <p:spTgt spid="66"/>
                                        </p:tgtEl>
                                        <p:attrNameLst>
                                          <p:attrName>ppt_h</p:attrName>
                                        </p:attrNameLst>
                                      </p:cBhvr>
                                      <p:tavLst>
                                        <p:tav tm="0">
                                          <p:val>
                                            <p:fltVal val="0"/>
                                          </p:val>
                                        </p:tav>
                                        <p:tav tm="100000">
                                          <p:val>
                                            <p:strVal val="#ppt_h"/>
                                          </p:val>
                                        </p:tav>
                                      </p:tavLst>
                                    </p:anim>
                                    <p:animEffect transition="in" filter="fade">
                                      <p:cBhvr>
                                        <p:cTn id="84" dur="500"/>
                                        <p:tgtEl>
                                          <p:spTgt spid="66"/>
                                        </p:tgtEl>
                                      </p:cBhvr>
                                    </p:animEffect>
                                  </p:childTnLst>
                                </p:cTn>
                              </p:par>
                              <p:par>
                                <p:cTn id="85" presetID="53" presetClass="entr" presetSubtype="16"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nodeType="withEffect">
                                  <p:stCondLst>
                                    <p:cond delay="0"/>
                                  </p:stCondLst>
                                  <p:childTnLst>
                                    <p:set>
                                      <p:cBhvr>
                                        <p:cTn id="91" dur="1" fill="hold">
                                          <p:stCondLst>
                                            <p:cond delay="0"/>
                                          </p:stCondLst>
                                        </p:cTn>
                                        <p:tgtEl>
                                          <p:spTgt spid="72"/>
                                        </p:tgtEl>
                                        <p:attrNameLst>
                                          <p:attrName>style.visibility</p:attrName>
                                        </p:attrNameLst>
                                      </p:cBhvr>
                                      <p:to>
                                        <p:strVal val="visible"/>
                                      </p:to>
                                    </p:set>
                                    <p:anim calcmode="lin" valueType="num">
                                      <p:cBhvr>
                                        <p:cTn id="92" dur="500" fill="hold"/>
                                        <p:tgtEl>
                                          <p:spTgt spid="72"/>
                                        </p:tgtEl>
                                        <p:attrNameLst>
                                          <p:attrName>ppt_w</p:attrName>
                                        </p:attrNameLst>
                                      </p:cBhvr>
                                      <p:tavLst>
                                        <p:tav tm="0">
                                          <p:val>
                                            <p:fltVal val="0"/>
                                          </p:val>
                                        </p:tav>
                                        <p:tav tm="100000">
                                          <p:val>
                                            <p:strVal val="#ppt_w"/>
                                          </p:val>
                                        </p:tav>
                                      </p:tavLst>
                                    </p:anim>
                                    <p:anim calcmode="lin" valueType="num">
                                      <p:cBhvr>
                                        <p:cTn id="93" dur="500" fill="hold"/>
                                        <p:tgtEl>
                                          <p:spTgt spid="72"/>
                                        </p:tgtEl>
                                        <p:attrNameLst>
                                          <p:attrName>ppt_h</p:attrName>
                                        </p:attrNameLst>
                                      </p:cBhvr>
                                      <p:tavLst>
                                        <p:tav tm="0">
                                          <p:val>
                                            <p:fltVal val="0"/>
                                          </p:val>
                                        </p:tav>
                                        <p:tav tm="100000">
                                          <p:val>
                                            <p:strVal val="#ppt_h"/>
                                          </p:val>
                                        </p:tav>
                                      </p:tavLst>
                                    </p:anim>
                                    <p:animEffect transition="in" filter="fade">
                                      <p:cBhvr>
                                        <p:cTn id="94" dur="500"/>
                                        <p:tgtEl>
                                          <p:spTgt spid="72"/>
                                        </p:tgtEl>
                                      </p:cBhvr>
                                    </p:animEffect>
                                  </p:childTnLst>
                                </p:cTn>
                              </p:par>
                              <p:par>
                                <p:cTn id="95" presetID="53" presetClass="entr" presetSubtype="16"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 calcmode="lin" valueType="num">
                                      <p:cBhvr>
                                        <p:cTn id="97" dur="500" fill="hold"/>
                                        <p:tgtEl>
                                          <p:spTgt spid="75"/>
                                        </p:tgtEl>
                                        <p:attrNameLst>
                                          <p:attrName>ppt_w</p:attrName>
                                        </p:attrNameLst>
                                      </p:cBhvr>
                                      <p:tavLst>
                                        <p:tav tm="0">
                                          <p:val>
                                            <p:fltVal val="0"/>
                                          </p:val>
                                        </p:tav>
                                        <p:tav tm="100000">
                                          <p:val>
                                            <p:strVal val="#ppt_w"/>
                                          </p:val>
                                        </p:tav>
                                      </p:tavLst>
                                    </p:anim>
                                    <p:anim calcmode="lin" valueType="num">
                                      <p:cBhvr>
                                        <p:cTn id="98" dur="500" fill="hold"/>
                                        <p:tgtEl>
                                          <p:spTgt spid="75"/>
                                        </p:tgtEl>
                                        <p:attrNameLst>
                                          <p:attrName>ppt_h</p:attrName>
                                        </p:attrNameLst>
                                      </p:cBhvr>
                                      <p:tavLst>
                                        <p:tav tm="0">
                                          <p:val>
                                            <p:fltVal val="0"/>
                                          </p:val>
                                        </p:tav>
                                        <p:tav tm="100000">
                                          <p:val>
                                            <p:strVal val="#ppt_h"/>
                                          </p:val>
                                        </p:tav>
                                      </p:tavLst>
                                    </p:anim>
                                    <p:animEffect transition="in" filter="fade">
                                      <p:cBhvr>
                                        <p:cTn id="99" dur="500"/>
                                        <p:tgtEl>
                                          <p:spTgt spid="75"/>
                                        </p:tgtEl>
                                      </p:cBhvr>
                                    </p:animEffect>
                                  </p:childTnLst>
                                </p:cTn>
                              </p:par>
                              <p:par>
                                <p:cTn id="100" presetID="53" presetClass="entr" presetSubtype="16" fill="hold" nodeType="with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500" fill="hold"/>
                                        <p:tgtEl>
                                          <p:spTgt spid="78"/>
                                        </p:tgtEl>
                                        <p:attrNameLst>
                                          <p:attrName>ppt_w</p:attrName>
                                        </p:attrNameLst>
                                      </p:cBhvr>
                                      <p:tavLst>
                                        <p:tav tm="0">
                                          <p:val>
                                            <p:fltVal val="0"/>
                                          </p:val>
                                        </p:tav>
                                        <p:tav tm="100000">
                                          <p:val>
                                            <p:strVal val="#ppt_w"/>
                                          </p:val>
                                        </p:tav>
                                      </p:tavLst>
                                    </p:anim>
                                    <p:anim calcmode="lin" valueType="num">
                                      <p:cBhvr>
                                        <p:cTn id="103" dur="500" fill="hold"/>
                                        <p:tgtEl>
                                          <p:spTgt spid="78"/>
                                        </p:tgtEl>
                                        <p:attrNameLst>
                                          <p:attrName>ppt_h</p:attrName>
                                        </p:attrNameLst>
                                      </p:cBhvr>
                                      <p:tavLst>
                                        <p:tav tm="0">
                                          <p:val>
                                            <p:fltVal val="0"/>
                                          </p:val>
                                        </p:tav>
                                        <p:tav tm="100000">
                                          <p:val>
                                            <p:strVal val="#ppt_h"/>
                                          </p:val>
                                        </p:tav>
                                      </p:tavLst>
                                    </p:anim>
                                    <p:animEffect transition="in" filter="fade">
                                      <p:cBhvr>
                                        <p:cTn id="104" dur="500"/>
                                        <p:tgtEl>
                                          <p:spTgt spid="78"/>
                                        </p:tgtEl>
                                      </p:cBhvr>
                                    </p:animEffect>
                                  </p:childTnLst>
                                </p:cTn>
                              </p:par>
                              <p:par>
                                <p:cTn id="105" presetID="53" presetClass="entr" presetSubtype="16"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 calcmode="lin" valueType="num">
                                      <p:cBhvr>
                                        <p:cTn id="107" dur="500" fill="hold"/>
                                        <p:tgtEl>
                                          <p:spTgt spid="81"/>
                                        </p:tgtEl>
                                        <p:attrNameLst>
                                          <p:attrName>ppt_w</p:attrName>
                                        </p:attrNameLst>
                                      </p:cBhvr>
                                      <p:tavLst>
                                        <p:tav tm="0">
                                          <p:val>
                                            <p:fltVal val="0"/>
                                          </p:val>
                                        </p:tav>
                                        <p:tav tm="100000">
                                          <p:val>
                                            <p:strVal val="#ppt_w"/>
                                          </p:val>
                                        </p:tav>
                                      </p:tavLst>
                                    </p:anim>
                                    <p:anim calcmode="lin" valueType="num">
                                      <p:cBhvr>
                                        <p:cTn id="108" dur="500" fill="hold"/>
                                        <p:tgtEl>
                                          <p:spTgt spid="81"/>
                                        </p:tgtEl>
                                        <p:attrNameLst>
                                          <p:attrName>ppt_h</p:attrName>
                                        </p:attrNameLst>
                                      </p:cBhvr>
                                      <p:tavLst>
                                        <p:tav tm="0">
                                          <p:val>
                                            <p:fltVal val="0"/>
                                          </p:val>
                                        </p:tav>
                                        <p:tav tm="100000">
                                          <p:val>
                                            <p:strVal val="#ppt_h"/>
                                          </p:val>
                                        </p:tav>
                                      </p:tavLst>
                                    </p:anim>
                                    <p:animEffect transition="in" filter="fade">
                                      <p:cBhvr>
                                        <p:cTn id="109" dur="500"/>
                                        <p:tgtEl>
                                          <p:spTgt spid="81"/>
                                        </p:tgtEl>
                                      </p:cBhvr>
                                    </p:animEffect>
                                  </p:childTnLst>
                                </p:cTn>
                              </p:par>
                              <p:par>
                                <p:cTn id="110" presetID="53" presetClass="entr" presetSubtype="16" fill="hold" nodeType="withEffect">
                                  <p:stCondLst>
                                    <p:cond delay="0"/>
                                  </p:stCondLst>
                                  <p:childTnLst>
                                    <p:set>
                                      <p:cBhvr>
                                        <p:cTn id="111" dur="1" fill="hold">
                                          <p:stCondLst>
                                            <p:cond delay="0"/>
                                          </p:stCondLst>
                                        </p:cTn>
                                        <p:tgtEl>
                                          <p:spTgt spid="84"/>
                                        </p:tgtEl>
                                        <p:attrNameLst>
                                          <p:attrName>style.visibility</p:attrName>
                                        </p:attrNameLst>
                                      </p:cBhvr>
                                      <p:to>
                                        <p:strVal val="visible"/>
                                      </p:to>
                                    </p:set>
                                    <p:anim calcmode="lin" valueType="num">
                                      <p:cBhvr>
                                        <p:cTn id="112" dur="500" fill="hold"/>
                                        <p:tgtEl>
                                          <p:spTgt spid="84"/>
                                        </p:tgtEl>
                                        <p:attrNameLst>
                                          <p:attrName>ppt_w</p:attrName>
                                        </p:attrNameLst>
                                      </p:cBhvr>
                                      <p:tavLst>
                                        <p:tav tm="0">
                                          <p:val>
                                            <p:fltVal val="0"/>
                                          </p:val>
                                        </p:tav>
                                        <p:tav tm="100000">
                                          <p:val>
                                            <p:strVal val="#ppt_w"/>
                                          </p:val>
                                        </p:tav>
                                      </p:tavLst>
                                    </p:anim>
                                    <p:anim calcmode="lin" valueType="num">
                                      <p:cBhvr>
                                        <p:cTn id="113" dur="500" fill="hold"/>
                                        <p:tgtEl>
                                          <p:spTgt spid="84"/>
                                        </p:tgtEl>
                                        <p:attrNameLst>
                                          <p:attrName>ppt_h</p:attrName>
                                        </p:attrNameLst>
                                      </p:cBhvr>
                                      <p:tavLst>
                                        <p:tav tm="0">
                                          <p:val>
                                            <p:fltVal val="0"/>
                                          </p:val>
                                        </p:tav>
                                        <p:tav tm="100000">
                                          <p:val>
                                            <p:strVal val="#ppt_h"/>
                                          </p:val>
                                        </p:tav>
                                      </p:tavLst>
                                    </p:anim>
                                    <p:animEffect transition="in" filter="fade">
                                      <p:cBhvr>
                                        <p:cTn id="114" dur="500"/>
                                        <p:tgtEl>
                                          <p:spTgt spid="84"/>
                                        </p:tgtEl>
                                      </p:cBhvr>
                                    </p:animEffect>
                                  </p:childTnLst>
                                </p:cTn>
                              </p:par>
                              <p:par>
                                <p:cTn id="115" presetID="53" presetClass="entr" presetSubtype="16" fill="hold" nodeType="withEffect">
                                  <p:stCondLst>
                                    <p:cond delay="0"/>
                                  </p:stCondLst>
                                  <p:childTnLst>
                                    <p:set>
                                      <p:cBhvr>
                                        <p:cTn id="116" dur="1" fill="hold">
                                          <p:stCondLst>
                                            <p:cond delay="0"/>
                                          </p:stCondLst>
                                        </p:cTn>
                                        <p:tgtEl>
                                          <p:spTgt spid="87"/>
                                        </p:tgtEl>
                                        <p:attrNameLst>
                                          <p:attrName>style.visibility</p:attrName>
                                        </p:attrNameLst>
                                      </p:cBhvr>
                                      <p:to>
                                        <p:strVal val="visible"/>
                                      </p:to>
                                    </p:set>
                                    <p:anim calcmode="lin" valueType="num">
                                      <p:cBhvr>
                                        <p:cTn id="117" dur="500" fill="hold"/>
                                        <p:tgtEl>
                                          <p:spTgt spid="87"/>
                                        </p:tgtEl>
                                        <p:attrNameLst>
                                          <p:attrName>ppt_w</p:attrName>
                                        </p:attrNameLst>
                                      </p:cBhvr>
                                      <p:tavLst>
                                        <p:tav tm="0">
                                          <p:val>
                                            <p:fltVal val="0"/>
                                          </p:val>
                                        </p:tav>
                                        <p:tav tm="100000">
                                          <p:val>
                                            <p:strVal val="#ppt_w"/>
                                          </p:val>
                                        </p:tav>
                                      </p:tavLst>
                                    </p:anim>
                                    <p:anim calcmode="lin" valueType="num">
                                      <p:cBhvr>
                                        <p:cTn id="118" dur="500" fill="hold"/>
                                        <p:tgtEl>
                                          <p:spTgt spid="87"/>
                                        </p:tgtEl>
                                        <p:attrNameLst>
                                          <p:attrName>ppt_h</p:attrName>
                                        </p:attrNameLst>
                                      </p:cBhvr>
                                      <p:tavLst>
                                        <p:tav tm="0">
                                          <p:val>
                                            <p:fltVal val="0"/>
                                          </p:val>
                                        </p:tav>
                                        <p:tav tm="100000">
                                          <p:val>
                                            <p:strVal val="#ppt_h"/>
                                          </p:val>
                                        </p:tav>
                                      </p:tavLst>
                                    </p:anim>
                                    <p:animEffect transition="in" filter="fade">
                                      <p:cBhvr>
                                        <p:cTn id="119" dur="500"/>
                                        <p:tgtEl>
                                          <p:spTgt spid="87"/>
                                        </p:tgtEl>
                                      </p:cBhvr>
                                    </p:animEffect>
                                  </p:childTnLst>
                                </p:cTn>
                              </p:par>
                              <p:par>
                                <p:cTn id="120" presetID="53" presetClass="entr" presetSubtype="16"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p:cTn id="122" dur="500" fill="hold"/>
                                        <p:tgtEl>
                                          <p:spTgt spid="90"/>
                                        </p:tgtEl>
                                        <p:attrNameLst>
                                          <p:attrName>ppt_w</p:attrName>
                                        </p:attrNameLst>
                                      </p:cBhvr>
                                      <p:tavLst>
                                        <p:tav tm="0">
                                          <p:val>
                                            <p:fltVal val="0"/>
                                          </p:val>
                                        </p:tav>
                                        <p:tav tm="100000">
                                          <p:val>
                                            <p:strVal val="#ppt_w"/>
                                          </p:val>
                                        </p:tav>
                                      </p:tavLst>
                                    </p:anim>
                                    <p:anim calcmode="lin" valueType="num">
                                      <p:cBhvr>
                                        <p:cTn id="123" dur="500" fill="hold"/>
                                        <p:tgtEl>
                                          <p:spTgt spid="90"/>
                                        </p:tgtEl>
                                        <p:attrNameLst>
                                          <p:attrName>ppt_h</p:attrName>
                                        </p:attrNameLst>
                                      </p:cBhvr>
                                      <p:tavLst>
                                        <p:tav tm="0">
                                          <p:val>
                                            <p:fltVal val="0"/>
                                          </p:val>
                                        </p:tav>
                                        <p:tav tm="100000">
                                          <p:val>
                                            <p:strVal val="#ppt_h"/>
                                          </p:val>
                                        </p:tav>
                                      </p:tavLst>
                                    </p:anim>
                                    <p:animEffect transition="in" filter="fade">
                                      <p:cBhvr>
                                        <p:cTn id="124" dur="500"/>
                                        <p:tgtEl>
                                          <p:spTgt spid="90"/>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nodeType="withEffect">
                                  <p:stCondLst>
                                    <p:cond delay="0"/>
                                  </p:stCondLst>
                                  <p:childTnLst>
                                    <p:set>
                                      <p:cBhvr>
                                        <p:cTn id="136" dur="1" fill="hold">
                                          <p:stCondLst>
                                            <p:cond delay="0"/>
                                          </p:stCondLst>
                                        </p:cTn>
                                        <p:tgtEl>
                                          <p:spTgt spid="95"/>
                                        </p:tgtEl>
                                        <p:attrNameLst>
                                          <p:attrName>style.visibility</p:attrName>
                                        </p:attrNameLst>
                                      </p:cBhvr>
                                      <p:to>
                                        <p:strVal val="visible"/>
                                      </p:to>
                                    </p:set>
                                    <p:anim calcmode="lin" valueType="num">
                                      <p:cBhvr>
                                        <p:cTn id="137" dur="500" fill="hold"/>
                                        <p:tgtEl>
                                          <p:spTgt spid="95"/>
                                        </p:tgtEl>
                                        <p:attrNameLst>
                                          <p:attrName>ppt_w</p:attrName>
                                        </p:attrNameLst>
                                      </p:cBhvr>
                                      <p:tavLst>
                                        <p:tav tm="0">
                                          <p:val>
                                            <p:fltVal val="0"/>
                                          </p:val>
                                        </p:tav>
                                        <p:tav tm="100000">
                                          <p:val>
                                            <p:strVal val="#ppt_w"/>
                                          </p:val>
                                        </p:tav>
                                      </p:tavLst>
                                    </p:anim>
                                    <p:anim calcmode="lin" valueType="num">
                                      <p:cBhvr>
                                        <p:cTn id="138" dur="500" fill="hold"/>
                                        <p:tgtEl>
                                          <p:spTgt spid="95"/>
                                        </p:tgtEl>
                                        <p:attrNameLst>
                                          <p:attrName>ppt_h</p:attrName>
                                        </p:attrNameLst>
                                      </p:cBhvr>
                                      <p:tavLst>
                                        <p:tav tm="0">
                                          <p:val>
                                            <p:fltVal val="0"/>
                                          </p:val>
                                        </p:tav>
                                        <p:tav tm="100000">
                                          <p:val>
                                            <p:strVal val="#ppt_h"/>
                                          </p:val>
                                        </p:tav>
                                      </p:tavLst>
                                    </p:anim>
                                    <p:animEffect transition="in" filter="fade">
                                      <p:cBhvr>
                                        <p:cTn id="139" dur="500"/>
                                        <p:tgtEl>
                                          <p:spTgt spid="95"/>
                                        </p:tgtEl>
                                      </p:cBhvr>
                                    </p:animEffect>
                                  </p:childTnLst>
                                </p:cTn>
                              </p:par>
                              <p:par>
                                <p:cTn id="140" presetID="53" presetClass="entr" presetSubtype="16" fill="hold"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cTn>
                              </p:par>
                              <p:par>
                                <p:cTn id="145" presetID="53" presetClass="entr" presetSubtype="16"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 calcmode="lin" valueType="num">
                                      <p:cBhvr>
                                        <p:cTn id="147" dur="500" fill="hold"/>
                                        <p:tgtEl>
                                          <p:spTgt spid="97"/>
                                        </p:tgtEl>
                                        <p:attrNameLst>
                                          <p:attrName>ppt_w</p:attrName>
                                        </p:attrNameLst>
                                      </p:cBhvr>
                                      <p:tavLst>
                                        <p:tav tm="0">
                                          <p:val>
                                            <p:fltVal val="0"/>
                                          </p:val>
                                        </p:tav>
                                        <p:tav tm="100000">
                                          <p:val>
                                            <p:strVal val="#ppt_w"/>
                                          </p:val>
                                        </p:tav>
                                      </p:tavLst>
                                    </p:anim>
                                    <p:anim calcmode="lin" valueType="num">
                                      <p:cBhvr>
                                        <p:cTn id="148" dur="500" fill="hold"/>
                                        <p:tgtEl>
                                          <p:spTgt spid="97"/>
                                        </p:tgtEl>
                                        <p:attrNameLst>
                                          <p:attrName>ppt_h</p:attrName>
                                        </p:attrNameLst>
                                      </p:cBhvr>
                                      <p:tavLst>
                                        <p:tav tm="0">
                                          <p:val>
                                            <p:fltVal val="0"/>
                                          </p:val>
                                        </p:tav>
                                        <p:tav tm="100000">
                                          <p:val>
                                            <p:strVal val="#ppt_h"/>
                                          </p:val>
                                        </p:tav>
                                      </p:tavLst>
                                    </p:anim>
                                    <p:animEffect transition="in" filter="fade">
                                      <p:cBhvr>
                                        <p:cTn id="149" dur="500"/>
                                        <p:tgtEl>
                                          <p:spTgt spid="97"/>
                                        </p:tgtEl>
                                      </p:cBhvr>
                                    </p:animEffect>
                                  </p:childTnLst>
                                </p:cTn>
                              </p:par>
                              <p:par>
                                <p:cTn id="150" presetID="53" presetClass="entr" presetSubtype="16" fill="hold" nodeType="withEffect">
                                  <p:stCondLst>
                                    <p:cond delay="0"/>
                                  </p:stCondLst>
                                  <p:childTnLst>
                                    <p:set>
                                      <p:cBhvr>
                                        <p:cTn id="151" dur="1" fill="hold">
                                          <p:stCondLst>
                                            <p:cond delay="0"/>
                                          </p:stCondLst>
                                        </p:cTn>
                                        <p:tgtEl>
                                          <p:spTgt spid="98"/>
                                        </p:tgtEl>
                                        <p:attrNameLst>
                                          <p:attrName>style.visibility</p:attrName>
                                        </p:attrNameLst>
                                      </p:cBhvr>
                                      <p:to>
                                        <p:strVal val="visible"/>
                                      </p:to>
                                    </p:set>
                                    <p:anim calcmode="lin" valueType="num">
                                      <p:cBhvr>
                                        <p:cTn id="152" dur="500" fill="hold"/>
                                        <p:tgtEl>
                                          <p:spTgt spid="98"/>
                                        </p:tgtEl>
                                        <p:attrNameLst>
                                          <p:attrName>ppt_w</p:attrName>
                                        </p:attrNameLst>
                                      </p:cBhvr>
                                      <p:tavLst>
                                        <p:tav tm="0">
                                          <p:val>
                                            <p:fltVal val="0"/>
                                          </p:val>
                                        </p:tav>
                                        <p:tav tm="100000">
                                          <p:val>
                                            <p:strVal val="#ppt_w"/>
                                          </p:val>
                                        </p:tav>
                                      </p:tavLst>
                                    </p:anim>
                                    <p:anim calcmode="lin" valueType="num">
                                      <p:cBhvr>
                                        <p:cTn id="153" dur="500" fill="hold"/>
                                        <p:tgtEl>
                                          <p:spTgt spid="98"/>
                                        </p:tgtEl>
                                        <p:attrNameLst>
                                          <p:attrName>ppt_h</p:attrName>
                                        </p:attrNameLst>
                                      </p:cBhvr>
                                      <p:tavLst>
                                        <p:tav tm="0">
                                          <p:val>
                                            <p:fltVal val="0"/>
                                          </p:val>
                                        </p:tav>
                                        <p:tav tm="100000">
                                          <p:val>
                                            <p:strVal val="#ppt_h"/>
                                          </p:val>
                                        </p:tav>
                                      </p:tavLst>
                                    </p:anim>
                                    <p:animEffect transition="in" filter="fade">
                                      <p:cBhvr>
                                        <p:cTn id="154" dur="500"/>
                                        <p:tgtEl>
                                          <p:spTgt spid="98"/>
                                        </p:tgtEl>
                                      </p:cBhvr>
                                    </p:animEffect>
                                  </p:childTnLst>
                                </p:cTn>
                              </p:par>
                              <p:par>
                                <p:cTn id="155" presetID="53" presetClass="entr" presetSubtype="16" fill="hold" nodeType="withEffect">
                                  <p:stCondLst>
                                    <p:cond delay="0"/>
                                  </p:stCondLst>
                                  <p:childTnLst>
                                    <p:set>
                                      <p:cBhvr>
                                        <p:cTn id="156" dur="1" fill="hold">
                                          <p:stCondLst>
                                            <p:cond delay="0"/>
                                          </p:stCondLst>
                                        </p:cTn>
                                        <p:tgtEl>
                                          <p:spTgt spid="99"/>
                                        </p:tgtEl>
                                        <p:attrNameLst>
                                          <p:attrName>style.visibility</p:attrName>
                                        </p:attrNameLst>
                                      </p:cBhvr>
                                      <p:to>
                                        <p:strVal val="visible"/>
                                      </p:to>
                                    </p:set>
                                    <p:anim calcmode="lin" valueType="num">
                                      <p:cBhvr>
                                        <p:cTn id="157" dur="500" fill="hold"/>
                                        <p:tgtEl>
                                          <p:spTgt spid="99"/>
                                        </p:tgtEl>
                                        <p:attrNameLst>
                                          <p:attrName>ppt_w</p:attrName>
                                        </p:attrNameLst>
                                      </p:cBhvr>
                                      <p:tavLst>
                                        <p:tav tm="0">
                                          <p:val>
                                            <p:fltVal val="0"/>
                                          </p:val>
                                        </p:tav>
                                        <p:tav tm="100000">
                                          <p:val>
                                            <p:strVal val="#ppt_w"/>
                                          </p:val>
                                        </p:tav>
                                      </p:tavLst>
                                    </p:anim>
                                    <p:anim calcmode="lin" valueType="num">
                                      <p:cBhvr>
                                        <p:cTn id="158" dur="500" fill="hold"/>
                                        <p:tgtEl>
                                          <p:spTgt spid="99"/>
                                        </p:tgtEl>
                                        <p:attrNameLst>
                                          <p:attrName>ppt_h</p:attrName>
                                        </p:attrNameLst>
                                      </p:cBhvr>
                                      <p:tavLst>
                                        <p:tav tm="0">
                                          <p:val>
                                            <p:fltVal val="0"/>
                                          </p:val>
                                        </p:tav>
                                        <p:tav tm="100000">
                                          <p:val>
                                            <p:strVal val="#ppt_h"/>
                                          </p:val>
                                        </p:tav>
                                      </p:tavLst>
                                    </p:anim>
                                    <p:animEffect transition="in" filter="fade">
                                      <p:cBhvr>
                                        <p:cTn id="159" dur="500"/>
                                        <p:tgtEl>
                                          <p:spTgt spid="99"/>
                                        </p:tgtEl>
                                      </p:cBhvr>
                                    </p:animEffect>
                                  </p:childTnLst>
                                </p:cTn>
                              </p:par>
                              <p:par>
                                <p:cTn id="160" presetID="53" presetClass="entr" presetSubtype="16" fill="hold" nodeType="withEffect">
                                  <p:stCondLst>
                                    <p:cond delay="0"/>
                                  </p:stCondLst>
                                  <p:childTnLst>
                                    <p:set>
                                      <p:cBhvr>
                                        <p:cTn id="161" dur="1" fill="hold">
                                          <p:stCondLst>
                                            <p:cond delay="0"/>
                                          </p:stCondLst>
                                        </p:cTn>
                                        <p:tgtEl>
                                          <p:spTgt spid="109"/>
                                        </p:tgtEl>
                                        <p:attrNameLst>
                                          <p:attrName>style.visibility</p:attrName>
                                        </p:attrNameLst>
                                      </p:cBhvr>
                                      <p:to>
                                        <p:strVal val="visible"/>
                                      </p:to>
                                    </p:set>
                                    <p:anim calcmode="lin" valueType="num">
                                      <p:cBhvr>
                                        <p:cTn id="162" dur="500" fill="hold"/>
                                        <p:tgtEl>
                                          <p:spTgt spid="109"/>
                                        </p:tgtEl>
                                        <p:attrNameLst>
                                          <p:attrName>ppt_w</p:attrName>
                                        </p:attrNameLst>
                                      </p:cBhvr>
                                      <p:tavLst>
                                        <p:tav tm="0">
                                          <p:val>
                                            <p:fltVal val="0"/>
                                          </p:val>
                                        </p:tav>
                                        <p:tav tm="100000">
                                          <p:val>
                                            <p:strVal val="#ppt_w"/>
                                          </p:val>
                                        </p:tav>
                                      </p:tavLst>
                                    </p:anim>
                                    <p:anim calcmode="lin" valueType="num">
                                      <p:cBhvr>
                                        <p:cTn id="163" dur="500" fill="hold"/>
                                        <p:tgtEl>
                                          <p:spTgt spid="109"/>
                                        </p:tgtEl>
                                        <p:attrNameLst>
                                          <p:attrName>ppt_h</p:attrName>
                                        </p:attrNameLst>
                                      </p:cBhvr>
                                      <p:tavLst>
                                        <p:tav tm="0">
                                          <p:val>
                                            <p:fltVal val="0"/>
                                          </p:val>
                                        </p:tav>
                                        <p:tav tm="100000">
                                          <p:val>
                                            <p:strVal val="#ppt_h"/>
                                          </p:val>
                                        </p:tav>
                                      </p:tavLst>
                                    </p:anim>
                                    <p:animEffect transition="in" filter="fade">
                                      <p:cBhvr>
                                        <p:cTn id="164" dur="500"/>
                                        <p:tgtEl>
                                          <p:spTgt spid="109"/>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12"/>
                                        </p:tgtEl>
                                        <p:attrNameLst>
                                          <p:attrName>style.visibility</p:attrName>
                                        </p:attrNameLst>
                                      </p:cBhvr>
                                      <p:to>
                                        <p:strVal val="visible"/>
                                      </p:to>
                                    </p:set>
                                    <p:anim calcmode="lin" valueType="num">
                                      <p:cBhvr>
                                        <p:cTn id="167" dur="500" fill="hold"/>
                                        <p:tgtEl>
                                          <p:spTgt spid="112"/>
                                        </p:tgtEl>
                                        <p:attrNameLst>
                                          <p:attrName>ppt_w</p:attrName>
                                        </p:attrNameLst>
                                      </p:cBhvr>
                                      <p:tavLst>
                                        <p:tav tm="0">
                                          <p:val>
                                            <p:fltVal val="0"/>
                                          </p:val>
                                        </p:tav>
                                        <p:tav tm="100000">
                                          <p:val>
                                            <p:strVal val="#ppt_w"/>
                                          </p:val>
                                        </p:tav>
                                      </p:tavLst>
                                    </p:anim>
                                    <p:anim calcmode="lin" valueType="num">
                                      <p:cBhvr>
                                        <p:cTn id="168" dur="500" fill="hold"/>
                                        <p:tgtEl>
                                          <p:spTgt spid="112"/>
                                        </p:tgtEl>
                                        <p:attrNameLst>
                                          <p:attrName>ppt_h</p:attrName>
                                        </p:attrNameLst>
                                      </p:cBhvr>
                                      <p:tavLst>
                                        <p:tav tm="0">
                                          <p:val>
                                            <p:fltVal val="0"/>
                                          </p:val>
                                        </p:tav>
                                        <p:tav tm="100000">
                                          <p:val>
                                            <p:strVal val="#ppt_h"/>
                                          </p:val>
                                        </p:tav>
                                      </p:tavLst>
                                    </p:anim>
                                    <p:animEffect transition="in" filter="fade">
                                      <p:cBhvr>
                                        <p:cTn id="16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303710" y="285849"/>
            <a:ext cx="16323090" cy="833883"/>
          </a:xfrm>
          <a:prstGeom prst="rect">
            <a:avLst/>
          </a:prstGeom>
          <a:noFill/>
        </p:spPr>
        <p:txBody>
          <a:bodyPr wrap="square">
            <a:spAutoFit/>
          </a:bodyPr>
          <a:lstStyle/>
          <a:p>
            <a:pPr algn="just">
              <a:lnSpc>
                <a:spcPct val="150000"/>
              </a:lnSpc>
            </a:pPr>
            <a:r>
              <a:rPr lang="en-US" sz="3600" b="1">
                <a:solidFill>
                  <a:srgbClr val="00B0F0"/>
                </a:solidFill>
                <a:latin typeface="Calibri" panose="020F0502020204030204" pitchFamily="34" charset="0"/>
                <a:ea typeface="Cambria" panose="02040503050406030204" pitchFamily="18" charset="0"/>
                <a:cs typeface="Cambria" panose="02040503050406030204" pitchFamily="18" charset="0"/>
              </a:rPr>
              <a:t>Ex 1. Combine the two sentences using "because, so, but, although", and "and".</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8B50E788-C106-48FA-A26D-73A31631DD99}"/>
              </a:ext>
            </a:extLst>
          </p:cNvPr>
          <p:cNvSpPr txBox="1"/>
          <p:nvPr/>
        </p:nvSpPr>
        <p:spPr>
          <a:xfrm>
            <a:off x="1259216" y="1017126"/>
            <a:ext cx="16257861" cy="9125575"/>
          </a:xfrm>
          <a:prstGeom prst="rect">
            <a:avLst/>
          </a:prstGeom>
          <a:noFill/>
        </p:spPr>
        <p:txBody>
          <a:bodyPr wrap="square">
            <a:spAutoFit/>
          </a:bodyPr>
          <a:lstStyle/>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1.</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Tom is sleeping. You can’t speak to him at the moment.</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Tom is sleeping, so you can't speak to him at the moment.</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2.</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My father wanted me to be a doctor. I didn’t.</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My father wanted me to be a doctor but I didn't.</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3.</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Mai didn’t understand the lesson. She couldn’t do the homework.</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Mai didn't understand the lesson, so she couldn't do the homework.</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4.</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A bee flew into the room this morning. It stung me.</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A bee flew into the room this morning and it stung me.</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5.</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put video cameras in shops. They want to stop people from stealing things.</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They put video cameras in shops because they want to stop people from stealing things.</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6.</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Peter could speak Spanish and French. He couldn’t write them.</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Peter could speak Spanish and French but he couldn't write them.</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7.</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We went to the cinema. The museum closed early.</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We went to the cinema because the museum closed early.</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8.</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like watching TV. They spend three hours watching it every day.</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They like watching TV and they spend three hours watching it every day.</a:t>
            </a:r>
            <a:endParaRPr lang="en-US" sz="31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54426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16" presetClass="entr" presetSubtype="21" fill="hold" nodeType="withEffect">
                                  <p:stCondLst>
                                    <p:cond delay="0"/>
                                  </p:stCondLst>
                                  <p:childTnLst>
                                    <p:set>
                                      <p:cBhvr>
                                        <p:cTn id="166" dur="1" fill="hold">
                                          <p:stCondLst>
                                            <p:cond delay="0"/>
                                          </p:stCondLst>
                                        </p:cTn>
                                        <p:tgtEl>
                                          <p:spTgt spid="117">
                                            <p:txEl>
                                              <p:pRg st="0" end="0"/>
                                            </p:txEl>
                                          </p:spTgt>
                                        </p:tgtEl>
                                        <p:attrNameLst>
                                          <p:attrName>style.visibility</p:attrName>
                                        </p:attrNameLst>
                                      </p:cBhvr>
                                      <p:to>
                                        <p:strVal val="visible"/>
                                      </p:to>
                                    </p:set>
                                    <p:animEffect transition="in" filter="barn(inVertical)">
                                      <p:cBhvr>
                                        <p:cTn id="167" dur="500"/>
                                        <p:tgtEl>
                                          <p:spTgt spid="117">
                                            <p:txEl>
                                              <p:pRg st="0" end="0"/>
                                            </p:txEl>
                                          </p:spTgt>
                                        </p:tgtEl>
                                      </p:cBhvr>
                                    </p:animEffect>
                                  </p:childTnLst>
                                </p:cTn>
                              </p:par>
                              <p:par>
                                <p:cTn id="168" presetID="16" presetClass="entr" presetSubtype="21" fill="hold" nodeType="withEffect">
                                  <p:stCondLst>
                                    <p:cond delay="0"/>
                                  </p:stCondLst>
                                  <p:childTnLst>
                                    <p:set>
                                      <p:cBhvr>
                                        <p:cTn id="169" dur="1" fill="hold">
                                          <p:stCondLst>
                                            <p:cond delay="0"/>
                                          </p:stCondLst>
                                        </p:cTn>
                                        <p:tgtEl>
                                          <p:spTgt spid="117">
                                            <p:txEl>
                                              <p:pRg st="2" end="2"/>
                                            </p:txEl>
                                          </p:spTgt>
                                        </p:tgtEl>
                                        <p:attrNameLst>
                                          <p:attrName>style.visibility</p:attrName>
                                        </p:attrNameLst>
                                      </p:cBhvr>
                                      <p:to>
                                        <p:strVal val="visible"/>
                                      </p:to>
                                    </p:set>
                                    <p:animEffect transition="in" filter="barn(inVertical)">
                                      <p:cBhvr>
                                        <p:cTn id="170" dur="500"/>
                                        <p:tgtEl>
                                          <p:spTgt spid="117">
                                            <p:txEl>
                                              <p:pRg st="2" end="2"/>
                                            </p:txEl>
                                          </p:spTgt>
                                        </p:tgtEl>
                                      </p:cBhvr>
                                    </p:animEffect>
                                  </p:childTnLst>
                                </p:cTn>
                              </p:par>
                              <p:par>
                                <p:cTn id="171" presetID="16" presetClass="entr" presetSubtype="21" fill="hold" nodeType="withEffect">
                                  <p:stCondLst>
                                    <p:cond delay="0"/>
                                  </p:stCondLst>
                                  <p:childTnLst>
                                    <p:set>
                                      <p:cBhvr>
                                        <p:cTn id="172" dur="1" fill="hold">
                                          <p:stCondLst>
                                            <p:cond delay="0"/>
                                          </p:stCondLst>
                                        </p:cTn>
                                        <p:tgtEl>
                                          <p:spTgt spid="117">
                                            <p:txEl>
                                              <p:pRg st="4" end="4"/>
                                            </p:txEl>
                                          </p:spTgt>
                                        </p:tgtEl>
                                        <p:attrNameLst>
                                          <p:attrName>style.visibility</p:attrName>
                                        </p:attrNameLst>
                                      </p:cBhvr>
                                      <p:to>
                                        <p:strVal val="visible"/>
                                      </p:to>
                                    </p:set>
                                    <p:animEffect transition="in" filter="barn(inVertical)">
                                      <p:cBhvr>
                                        <p:cTn id="173" dur="500"/>
                                        <p:tgtEl>
                                          <p:spTgt spid="117">
                                            <p:txEl>
                                              <p:pRg st="4" end="4"/>
                                            </p:txEl>
                                          </p:spTgt>
                                        </p:tgtEl>
                                      </p:cBhvr>
                                    </p:animEffect>
                                  </p:childTnLst>
                                </p:cTn>
                              </p:par>
                              <p:par>
                                <p:cTn id="174" presetID="16" presetClass="entr" presetSubtype="21" fill="hold" nodeType="withEffect">
                                  <p:stCondLst>
                                    <p:cond delay="0"/>
                                  </p:stCondLst>
                                  <p:childTnLst>
                                    <p:set>
                                      <p:cBhvr>
                                        <p:cTn id="175" dur="1" fill="hold">
                                          <p:stCondLst>
                                            <p:cond delay="0"/>
                                          </p:stCondLst>
                                        </p:cTn>
                                        <p:tgtEl>
                                          <p:spTgt spid="117">
                                            <p:txEl>
                                              <p:pRg st="6" end="6"/>
                                            </p:txEl>
                                          </p:spTgt>
                                        </p:tgtEl>
                                        <p:attrNameLst>
                                          <p:attrName>style.visibility</p:attrName>
                                        </p:attrNameLst>
                                      </p:cBhvr>
                                      <p:to>
                                        <p:strVal val="visible"/>
                                      </p:to>
                                    </p:set>
                                    <p:animEffect transition="in" filter="barn(inVertical)">
                                      <p:cBhvr>
                                        <p:cTn id="176" dur="500"/>
                                        <p:tgtEl>
                                          <p:spTgt spid="117">
                                            <p:txEl>
                                              <p:pRg st="6" end="6"/>
                                            </p:txEl>
                                          </p:spTgt>
                                        </p:tgtEl>
                                      </p:cBhvr>
                                    </p:animEffect>
                                  </p:childTnLst>
                                </p:cTn>
                              </p:par>
                              <p:par>
                                <p:cTn id="177" presetID="16" presetClass="entr" presetSubtype="21" fill="hold" nodeType="withEffect">
                                  <p:stCondLst>
                                    <p:cond delay="0"/>
                                  </p:stCondLst>
                                  <p:childTnLst>
                                    <p:set>
                                      <p:cBhvr>
                                        <p:cTn id="178" dur="1" fill="hold">
                                          <p:stCondLst>
                                            <p:cond delay="0"/>
                                          </p:stCondLst>
                                        </p:cTn>
                                        <p:tgtEl>
                                          <p:spTgt spid="117">
                                            <p:txEl>
                                              <p:pRg st="8" end="8"/>
                                            </p:txEl>
                                          </p:spTgt>
                                        </p:tgtEl>
                                        <p:attrNameLst>
                                          <p:attrName>style.visibility</p:attrName>
                                        </p:attrNameLst>
                                      </p:cBhvr>
                                      <p:to>
                                        <p:strVal val="visible"/>
                                      </p:to>
                                    </p:set>
                                    <p:animEffect transition="in" filter="barn(inVertical)">
                                      <p:cBhvr>
                                        <p:cTn id="179" dur="500"/>
                                        <p:tgtEl>
                                          <p:spTgt spid="117">
                                            <p:txEl>
                                              <p:pRg st="8" end="8"/>
                                            </p:txEl>
                                          </p:spTgt>
                                        </p:tgtEl>
                                      </p:cBhvr>
                                    </p:animEffect>
                                  </p:childTnLst>
                                </p:cTn>
                              </p:par>
                              <p:par>
                                <p:cTn id="180" presetID="16" presetClass="entr" presetSubtype="21" fill="hold" nodeType="withEffect">
                                  <p:stCondLst>
                                    <p:cond delay="0"/>
                                  </p:stCondLst>
                                  <p:childTnLst>
                                    <p:set>
                                      <p:cBhvr>
                                        <p:cTn id="181" dur="1" fill="hold">
                                          <p:stCondLst>
                                            <p:cond delay="0"/>
                                          </p:stCondLst>
                                        </p:cTn>
                                        <p:tgtEl>
                                          <p:spTgt spid="117">
                                            <p:txEl>
                                              <p:pRg st="10" end="10"/>
                                            </p:txEl>
                                          </p:spTgt>
                                        </p:tgtEl>
                                        <p:attrNameLst>
                                          <p:attrName>style.visibility</p:attrName>
                                        </p:attrNameLst>
                                      </p:cBhvr>
                                      <p:to>
                                        <p:strVal val="visible"/>
                                      </p:to>
                                    </p:set>
                                    <p:animEffect transition="in" filter="barn(inVertical)">
                                      <p:cBhvr>
                                        <p:cTn id="182" dur="500"/>
                                        <p:tgtEl>
                                          <p:spTgt spid="117">
                                            <p:txEl>
                                              <p:pRg st="10" end="10"/>
                                            </p:txEl>
                                          </p:spTgt>
                                        </p:tgtEl>
                                      </p:cBhvr>
                                    </p:animEffect>
                                  </p:childTnLst>
                                </p:cTn>
                              </p:par>
                              <p:par>
                                <p:cTn id="183" presetID="16" presetClass="entr" presetSubtype="21" fill="hold" nodeType="withEffect">
                                  <p:stCondLst>
                                    <p:cond delay="0"/>
                                  </p:stCondLst>
                                  <p:childTnLst>
                                    <p:set>
                                      <p:cBhvr>
                                        <p:cTn id="184" dur="1" fill="hold">
                                          <p:stCondLst>
                                            <p:cond delay="0"/>
                                          </p:stCondLst>
                                        </p:cTn>
                                        <p:tgtEl>
                                          <p:spTgt spid="117">
                                            <p:txEl>
                                              <p:pRg st="12" end="12"/>
                                            </p:txEl>
                                          </p:spTgt>
                                        </p:tgtEl>
                                        <p:attrNameLst>
                                          <p:attrName>style.visibility</p:attrName>
                                        </p:attrNameLst>
                                      </p:cBhvr>
                                      <p:to>
                                        <p:strVal val="visible"/>
                                      </p:to>
                                    </p:set>
                                    <p:animEffect transition="in" filter="barn(inVertical)">
                                      <p:cBhvr>
                                        <p:cTn id="185" dur="500"/>
                                        <p:tgtEl>
                                          <p:spTgt spid="117">
                                            <p:txEl>
                                              <p:pRg st="12" end="12"/>
                                            </p:txEl>
                                          </p:spTgt>
                                        </p:tgtEl>
                                      </p:cBhvr>
                                    </p:animEffect>
                                  </p:childTnLst>
                                </p:cTn>
                              </p:par>
                              <p:par>
                                <p:cTn id="186" presetID="16" presetClass="entr" presetSubtype="21" fill="hold" nodeType="withEffect">
                                  <p:stCondLst>
                                    <p:cond delay="0"/>
                                  </p:stCondLst>
                                  <p:childTnLst>
                                    <p:set>
                                      <p:cBhvr>
                                        <p:cTn id="187" dur="1" fill="hold">
                                          <p:stCondLst>
                                            <p:cond delay="0"/>
                                          </p:stCondLst>
                                        </p:cTn>
                                        <p:tgtEl>
                                          <p:spTgt spid="117">
                                            <p:txEl>
                                              <p:pRg st="14" end="14"/>
                                            </p:txEl>
                                          </p:spTgt>
                                        </p:tgtEl>
                                        <p:attrNameLst>
                                          <p:attrName>style.visibility</p:attrName>
                                        </p:attrNameLst>
                                      </p:cBhvr>
                                      <p:to>
                                        <p:strVal val="visible"/>
                                      </p:to>
                                    </p:set>
                                    <p:animEffect transition="in" filter="barn(inVertical)">
                                      <p:cBhvr>
                                        <p:cTn id="188" dur="500"/>
                                        <p:tgtEl>
                                          <p:spTgt spid="117">
                                            <p:txEl>
                                              <p:pRg st="14" end="14"/>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16" presetClass="entr" presetSubtype="21" fill="hold" nodeType="clickEffect">
                                  <p:stCondLst>
                                    <p:cond delay="0"/>
                                  </p:stCondLst>
                                  <p:childTnLst>
                                    <p:set>
                                      <p:cBhvr>
                                        <p:cTn id="192" dur="1" fill="hold">
                                          <p:stCondLst>
                                            <p:cond delay="0"/>
                                          </p:stCondLst>
                                        </p:cTn>
                                        <p:tgtEl>
                                          <p:spTgt spid="117">
                                            <p:txEl>
                                              <p:pRg st="1" end="1"/>
                                            </p:txEl>
                                          </p:spTgt>
                                        </p:tgtEl>
                                        <p:attrNameLst>
                                          <p:attrName>style.visibility</p:attrName>
                                        </p:attrNameLst>
                                      </p:cBhvr>
                                      <p:to>
                                        <p:strVal val="visible"/>
                                      </p:to>
                                    </p:set>
                                    <p:animEffect transition="in" filter="barn(inVertical)">
                                      <p:cBhvr>
                                        <p:cTn id="193" dur="500"/>
                                        <p:tgtEl>
                                          <p:spTgt spid="117">
                                            <p:txEl>
                                              <p:pRg st="1" end="1"/>
                                            </p:txEl>
                                          </p:spTgt>
                                        </p:tgtEl>
                                      </p:cBhvr>
                                    </p:animEffect>
                                  </p:childTnLst>
                                </p:cTn>
                              </p:par>
                            </p:childTnLst>
                          </p:cTn>
                        </p:par>
                      </p:childTnLst>
                    </p:cTn>
                  </p:par>
                  <p:par>
                    <p:cTn id="194" fill="hold">
                      <p:stCondLst>
                        <p:cond delay="indefinite"/>
                      </p:stCondLst>
                      <p:childTnLst>
                        <p:par>
                          <p:cTn id="195" fill="hold">
                            <p:stCondLst>
                              <p:cond delay="0"/>
                            </p:stCondLst>
                            <p:childTnLst>
                              <p:par>
                                <p:cTn id="196" presetID="16" presetClass="entr" presetSubtype="21" fill="hold" nodeType="clickEffect">
                                  <p:stCondLst>
                                    <p:cond delay="0"/>
                                  </p:stCondLst>
                                  <p:childTnLst>
                                    <p:set>
                                      <p:cBhvr>
                                        <p:cTn id="197" dur="1" fill="hold">
                                          <p:stCondLst>
                                            <p:cond delay="0"/>
                                          </p:stCondLst>
                                        </p:cTn>
                                        <p:tgtEl>
                                          <p:spTgt spid="117">
                                            <p:txEl>
                                              <p:pRg st="3" end="3"/>
                                            </p:txEl>
                                          </p:spTgt>
                                        </p:tgtEl>
                                        <p:attrNameLst>
                                          <p:attrName>style.visibility</p:attrName>
                                        </p:attrNameLst>
                                      </p:cBhvr>
                                      <p:to>
                                        <p:strVal val="visible"/>
                                      </p:to>
                                    </p:set>
                                    <p:animEffect transition="in" filter="barn(inVertical)">
                                      <p:cBhvr>
                                        <p:cTn id="198" dur="500"/>
                                        <p:tgtEl>
                                          <p:spTgt spid="117">
                                            <p:txEl>
                                              <p:pRg st="3" end="3"/>
                                            </p:txEl>
                                          </p:spTgt>
                                        </p:tgtEl>
                                      </p:cBhvr>
                                    </p:animEffect>
                                  </p:childTnLst>
                                </p:cTn>
                              </p:par>
                            </p:childTnLst>
                          </p:cTn>
                        </p:par>
                      </p:childTnLst>
                    </p:cTn>
                  </p:par>
                  <p:par>
                    <p:cTn id="199" fill="hold">
                      <p:stCondLst>
                        <p:cond delay="indefinite"/>
                      </p:stCondLst>
                      <p:childTnLst>
                        <p:par>
                          <p:cTn id="200" fill="hold">
                            <p:stCondLst>
                              <p:cond delay="0"/>
                            </p:stCondLst>
                            <p:childTnLst>
                              <p:par>
                                <p:cTn id="201" presetID="16" presetClass="entr" presetSubtype="21" fill="hold" nodeType="clickEffect">
                                  <p:stCondLst>
                                    <p:cond delay="0"/>
                                  </p:stCondLst>
                                  <p:childTnLst>
                                    <p:set>
                                      <p:cBhvr>
                                        <p:cTn id="202" dur="1" fill="hold">
                                          <p:stCondLst>
                                            <p:cond delay="0"/>
                                          </p:stCondLst>
                                        </p:cTn>
                                        <p:tgtEl>
                                          <p:spTgt spid="117">
                                            <p:txEl>
                                              <p:pRg st="5" end="5"/>
                                            </p:txEl>
                                          </p:spTgt>
                                        </p:tgtEl>
                                        <p:attrNameLst>
                                          <p:attrName>style.visibility</p:attrName>
                                        </p:attrNameLst>
                                      </p:cBhvr>
                                      <p:to>
                                        <p:strVal val="visible"/>
                                      </p:to>
                                    </p:set>
                                    <p:animEffect transition="in" filter="barn(inVertical)">
                                      <p:cBhvr>
                                        <p:cTn id="203" dur="500"/>
                                        <p:tgtEl>
                                          <p:spTgt spid="117">
                                            <p:txEl>
                                              <p:pRg st="5" end="5"/>
                                            </p:txEl>
                                          </p:spTgt>
                                        </p:tgtEl>
                                      </p:cBhvr>
                                    </p:animEffect>
                                  </p:childTnLst>
                                </p:cTn>
                              </p:par>
                            </p:childTnLst>
                          </p:cTn>
                        </p:par>
                      </p:childTnLst>
                    </p:cTn>
                  </p:par>
                  <p:par>
                    <p:cTn id="204" fill="hold">
                      <p:stCondLst>
                        <p:cond delay="indefinite"/>
                      </p:stCondLst>
                      <p:childTnLst>
                        <p:par>
                          <p:cTn id="205" fill="hold">
                            <p:stCondLst>
                              <p:cond delay="0"/>
                            </p:stCondLst>
                            <p:childTnLst>
                              <p:par>
                                <p:cTn id="206" presetID="16" presetClass="entr" presetSubtype="21" fill="hold" nodeType="clickEffect">
                                  <p:stCondLst>
                                    <p:cond delay="0"/>
                                  </p:stCondLst>
                                  <p:childTnLst>
                                    <p:set>
                                      <p:cBhvr>
                                        <p:cTn id="207" dur="1" fill="hold">
                                          <p:stCondLst>
                                            <p:cond delay="0"/>
                                          </p:stCondLst>
                                        </p:cTn>
                                        <p:tgtEl>
                                          <p:spTgt spid="117">
                                            <p:txEl>
                                              <p:pRg st="7" end="7"/>
                                            </p:txEl>
                                          </p:spTgt>
                                        </p:tgtEl>
                                        <p:attrNameLst>
                                          <p:attrName>style.visibility</p:attrName>
                                        </p:attrNameLst>
                                      </p:cBhvr>
                                      <p:to>
                                        <p:strVal val="visible"/>
                                      </p:to>
                                    </p:set>
                                    <p:animEffect transition="in" filter="barn(inVertical)">
                                      <p:cBhvr>
                                        <p:cTn id="208" dur="500"/>
                                        <p:tgtEl>
                                          <p:spTgt spid="117">
                                            <p:txEl>
                                              <p:pRg st="7" end="7"/>
                                            </p:txEl>
                                          </p:spTgt>
                                        </p:tgtEl>
                                      </p:cBhvr>
                                    </p:animEffect>
                                  </p:childTnLst>
                                </p:cTn>
                              </p:par>
                            </p:childTnLst>
                          </p:cTn>
                        </p:par>
                      </p:childTnLst>
                    </p:cTn>
                  </p:par>
                  <p:par>
                    <p:cTn id="209" fill="hold">
                      <p:stCondLst>
                        <p:cond delay="indefinite"/>
                      </p:stCondLst>
                      <p:childTnLst>
                        <p:par>
                          <p:cTn id="210" fill="hold">
                            <p:stCondLst>
                              <p:cond delay="0"/>
                            </p:stCondLst>
                            <p:childTnLst>
                              <p:par>
                                <p:cTn id="211" presetID="16" presetClass="entr" presetSubtype="21" fill="hold" nodeType="clickEffect">
                                  <p:stCondLst>
                                    <p:cond delay="0"/>
                                  </p:stCondLst>
                                  <p:childTnLst>
                                    <p:set>
                                      <p:cBhvr>
                                        <p:cTn id="212" dur="1" fill="hold">
                                          <p:stCondLst>
                                            <p:cond delay="0"/>
                                          </p:stCondLst>
                                        </p:cTn>
                                        <p:tgtEl>
                                          <p:spTgt spid="117">
                                            <p:txEl>
                                              <p:pRg st="9" end="9"/>
                                            </p:txEl>
                                          </p:spTgt>
                                        </p:tgtEl>
                                        <p:attrNameLst>
                                          <p:attrName>style.visibility</p:attrName>
                                        </p:attrNameLst>
                                      </p:cBhvr>
                                      <p:to>
                                        <p:strVal val="visible"/>
                                      </p:to>
                                    </p:set>
                                    <p:animEffect transition="in" filter="barn(inVertical)">
                                      <p:cBhvr>
                                        <p:cTn id="213" dur="500"/>
                                        <p:tgtEl>
                                          <p:spTgt spid="117">
                                            <p:txEl>
                                              <p:pRg st="9" end="9"/>
                                            </p:txEl>
                                          </p:spTgt>
                                        </p:tgtEl>
                                      </p:cBhvr>
                                    </p:animEffect>
                                  </p:childTnLst>
                                </p:cTn>
                              </p:par>
                            </p:childTnLst>
                          </p:cTn>
                        </p:par>
                      </p:childTnLst>
                    </p:cTn>
                  </p:par>
                  <p:par>
                    <p:cTn id="214" fill="hold">
                      <p:stCondLst>
                        <p:cond delay="indefinite"/>
                      </p:stCondLst>
                      <p:childTnLst>
                        <p:par>
                          <p:cTn id="215" fill="hold">
                            <p:stCondLst>
                              <p:cond delay="0"/>
                            </p:stCondLst>
                            <p:childTnLst>
                              <p:par>
                                <p:cTn id="216" presetID="16" presetClass="entr" presetSubtype="21" fill="hold" nodeType="clickEffect">
                                  <p:stCondLst>
                                    <p:cond delay="0"/>
                                  </p:stCondLst>
                                  <p:childTnLst>
                                    <p:set>
                                      <p:cBhvr>
                                        <p:cTn id="217" dur="1" fill="hold">
                                          <p:stCondLst>
                                            <p:cond delay="0"/>
                                          </p:stCondLst>
                                        </p:cTn>
                                        <p:tgtEl>
                                          <p:spTgt spid="117">
                                            <p:txEl>
                                              <p:pRg st="11" end="11"/>
                                            </p:txEl>
                                          </p:spTgt>
                                        </p:tgtEl>
                                        <p:attrNameLst>
                                          <p:attrName>style.visibility</p:attrName>
                                        </p:attrNameLst>
                                      </p:cBhvr>
                                      <p:to>
                                        <p:strVal val="visible"/>
                                      </p:to>
                                    </p:set>
                                    <p:animEffect transition="in" filter="barn(inVertical)">
                                      <p:cBhvr>
                                        <p:cTn id="218" dur="500"/>
                                        <p:tgtEl>
                                          <p:spTgt spid="117">
                                            <p:txEl>
                                              <p:pRg st="11" end="11"/>
                                            </p:txEl>
                                          </p:spTgt>
                                        </p:tgtEl>
                                      </p:cBhvr>
                                    </p:animEffect>
                                  </p:childTnLst>
                                </p:cTn>
                              </p:par>
                            </p:childTnLst>
                          </p:cTn>
                        </p:par>
                      </p:childTnLst>
                    </p:cTn>
                  </p:par>
                  <p:par>
                    <p:cTn id="219" fill="hold">
                      <p:stCondLst>
                        <p:cond delay="indefinite"/>
                      </p:stCondLst>
                      <p:childTnLst>
                        <p:par>
                          <p:cTn id="220" fill="hold">
                            <p:stCondLst>
                              <p:cond delay="0"/>
                            </p:stCondLst>
                            <p:childTnLst>
                              <p:par>
                                <p:cTn id="221" presetID="16" presetClass="entr" presetSubtype="21" fill="hold" nodeType="clickEffect">
                                  <p:stCondLst>
                                    <p:cond delay="0"/>
                                  </p:stCondLst>
                                  <p:childTnLst>
                                    <p:set>
                                      <p:cBhvr>
                                        <p:cTn id="222" dur="1" fill="hold">
                                          <p:stCondLst>
                                            <p:cond delay="0"/>
                                          </p:stCondLst>
                                        </p:cTn>
                                        <p:tgtEl>
                                          <p:spTgt spid="117">
                                            <p:txEl>
                                              <p:pRg st="13" end="13"/>
                                            </p:txEl>
                                          </p:spTgt>
                                        </p:tgtEl>
                                        <p:attrNameLst>
                                          <p:attrName>style.visibility</p:attrName>
                                        </p:attrNameLst>
                                      </p:cBhvr>
                                      <p:to>
                                        <p:strVal val="visible"/>
                                      </p:to>
                                    </p:set>
                                    <p:animEffect transition="in" filter="barn(inVertical)">
                                      <p:cBhvr>
                                        <p:cTn id="223" dur="500"/>
                                        <p:tgtEl>
                                          <p:spTgt spid="117">
                                            <p:txEl>
                                              <p:pRg st="13" end="13"/>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6" presetClass="entr" presetSubtype="21" fill="hold" nodeType="clickEffect">
                                  <p:stCondLst>
                                    <p:cond delay="0"/>
                                  </p:stCondLst>
                                  <p:childTnLst>
                                    <p:set>
                                      <p:cBhvr>
                                        <p:cTn id="227" dur="1" fill="hold">
                                          <p:stCondLst>
                                            <p:cond delay="0"/>
                                          </p:stCondLst>
                                        </p:cTn>
                                        <p:tgtEl>
                                          <p:spTgt spid="117">
                                            <p:txEl>
                                              <p:pRg st="15" end="15"/>
                                            </p:txEl>
                                          </p:spTgt>
                                        </p:tgtEl>
                                        <p:attrNameLst>
                                          <p:attrName>style.visibility</p:attrName>
                                        </p:attrNameLst>
                                      </p:cBhvr>
                                      <p:to>
                                        <p:strVal val="visible"/>
                                      </p:to>
                                    </p:set>
                                    <p:animEffect transition="in" filter="barn(inVertical)">
                                      <p:cBhvr>
                                        <p:cTn id="228" dur="500"/>
                                        <p:tgtEl>
                                          <p:spTgt spid="11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437306" y="241444"/>
            <a:ext cx="16323090" cy="833883"/>
          </a:xfrm>
          <a:prstGeom prst="rect">
            <a:avLst/>
          </a:prstGeom>
          <a:noFill/>
        </p:spPr>
        <p:txBody>
          <a:bodyPr wrap="square">
            <a:spAutoFit/>
          </a:bodyPr>
          <a:lstStyle/>
          <a:p>
            <a:pPr algn="just">
              <a:lnSpc>
                <a:spcPct val="150000"/>
              </a:lnSpc>
            </a:pPr>
            <a:r>
              <a:rPr lang="en-US" sz="3600" b="1">
                <a:solidFill>
                  <a:srgbClr val="00B0F0"/>
                </a:solidFill>
                <a:latin typeface="Calibri" panose="020F0502020204030204" pitchFamily="34" charset="0"/>
                <a:ea typeface="Cambria" panose="02040503050406030204" pitchFamily="18" charset="0"/>
                <a:cs typeface="Cambria" panose="02040503050406030204" pitchFamily="18" charset="0"/>
              </a:rPr>
              <a:t>Exercise 2. Rearrange the given words or phrases to make meaningful sentences.</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9213F7D1-6ED6-4B63-BF72-AEB14452AD44}"/>
              </a:ext>
            </a:extLst>
          </p:cNvPr>
          <p:cNvSpPr txBox="1"/>
          <p:nvPr/>
        </p:nvSpPr>
        <p:spPr>
          <a:xfrm>
            <a:off x="1571042" y="897422"/>
            <a:ext cx="15389758" cy="9125575"/>
          </a:xfrm>
          <a:prstGeom prst="rect">
            <a:avLst/>
          </a:prstGeom>
          <a:noFill/>
        </p:spPr>
        <p:txBody>
          <a:bodyPr wrap="square">
            <a:spAutoFit/>
          </a:bodyPr>
          <a:lstStyle/>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1.</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information/ TV/ useful/ us/ with/ provides.</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TV provides us with useful information.</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2.</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the children/ are not/ Many programmes/ good/ on TV/ for.</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Many programmes on TV are not good for the children.</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3.</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game shows/ watch/ on TV/ time/ enough/ don’t/ have/ We/ interesting/ to.</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We don't have enough time to watch interesting game shows on TV.</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effectLst/>
                <a:latin typeface="Calibri" panose="020F0502020204030204" pitchFamily="34" charset="0"/>
                <a:ea typeface="Cambria" panose="02040503050406030204" pitchFamily="18" charset="0"/>
                <a:cs typeface="Cambria" panose="02040503050406030204" pitchFamily="18" charset="0"/>
              </a:rPr>
              <a:t>4.</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Geography/ difficult/ is/ Learning/ but/ interesting.</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Learning Geography is difficult but interesting.</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60705" algn="l"/>
              </a:tabLst>
            </a:pPr>
            <a:r>
              <a:rPr lang="en-US" sz="3100" b="1">
                <a:effectLst/>
                <a:latin typeface="Calibri" panose="020F0502020204030204" pitchFamily="34" charset="0"/>
                <a:ea typeface="Cambria" panose="02040503050406030204" pitchFamily="18" charset="0"/>
                <a:cs typeface="Cambria" panose="02040503050406030204" pitchFamily="18" charset="0"/>
              </a:rPr>
              <a:t>5.</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difficult/ are/ quite/ she’s/ but/ finishing/ exercises/ The/ very/ well/ them.</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 exercises are quite difficult but she's finishing them very well.</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60705" algn="l"/>
              </a:tabLst>
            </a:pPr>
            <a:r>
              <a:rPr lang="en-US" sz="3100" b="1">
                <a:effectLst/>
                <a:latin typeface="Calibri" panose="020F0502020204030204" pitchFamily="34" charset="0"/>
                <a:ea typeface="Cambria" panose="02040503050406030204" pitchFamily="18" charset="0"/>
                <a:cs typeface="Cambria" panose="02040503050406030204" pitchFamily="18" charset="0"/>
              </a:rPr>
              <a:t>6.</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home/ went/I/ so/ tired/ was/I / early.</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 was tired so I went home early.</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60705" algn="l"/>
              </a:tabLst>
            </a:pPr>
            <a:r>
              <a:rPr lang="en-US" sz="3100" b="1">
                <a:effectLst/>
                <a:latin typeface="Calibri" panose="020F0502020204030204" pitchFamily="34" charset="0"/>
                <a:ea typeface="Cambria" panose="02040503050406030204" pitchFamily="18" charset="0"/>
                <a:cs typeface="Cambria" panose="02040503050406030204" pitchFamily="18" charset="0"/>
              </a:rPr>
              <a:t>7.</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office/ left/was/ it/ although/ raining/ the/ we/ hard.</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We left the office although it was raining hard.</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60705" algn="l"/>
              </a:tabLst>
            </a:pPr>
            <a:r>
              <a:rPr lang="en-US" sz="3100" b="1">
                <a:effectLst/>
                <a:latin typeface="Calibri" panose="020F0502020204030204" pitchFamily="34" charset="0"/>
                <a:ea typeface="Cambria" panose="02040503050406030204" pitchFamily="18" charset="0"/>
                <a:cs typeface="Cambria" panose="02040503050406030204" pitchFamily="18" charset="0"/>
              </a:rPr>
              <a:t>8.</a:t>
            </a:r>
            <a:r>
              <a:rPr lang="en-US" sz="3100">
                <a:effectLst/>
                <a:latin typeface="Calibri" panose="020F0502020204030204" pitchFamily="34" charset="0"/>
                <a:ea typeface="Cambria" panose="02040503050406030204" pitchFamily="18" charset="0"/>
                <a:cs typeface="Cambria" panose="02040503050406030204" pitchFamily="18" charset="0"/>
              </a:rPr>
              <a:t> </a:t>
            </a:r>
            <a:r>
              <a:rPr lang="en-US" sz="3100">
                <a:solidFill>
                  <a:srgbClr val="000000"/>
                </a:solidFill>
                <a:effectLst/>
                <a:latin typeface="Calibri" panose="020F0502020204030204" pitchFamily="34" charset="0"/>
                <a:ea typeface="Cambria" panose="02040503050406030204" pitchFamily="18" charset="0"/>
                <a:cs typeface="Cambria" panose="02040503050406030204" pitchFamily="18" charset="0"/>
              </a:rPr>
              <a:t>was/ bread/ of/ hungry/ a lot/I/ but/ very/ still/ ate.</a:t>
            </a:r>
            <a:endParaRPr lang="en-US" sz="31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 ate a lot of bread but I was still very hungry.</a:t>
            </a:r>
            <a:endParaRPr lang="en-US" sz="31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55777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16" presetClass="entr" presetSubtype="21" fill="hold" nodeType="withEffect">
                                  <p:stCondLst>
                                    <p:cond delay="0"/>
                                  </p:stCondLst>
                                  <p:childTnLst>
                                    <p:set>
                                      <p:cBhvr>
                                        <p:cTn id="166" dur="1" fill="hold">
                                          <p:stCondLst>
                                            <p:cond delay="0"/>
                                          </p:stCondLst>
                                        </p:cTn>
                                        <p:tgtEl>
                                          <p:spTgt spid="117">
                                            <p:txEl>
                                              <p:pRg st="0" end="0"/>
                                            </p:txEl>
                                          </p:spTgt>
                                        </p:tgtEl>
                                        <p:attrNameLst>
                                          <p:attrName>style.visibility</p:attrName>
                                        </p:attrNameLst>
                                      </p:cBhvr>
                                      <p:to>
                                        <p:strVal val="visible"/>
                                      </p:to>
                                    </p:set>
                                    <p:animEffect transition="in" filter="barn(inVertical)">
                                      <p:cBhvr>
                                        <p:cTn id="167" dur="500"/>
                                        <p:tgtEl>
                                          <p:spTgt spid="117">
                                            <p:txEl>
                                              <p:pRg st="0" end="0"/>
                                            </p:txEl>
                                          </p:spTgt>
                                        </p:tgtEl>
                                      </p:cBhvr>
                                    </p:animEffect>
                                  </p:childTnLst>
                                </p:cTn>
                              </p:par>
                              <p:par>
                                <p:cTn id="168" presetID="16" presetClass="entr" presetSubtype="21" fill="hold" nodeType="withEffect">
                                  <p:stCondLst>
                                    <p:cond delay="0"/>
                                  </p:stCondLst>
                                  <p:childTnLst>
                                    <p:set>
                                      <p:cBhvr>
                                        <p:cTn id="169" dur="1" fill="hold">
                                          <p:stCondLst>
                                            <p:cond delay="0"/>
                                          </p:stCondLst>
                                        </p:cTn>
                                        <p:tgtEl>
                                          <p:spTgt spid="117">
                                            <p:txEl>
                                              <p:pRg st="2" end="2"/>
                                            </p:txEl>
                                          </p:spTgt>
                                        </p:tgtEl>
                                        <p:attrNameLst>
                                          <p:attrName>style.visibility</p:attrName>
                                        </p:attrNameLst>
                                      </p:cBhvr>
                                      <p:to>
                                        <p:strVal val="visible"/>
                                      </p:to>
                                    </p:set>
                                    <p:animEffect transition="in" filter="barn(inVertical)">
                                      <p:cBhvr>
                                        <p:cTn id="170" dur="500"/>
                                        <p:tgtEl>
                                          <p:spTgt spid="117">
                                            <p:txEl>
                                              <p:pRg st="2" end="2"/>
                                            </p:txEl>
                                          </p:spTgt>
                                        </p:tgtEl>
                                      </p:cBhvr>
                                    </p:animEffect>
                                  </p:childTnLst>
                                </p:cTn>
                              </p:par>
                              <p:par>
                                <p:cTn id="171" presetID="16" presetClass="entr" presetSubtype="21" fill="hold" nodeType="withEffect">
                                  <p:stCondLst>
                                    <p:cond delay="0"/>
                                  </p:stCondLst>
                                  <p:childTnLst>
                                    <p:set>
                                      <p:cBhvr>
                                        <p:cTn id="172" dur="1" fill="hold">
                                          <p:stCondLst>
                                            <p:cond delay="0"/>
                                          </p:stCondLst>
                                        </p:cTn>
                                        <p:tgtEl>
                                          <p:spTgt spid="117">
                                            <p:txEl>
                                              <p:pRg st="4" end="4"/>
                                            </p:txEl>
                                          </p:spTgt>
                                        </p:tgtEl>
                                        <p:attrNameLst>
                                          <p:attrName>style.visibility</p:attrName>
                                        </p:attrNameLst>
                                      </p:cBhvr>
                                      <p:to>
                                        <p:strVal val="visible"/>
                                      </p:to>
                                    </p:set>
                                    <p:animEffect transition="in" filter="barn(inVertical)">
                                      <p:cBhvr>
                                        <p:cTn id="173" dur="500"/>
                                        <p:tgtEl>
                                          <p:spTgt spid="117">
                                            <p:txEl>
                                              <p:pRg st="4" end="4"/>
                                            </p:txEl>
                                          </p:spTgt>
                                        </p:tgtEl>
                                      </p:cBhvr>
                                    </p:animEffect>
                                  </p:childTnLst>
                                </p:cTn>
                              </p:par>
                              <p:par>
                                <p:cTn id="174" presetID="16" presetClass="entr" presetSubtype="21" fill="hold" nodeType="withEffect">
                                  <p:stCondLst>
                                    <p:cond delay="0"/>
                                  </p:stCondLst>
                                  <p:childTnLst>
                                    <p:set>
                                      <p:cBhvr>
                                        <p:cTn id="175" dur="1" fill="hold">
                                          <p:stCondLst>
                                            <p:cond delay="0"/>
                                          </p:stCondLst>
                                        </p:cTn>
                                        <p:tgtEl>
                                          <p:spTgt spid="117">
                                            <p:txEl>
                                              <p:pRg st="6" end="6"/>
                                            </p:txEl>
                                          </p:spTgt>
                                        </p:tgtEl>
                                        <p:attrNameLst>
                                          <p:attrName>style.visibility</p:attrName>
                                        </p:attrNameLst>
                                      </p:cBhvr>
                                      <p:to>
                                        <p:strVal val="visible"/>
                                      </p:to>
                                    </p:set>
                                    <p:animEffect transition="in" filter="barn(inVertical)">
                                      <p:cBhvr>
                                        <p:cTn id="176" dur="500"/>
                                        <p:tgtEl>
                                          <p:spTgt spid="117">
                                            <p:txEl>
                                              <p:pRg st="6" end="6"/>
                                            </p:txEl>
                                          </p:spTgt>
                                        </p:tgtEl>
                                      </p:cBhvr>
                                    </p:animEffect>
                                  </p:childTnLst>
                                </p:cTn>
                              </p:par>
                              <p:par>
                                <p:cTn id="177" presetID="16" presetClass="entr" presetSubtype="21" fill="hold" nodeType="withEffect">
                                  <p:stCondLst>
                                    <p:cond delay="0"/>
                                  </p:stCondLst>
                                  <p:childTnLst>
                                    <p:set>
                                      <p:cBhvr>
                                        <p:cTn id="178" dur="1" fill="hold">
                                          <p:stCondLst>
                                            <p:cond delay="0"/>
                                          </p:stCondLst>
                                        </p:cTn>
                                        <p:tgtEl>
                                          <p:spTgt spid="117">
                                            <p:txEl>
                                              <p:pRg st="8" end="8"/>
                                            </p:txEl>
                                          </p:spTgt>
                                        </p:tgtEl>
                                        <p:attrNameLst>
                                          <p:attrName>style.visibility</p:attrName>
                                        </p:attrNameLst>
                                      </p:cBhvr>
                                      <p:to>
                                        <p:strVal val="visible"/>
                                      </p:to>
                                    </p:set>
                                    <p:animEffect transition="in" filter="barn(inVertical)">
                                      <p:cBhvr>
                                        <p:cTn id="179" dur="500"/>
                                        <p:tgtEl>
                                          <p:spTgt spid="117">
                                            <p:txEl>
                                              <p:pRg st="8" end="8"/>
                                            </p:txEl>
                                          </p:spTgt>
                                        </p:tgtEl>
                                      </p:cBhvr>
                                    </p:animEffect>
                                  </p:childTnLst>
                                </p:cTn>
                              </p:par>
                              <p:par>
                                <p:cTn id="180" presetID="16" presetClass="entr" presetSubtype="21" fill="hold" nodeType="withEffect">
                                  <p:stCondLst>
                                    <p:cond delay="0"/>
                                  </p:stCondLst>
                                  <p:childTnLst>
                                    <p:set>
                                      <p:cBhvr>
                                        <p:cTn id="181" dur="1" fill="hold">
                                          <p:stCondLst>
                                            <p:cond delay="0"/>
                                          </p:stCondLst>
                                        </p:cTn>
                                        <p:tgtEl>
                                          <p:spTgt spid="117">
                                            <p:txEl>
                                              <p:pRg st="10" end="10"/>
                                            </p:txEl>
                                          </p:spTgt>
                                        </p:tgtEl>
                                        <p:attrNameLst>
                                          <p:attrName>style.visibility</p:attrName>
                                        </p:attrNameLst>
                                      </p:cBhvr>
                                      <p:to>
                                        <p:strVal val="visible"/>
                                      </p:to>
                                    </p:set>
                                    <p:animEffect transition="in" filter="barn(inVertical)">
                                      <p:cBhvr>
                                        <p:cTn id="182" dur="500"/>
                                        <p:tgtEl>
                                          <p:spTgt spid="117">
                                            <p:txEl>
                                              <p:pRg st="10" end="10"/>
                                            </p:txEl>
                                          </p:spTgt>
                                        </p:tgtEl>
                                      </p:cBhvr>
                                    </p:animEffect>
                                  </p:childTnLst>
                                </p:cTn>
                              </p:par>
                              <p:par>
                                <p:cTn id="183" presetID="16" presetClass="entr" presetSubtype="21" fill="hold" nodeType="withEffect">
                                  <p:stCondLst>
                                    <p:cond delay="0"/>
                                  </p:stCondLst>
                                  <p:childTnLst>
                                    <p:set>
                                      <p:cBhvr>
                                        <p:cTn id="184" dur="1" fill="hold">
                                          <p:stCondLst>
                                            <p:cond delay="0"/>
                                          </p:stCondLst>
                                        </p:cTn>
                                        <p:tgtEl>
                                          <p:spTgt spid="117">
                                            <p:txEl>
                                              <p:pRg st="12" end="12"/>
                                            </p:txEl>
                                          </p:spTgt>
                                        </p:tgtEl>
                                        <p:attrNameLst>
                                          <p:attrName>style.visibility</p:attrName>
                                        </p:attrNameLst>
                                      </p:cBhvr>
                                      <p:to>
                                        <p:strVal val="visible"/>
                                      </p:to>
                                    </p:set>
                                    <p:animEffect transition="in" filter="barn(inVertical)">
                                      <p:cBhvr>
                                        <p:cTn id="185" dur="500"/>
                                        <p:tgtEl>
                                          <p:spTgt spid="117">
                                            <p:txEl>
                                              <p:pRg st="12" end="12"/>
                                            </p:txEl>
                                          </p:spTgt>
                                        </p:tgtEl>
                                      </p:cBhvr>
                                    </p:animEffect>
                                  </p:childTnLst>
                                </p:cTn>
                              </p:par>
                              <p:par>
                                <p:cTn id="186" presetID="16" presetClass="entr" presetSubtype="21" fill="hold" nodeType="withEffect">
                                  <p:stCondLst>
                                    <p:cond delay="0"/>
                                  </p:stCondLst>
                                  <p:childTnLst>
                                    <p:set>
                                      <p:cBhvr>
                                        <p:cTn id="187" dur="1" fill="hold">
                                          <p:stCondLst>
                                            <p:cond delay="0"/>
                                          </p:stCondLst>
                                        </p:cTn>
                                        <p:tgtEl>
                                          <p:spTgt spid="117">
                                            <p:txEl>
                                              <p:pRg st="14" end="14"/>
                                            </p:txEl>
                                          </p:spTgt>
                                        </p:tgtEl>
                                        <p:attrNameLst>
                                          <p:attrName>style.visibility</p:attrName>
                                        </p:attrNameLst>
                                      </p:cBhvr>
                                      <p:to>
                                        <p:strVal val="visible"/>
                                      </p:to>
                                    </p:set>
                                    <p:animEffect transition="in" filter="barn(inVertical)">
                                      <p:cBhvr>
                                        <p:cTn id="188" dur="500"/>
                                        <p:tgtEl>
                                          <p:spTgt spid="117">
                                            <p:txEl>
                                              <p:pRg st="14" end="14"/>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16" presetClass="entr" presetSubtype="21" fill="hold" nodeType="clickEffect">
                                  <p:stCondLst>
                                    <p:cond delay="0"/>
                                  </p:stCondLst>
                                  <p:childTnLst>
                                    <p:set>
                                      <p:cBhvr>
                                        <p:cTn id="192" dur="1" fill="hold">
                                          <p:stCondLst>
                                            <p:cond delay="0"/>
                                          </p:stCondLst>
                                        </p:cTn>
                                        <p:tgtEl>
                                          <p:spTgt spid="117">
                                            <p:txEl>
                                              <p:pRg st="1" end="1"/>
                                            </p:txEl>
                                          </p:spTgt>
                                        </p:tgtEl>
                                        <p:attrNameLst>
                                          <p:attrName>style.visibility</p:attrName>
                                        </p:attrNameLst>
                                      </p:cBhvr>
                                      <p:to>
                                        <p:strVal val="visible"/>
                                      </p:to>
                                    </p:set>
                                    <p:animEffect transition="in" filter="barn(inVertical)">
                                      <p:cBhvr>
                                        <p:cTn id="193" dur="500"/>
                                        <p:tgtEl>
                                          <p:spTgt spid="117">
                                            <p:txEl>
                                              <p:pRg st="1" end="1"/>
                                            </p:txEl>
                                          </p:spTgt>
                                        </p:tgtEl>
                                      </p:cBhvr>
                                    </p:animEffect>
                                  </p:childTnLst>
                                </p:cTn>
                              </p:par>
                            </p:childTnLst>
                          </p:cTn>
                        </p:par>
                      </p:childTnLst>
                    </p:cTn>
                  </p:par>
                  <p:par>
                    <p:cTn id="194" fill="hold">
                      <p:stCondLst>
                        <p:cond delay="indefinite"/>
                      </p:stCondLst>
                      <p:childTnLst>
                        <p:par>
                          <p:cTn id="195" fill="hold">
                            <p:stCondLst>
                              <p:cond delay="0"/>
                            </p:stCondLst>
                            <p:childTnLst>
                              <p:par>
                                <p:cTn id="196" presetID="16" presetClass="entr" presetSubtype="21" fill="hold" nodeType="clickEffect">
                                  <p:stCondLst>
                                    <p:cond delay="0"/>
                                  </p:stCondLst>
                                  <p:childTnLst>
                                    <p:set>
                                      <p:cBhvr>
                                        <p:cTn id="197" dur="1" fill="hold">
                                          <p:stCondLst>
                                            <p:cond delay="0"/>
                                          </p:stCondLst>
                                        </p:cTn>
                                        <p:tgtEl>
                                          <p:spTgt spid="117">
                                            <p:txEl>
                                              <p:pRg st="3" end="3"/>
                                            </p:txEl>
                                          </p:spTgt>
                                        </p:tgtEl>
                                        <p:attrNameLst>
                                          <p:attrName>style.visibility</p:attrName>
                                        </p:attrNameLst>
                                      </p:cBhvr>
                                      <p:to>
                                        <p:strVal val="visible"/>
                                      </p:to>
                                    </p:set>
                                    <p:animEffect transition="in" filter="barn(inVertical)">
                                      <p:cBhvr>
                                        <p:cTn id="198" dur="500"/>
                                        <p:tgtEl>
                                          <p:spTgt spid="117">
                                            <p:txEl>
                                              <p:pRg st="3" end="3"/>
                                            </p:txEl>
                                          </p:spTgt>
                                        </p:tgtEl>
                                      </p:cBhvr>
                                    </p:animEffect>
                                  </p:childTnLst>
                                </p:cTn>
                              </p:par>
                            </p:childTnLst>
                          </p:cTn>
                        </p:par>
                      </p:childTnLst>
                    </p:cTn>
                  </p:par>
                  <p:par>
                    <p:cTn id="199" fill="hold">
                      <p:stCondLst>
                        <p:cond delay="indefinite"/>
                      </p:stCondLst>
                      <p:childTnLst>
                        <p:par>
                          <p:cTn id="200" fill="hold">
                            <p:stCondLst>
                              <p:cond delay="0"/>
                            </p:stCondLst>
                            <p:childTnLst>
                              <p:par>
                                <p:cTn id="201" presetID="16" presetClass="entr" presetSubtype="21" fill="hold" nodeType="clickEffect">
                                  <p:stCondLst>
                                    <p:cond delay="0"/>
                                  </p:stCondLst>
                                  <p:childTnLst>
                                    <p:set>
                                      <p:cBhvr>
                                        <p:cTn id="202" dur="1" fill="hold">
                                          <p:stCondLst>
                                            <p:cond delay="0"/>
                                          </p:stCondLst>
                                        </p:cTn>
                                        <p:tgtEl>
                                          <p:spTgt spid="117">
                                            <p:txEl>
                                              <p:pRg st="5" end="5"/>
                                            </p:txEl>
                                          </p:spTgt>
                                        </p:tgtEl>
                                        <p:attrNameLst>
                                          <p:attrName>style.visibility</p:attrName>
                                        </p:attrNameLst>
                                      </p:cBhvr>
                                      <p:to>
                                        <p:strVal val="visible"/>
                                      </p:to>
                                    </p:set>
                                    <p:animEffect transition="in" filter="barn(inVertical)">
                                      <p:cBhvr>
                                        <p:cTn id="203" dur="500"/>
                                        <p:tgtEl>
                                          <p:spTgt spid="117">
                                            <p:txEl>
                                              <p:pRg st="5" end="5"/>
                                            </p:txEl>
                                          </p:spTgt>
                                        </p:tgtEl>
                                      </p:cBhvr>
                                    </p:animEffect>
                                  </p:childTnLst>
                                </p:cTn>
                              </p:par>
                            </p:childTnLst>
                          </p:cTn>
                        </p:par>
                      </p:childTnLst>
                    </p:cTn>
                  </p:par>
                  <p:par>
                    <p:cTn id="204" fill="hold">
                      <p:stCondLst>
                        <p:cond delay="indefinite"/>
                      </p:stCondLst>
                      <p:childTnLst>
                        <p:par>
                          <p:cTn id="205" fill="hold">
                            <p:stCondLst>
                              <p:cond delay="0"/>
                            </p:stCondLst>
                            <p:childTnLst>
                              <p:par>
                                <p:cTn id="206" presetID="16" presetClass="entr" presetSubtype="21" fill="hold" nodeType="clickEffect">
                                  <p:stCondLst>
                                    <p:cond delay="0"/>
                                  </p:stCondLst>
                                  <p:childTnLst>
                                    <p:set>
                                      <p:cBhvr>
                                        <p:cTn id="207" dur="1" fill="hold">
                                          <p:stCondLst>
                                            <p:cond delay="0"/>
                                          </p:stCondLst>
                                        </p:cTn>
                                        <p:tgtEl>
                                          <p:spTgt spid="117">
                                            <p:txEl>
                                              <p:pRg st="7" end="7"/>
                                            </p:txEl>
                                          </p:spTgt>
                                        </p:tgtEl>
                                        <p:attrNameLst>
                                          <p:attrName>style.visibility</p:attrName>
                                        </p:attrNameLst>
                                      </p:cBhvr>
                                      <p:to>
                                        <p:strVal val="visible"/>
                                      </p:to>
                                    </p:set>
                                    <p:animEffect transition="in" filter="barn(inVertical)">
                                      <p:cBhvr>
                                        <p:cTn id="208" dur="500"/>
                                        <p:tgtEl>
                                          <p:spTgt spid="117">
                                            <p:txEl>
                                              <p:pRg st="7" end="7"/>
                                            </p:txEl>
                                          </p:spTgt>
                                        </p:tgtEl>
                                      </p:cBhvr>
                                    </p:animEffect>
                                  </p:childTnLst>
                                </p:cTn>
                              </p:par>
                            </p:childTnLst>
                          </p:cTn>
                        </p:par>
                      </p:childTnLst>
                    </p:cTn>
                  </p:par>
                  <p:par>
                    <p:cTn id="209" fill="hold">
                      <p:stCondLst>
                        <p:cond delay="indefinite"/>
                      </p:stCondLst>
                      <p:childTnLst>
                        <p:par>
                          <p:cTn id="210" fill="hold">
                            <p:stCondLst>
                              <p:cond delay="0"/>
                            </p:stCondLst>
                            <p:childTnLst>
                              <p:par>
                                <p:cTn id="211" presetID="16" presetClass="entr" presetSubtype="21" fill="hold" nodeType="clickEffect">
                                  <p:stCondLst>
                                    <p:cond delay="0"/>
                                  </p:stCondLst>
                                  <p:childTnLst>
                                    <p:set>
                                      <p:cBhvr>
                                        <p:cTn id="212" dur="1" fill="hold">
                                          <p:stCondLst>
                                            <p:cond delay="0"/>
                                          </p:stCondLst>
                                        </p:cTn>
                                        <p:tgtEl>
                                          <p:spTgt spid="117">
                                            <p:txEl>
                                              <p:pRg st="9" end="9"/>
                                            </p:txEl>
                                          </p:spTgt>
                                        </p:tgtEl>
                                        <p:attrNameLst>
                                          <p:attrName>style.visibility</p:attrName>
                                        </p:attrNameLst>
                                      </p:cBhvr>
                                      <p:to>
                                        <p:strVal val="visible"/>
                                      </p:to>
                                    </p:set>
                                    <p:animEffect transition="in" filter="barn(inVertical)">
                                      <p:cBhvr>
                                        <p:cTn id="213" dur="500"/>
                                        <p:tgtEl>
                                          <p:spTgt spid="117">
                                            <p:txEl>
                                              <p:pRg st="9" end="9"/>
                                            </p:txEl>
                                          </p:spTgt>
                                        </p:tgtEl>
                                      </p:cBhvr>
                                    </p:animEffect>
                                  </p:childTnLst>
                                </p:cTn>
                              </p:par>
                            </p:childTnLst>
                          </p:cTn>
                        </p:par>
                      </p:childTnLst>
                    </p:cTn>
                  </p:par>
                  <p:par>
                    <p:cTn id="214" fill="hold">
                      <p:stCondLst>
                        <p:cond delay="indefinite"/>
                      </p:stCondLst>
                      <p:childTnLst>
                        <p:par>
                          <p:cTn id="215" fill="hold">
                            <p:stCondLst>
                              <p:cond delay="0"/>
                            </p:stCondLst>
                            <p:childTnLst>
                              <p:par>
                                <p:cTn id="216" presetID="16" presetClass="entr" presetSubtype="21" fill="hold" nodeType="clickEffect">
                                  <p:stCondLst>
                                    <p:cond delay="0"/>
                                  </p:stCondLst>
                                  <p:childTnLst>
                                    <p:set>
                                      <p:cBhvr>
                                        <p:cTn id="217" dur="1" fill="hold">
                                          <p:stCondLst>
                                            <p:cond delay="0"/>
                                          </p:stCondLst>
                                        </p:cTn>
                                        <p:tgtEl>
                                          <p:spTgt spid="117">
                                            <p:txEl>
                                              <p:pRg st="11" end="11"/>
                                            </p:txEl>
                                          </p:spTgt>
                                        </p:tgtEl>
                                        <p:attrNameLst>
                                          <p:attrName>style.visibility</p:attrName>
                                        </p:attrNameLst>
                                      </p:cBhvr>
                                      <p:to>
                                        <p:strVal val="visible"/>
                                      </p:to>
                                    </p:set>
                                    <p:animEffect transition="in" filter="barn(inVertical)">
                                      <p:cBhvr>
                                        <p:cTn id="218" dur="500"/>
                                        <p:tgtEl>
                                          <p:spTgt spid="117">
                                            <p:txEl>
                                              <p:pRg st="11" end="11"/>
                                            </p:txEl>
                                          </p:spTgt>
                                        </p:tgtEl>
                                      </p:cBhvr>
                                    </p:animEffect>
                                  </p:childTnLst>
                                </p:cTn>
                              </p:par>
                            </p:childTnLst>
                          </p:cTn>
                        </p:par>
                      </p:childTnLst>
                    </p:cTn>
                  </p:par>
                  <p:par>
                    <p:cTn id="219" fill="hold">
                      <p:stCondLst>
                        <p:cond delay="indefinite"/>
                      </p:stCondLst>
                      <p:childTnLst>
                        <p:par>
                          <p:cTn id="220" fill="hold">
                            <p:stCondLst>
                              <p:cond delay="0"/>
                            </p:stCondLst>
                            <p:childTnLst>
                              <p:par>
                                <p:cTn id="221" presetID="16" presetClass="entr" presetSubtype="21" fill="hold" nodeType="clickEffect">
                                  <p:stCondLst>
                                    <p:cond delay="0"/>
                                  </p:stCondLst>
                                  <p:childTnLst>
                                    <p:set>
                                      <p:cBhvr>
                                        <p:cTn id="222" dur="1" fill="hold">
                                          <p:stCondLst>
                                            <p:cond delay="0"/>
                                          </p:stCondLst>
                                        </p:cTn>
                                        <p:tgtEl>
                                          <p:spTgt spid="117">
                                            <p:txEl>
                                              <p:pRg st="13" end="13"/>
                                            </p:txEl>
                                          </p:spTgt>
                                        </p:tgtEl>
                                        <p:attrNameLst>
                                          <p:attrName>style.visibility</p:attrName>
                                        </p:attrNameLst>
                                      </p:cBhvr>
                                      <p:to>
                                        <p:strVal val="visible"/>
                                      </p:to>
                                    </p:set>
                                    <p:animEffect transition="in" filter="barn(inVertical)">
                                      <p:cBhvr>
                                        <p:cTn id="223" dur="500"/>
                                        <p:tgtEl>
                                          <p:spTgt spid="117">
                                            <p:txEl>
                                              <p:pRg st="13" end="13"/>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6" presetClass="entr" presetSubtype="21" fill="hold" nodeType="clickEffect">
                                  <p:stCondLst>
                                    <p:cond delay="0"/>
                                  </p:stCondLst>
                                  <p:childTnLst>
                                    <p:set>
                                      <p:cBhvr>
                                        <p:cTn id="227" dur="1" fill="hold">
                                          <p:stCondLst>
                                            <p:cond delay="0"/>
                                          </p:stCondLst>
                                        </p:cTn>
                                        <p:tgtEl>
                                          <p:spTgt spid="117">
                                            <p:txEl>
                                              <p:pRg st="15" end="15"/>
                                            </p:txEl>
                                          </p:spTgt>
                                        </p:tgtEl>
                                        <p:attrNameLst>
                                          <p:attrName>style.visibility</p:attrName>
                                        </p:attrNameLst>
                                      </p:cBhvr>
                                      <p:to>
                                        <p:strVal val="visible"/>
                                      </p:to>
                                    </p:set>
                                    <p:animEffect transition="in" filter="barn(inVertical)">
                                      <p:cBhvr>
                                        <p:cTn id="228" dur="500"/>
                                        <p:tgtEl>
                                          <p:spTgt spid="11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939972"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939972"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939972"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6032719"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6032719"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39" name="Freeform 39"/>
          <p:cNvSpPr/>
          <p:nvPr/>
        </p:nvSpPr>
        <p:spPr>
          <a:xfrm rot="5400000">
            <a:off x="13476945" y="4444923"/>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0" name="Freeform 50"/>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1" name="Group 51"/>
          <p:cNvGrpSpPr/>
          <p:nvPr/>
        </p:nvGrpSpPr>
        <p:grpSpPr>
          <a:xfrm>
            <a:off x="139194" y="188253"/>
            <a:ext cx="17553940" cy="9910494"/>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491570" y="532198"/>
            <a:ext cx="16958230" cy="9259501"/>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6897726" y="3949787"/>
            <a:ext cx="1524828"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7088759" y="4014736"/>
            <a:ext cx="1218850"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503D36"/>
                </a:solidFill>
                <a:latin typeface="Sniglet"/>
              </a:endParaRPr>
            </a:p>
          </p:txBody>
        </p:sp>
      </p:grpSp>
      <p:grpSp>
        <p:nvGrpSpPr>
          <p:cNvPr id="71" name="Group 71"/>
          <p:cNvGrpSpPr/>
          <p:nvPr/>
        </p:nvGrpSpPr>
        <p:grpSpPr>
          <a:xfrm>
            <a:off x="762000" y="1622751"/>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762000" y="2470372"/>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762000" y="3317993"/>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762000" y="4165614"/>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762000" y="5013235"/>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762000" y="5860856"/>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762000" y="6708477"/>
            <a:ext cx="263115" cy="263115"/>
            <a:chOff x="0" y="0"/>
            <a:chExt cx="812800" cy="812800"/>
          </a:xfrm>
        </p:grpSpPr>
        <p:sp>
          <p:nvSpPr>
            <p:cNvPr id="90" name="Freeform 9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762000" y="7556097"/>
            <a:ext cx="263115" cy="263115"/>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762000" y="8403718"/>
            <a:ext cx="263115" cy="26311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9" name="Freeform 99"/>
          <p:cNvSpPr/>
          <p:nvPr/>
        </p:nvSpPr>
        <p:spPr>
          <a:xfrm rot="20780845">
            <a:off x="-243931" y="9643921"/>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0" name="Freeform 100"/>
          <p:cNvSpPr/>
          <p:nvPr/>
        </p:nvSpPr>
        <p:spPr>
          <a:xfrm rot="-1910158" flipH="1">
            <a:off x="17047056" y="9366858"/>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8"/>
            <a:stretch>
              <a:fillRect t="-62571" r="-193516" b="-197067"/>
            </a:stretch>
          </a:blipFill>
        </p:spPr>
      </p:sp>
      <p:sp>
        <p:nvSpPr>
          <p:cNvPr id="102" name="Freeform 102"/>
          <p:cNvSpPr/>
          <p:nvPr/>
        </p:nvSpPr>
        <p:spPr>
          <a:xfrm rot="3830762" flipV="1">
            <a:off x="-57185" y="178529"/>
            <a:ext cx="1011795" cy="696741"/>
          </a:xfrm>
          <a:custGeom>
            <a:avLst/>
            <a:gdLst/>
            <a:ahLst/>
            <a:cxnLst/>
            <a:rect l="l" t="t" r="r" b="b"/>
            <a:pathLst>
              <a:path w="1011795" h="696741">
                <a:moveTo>
                  <a:pt x="0" y="696741"/>
                </a:moveTo>
                <a:lnTo>
                  <a:pt x="1011795" y="696741"/>
                </a:lnTo>
                <a:lnTo>
                  <a:pt x="1011795" y="0"/>
                </a:lnTo>
                <a:lnTo>
                  <a:pt x="0" y="0"/>
                </a:lnTo>
                <a:lnTo>
                  <a:pt x="0" y="696741"/>
                </a:lnTo>
                <a:close/>
              </a:path>
            </a:pathLst>
          </a:custGeom>
          <a:blipFill>
            <a:blip r:embed="rId8"/>
            <a:stretch>
              <a:fillRect t="-62571" r="-193516" b="-197067"/>
            </a:stretch>
          </a:blipFill>
        </p:spPr>
      </p:sp>
      <p:sp>
        <p:nvSpPr>
          <p:cNvPr id="103" name="Freeform 103"/>
          <p:cNvSpPr/>
          <p:nvPr/>
        </p:nvSpPr>
        <p:spPr>
          <a:xfrm rot="-1921534">
            <a:off x="16952535" y="-137224"/>
            <a:ext cx="1468457" cy="1439088"/>
          </a:xfrm>
          <a:custGeom>
            <a:avLst/>
            <a:gdLst/>
            <a:ahLst/>
            <a:cxnLst/>
            <a:rect l="l" t="t" r="r" b="b"/>
            <a:pathLst>
              <a:path w="1468457" h="1439088">
                <a:moveTo>
                  <a:pt x="0" y="0"/>
                </a:moveTo>
                <a:lnTo>
                  <a:pt x="1468457" y="0"/>
                </a:lnTo>
                <a:lnTo>
                  <a:pt x="1468457" y="1439088"/>
                </a:lnTo>
                <a:lnTo>
                  <a:pt x="0" y="1439088"/>
                </a:lnTo>
                <a:lnTo>
                  <a:pt x="0" y="0"/>
                </a:lnTo>
                <a:close/>
              </a:path>
            </a:pathLst>
          </a:custGeom>
          <a:blipFill>
            <a:blip r:embed="rId9"/>
            <a:stretch>
              <a:fillRect/>
            </a:stretch>
          </a:blipFill>
        </p:spPr>
      </p:sp>
      <p:grpSp>
        <p:nvGrpSpPr>
          <p:cNvPr id="106" name="Group 106"/>
          <p:cNvGrpSpPr/>
          <p:nvPr/>
        </p:nvGrpSpPr>
        <p:grpSpPr>
          <a:xfrm>
            <a:off x="-145007" y="1645990"/>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98" name="Freeform 98"/>
          <p:cNvSpPr/>
          <p:nvPr/>
        </p:nvSpPr>
        <p:spPr>
          <a:xfrm rot="20114043">
            <a:off x="-147623" y="27280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20" name="TextBox 119">
            <a:extLst>
              <a:ext uri="{FF2B5EF4-FFF2-40B4-BE49-F238E27FC236}">
                <a16:creationId xmlns:a16="http://schemas.microsoft.com/office/drawing/2014/main" id="{85FDF256-60FF-4658-95D9-DF8B0CC0F44A}"/>
              </a:ext>
            </a:extLst>
          </p:cNvPr>
          <p:cNvSpPr txBox="1"/>
          <p:nvPr/>
        </p:nvSpPr>
        <p:spPr>
          <a:xfrm>
            <a:off x="1370048" y="241643"/>
            <a:ext cx="16323090" cy="833883"/>
          </a:xfrm>
          <a:prstGeom prst="rect">
            <a:avLst/>
          </a:prstGeom>
          <a:noFill/>
        </p:spPr>
        <p:txBody>
          <a:bodyPr wrap="square">
            <a:spAutoFit/>
          </a:bodyPr>
          <a:lstStyle/>
          <a:p>
            <a:pPr algn="just">
              <a:lnSpc>
                <a:spcPct val="150000"/>
              </a:lnSpc>
            </a:pPr>
            <a:r>
              <a:rPr lang="en-US" sz="3600" b="1">
                <a:solidFill>
                  <a:srgbClr val="00B0F0"/>
                </a:solidFill>
                <a:latin typeface="Calibri" panose="020F0502020204030204" pitchFamily="34" charset="0"/>
                <a:ea typeface="Cambria" panose="02040503050406030204" pitchFamily="18" charset="0"/>
                <a:cs typeface="Cambria" panose="02040503050406030204" pitchFamily="18" charset="0"/>
              </a:rPr>
              <a:t>Exercise 3. Write questions for the underlined parts of the following sentences.</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16" name="Freeform 116"/>
          <p:cNvSpPr/>
          <p:nvPr/>
        </p:nvSpPr>
        <p:spPr>
          <a:xfrm rot="711763">
            <a:off x="16373255" y="965785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6">
              <a:extLst>
                <a:ext uri="{96DAC541-7B7A-43D3-8B79-37D633B846F1}">
                  <asvg:svgBlip xmlns:asvg="http://schemas.microsoft.com/office/drawing/2016/SVG/main" r:embed="rId7"/>
                </a:ext>
              </a:extLst>
            </a:blip>
            <a:stretch>
              <a:fillRect t="-112263"/>
            </a:stretch>
          </a:blipFill>
        </p:spPr>
      </p:sp>
      <p:sp>
        <p:nvSpPr>
          <p:cNvPr id="101" name="Freeform 101"/>
          <p:cNvSpPr/>
          <p:nvPr/>
        </p:nvSpPr>
        <p:spPr>
          <a:xfrm rot="-9330707" flipH="1" flipV="1">
            <a:off x="78049" y="9467324"/>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8"/>
            <a:stretch>
              <a:fillRect t="-62571" r="-193516" b="-197067"/>
            </a:stretch>
          </a:blipFill>
        </p:spPr>
      </p:sp>
      <p:sp>
        <p:nvSpPr>
          <p:cNvPr id="117" name="TextBox 116">
            <a:extLst>
              <a:ext uri="{FF2B5EF4-FFF2-40B4-BE49-F238E27FC236}">
                <a16:creationId xmlns:a16="http://schemas.microsoft.com/office/drawing/2014/main" id="{CE703E18-37DB-4680-9DDE-963A3654DE3A}"/>
              </a:ext>
            </a:extLst>
          </p:cNvPr>
          <p:cNvSpPr txBox="1"/>
          <p:nvPr/>
        </p:nvSpPr>
        <p:spPr>
          <a:xfrm>
            <a:off x="2654710" y="1002548"/>
            <a:ext cx="13540418" cy="9125575"/>
          </a:xfrm>
          <a:prstGeom prst="rect">
            <a:avLst/>
          </a:prstGeom>
          <a:noFill/>
        </p:spPr>
        <p:txBody>
          <a:bodyPr wrap="square">
            <a:spAutoFit/>
          </a:bodyPr>
          <a:lstStyle/>
          <a:p>
            <a:pPr algn="just">
              <a:spcAft>
                <a:spcPts val="600"/>
              </a:spcAft>
              <a:tabLst>
                <a:tab pos="560705" algn="l"/>
              </a:tabLst>
            </a:pPr>
            <a:r>
              <a:rPr lang="en-US" sz="3100" b="1" dirty="0">
                <a:effectLst/>
                <a:latin typeface="Calibri" panose="020F0502020204030204" pitchFamily="34" charset="0"/>
                <a:ea typeface="Cambria" panose="02040503050406030204" pitchFamily="18" charset="0"/>
                <a:cs typeface="Cambria" panose="02040503050406030204" pitchFamily="18" charset="0"/>
              </a:rPr>
              <a:t>1.</a:t>
            </a:r>
            <a:r>
              <a:rPr lang="en-US" sz="3100" dirty="0">
                <a:effectLst/>
                <a:latin typeface="Calibri" panose="020F0502020204030204" pitchFamily="34" charset="0"/>
                <a:ea typeface="Cambria" panose="02040503050406030204" pitchFamily="18" charset="0"/>
                <a:cs typeface="Cambria" panose="02040503050406030204" pitchFamily="18" charset="0"/>
              </a:rPr>
              <a:t> </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My father is </a:t>
            </a:r>
            <a:r>
              <a:rPr lang="en-US" sz="31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in the garden</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right now.</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Where is your father right now?</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60705" algn="l"/>
              </a:tabLst>
            </a:pPr>
            <a:r>
              <a:rPr lang="en-US" sz="3100" b="1" dirty="0">
                <a:effectLst/>
                <a:latin typeface="Calibri" panose="020F0502020204030204" pitchFamily="34" charset="0"/>
                <a:ea typeface="Cambria" panose="02040503050406030204" pitchFamily="18" charset="0"/>
                <a:cs typeface="Cambria" panose="02040503050406030204" pitchFamily="18" charset="0"/>
              </a:rPr>
              <a:t>2.</a:t>
            </a:r>
            <a:r>
              <a:rPr lang="en-US" sz="3100" dirty="0">
                <a:effectLst/>
                <a:latin typeface="Calibri" panose="020F0502020204030204" pitchFamily="34" charset="0"/>
                <a:ea typeface="Cambria" panose="02040503050406030204" pitchFamily="18" charset="0"/>
                <a:cs typeface="Cambria" panose="02040503050406030204" pitchFamily="18" charset="0"/>
              </a:rPr>
              <a:t> </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Mr. Brown is staying </a:t>
            </a:r>
            <a:r>
              <a:rPr lang="en-US" sz="31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t>
            </a:r>
            <a:r>
              <a:rPr lang="en-US" sz="3100" u="sng" dirty="0" err="1">
                <a:solidFill>
                  <a:srgbClr val="000000"/>
                </a:solidFill>
                <a:effectLst/>
                <a:latin typeface="Calibri" panose="020F0502020204030204" pitchFamily="34" charset="0"/>
                <a:ea typeface="Cambria" panose="02040503050406030204" pitchFamily="18" charset="0"/>
                <a:cs typeface="Cambria" panose="02040503050406030204" pitchFamily="18" charset="0"/>
              </a:rPr>
              <a:t>Duy</a:t>
            </a:r>
            <a:r>
              <a:rPr lang="en-US" sz="31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Tan hotel</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Where is Mr. Brown staying?</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60705" algn="l"/>
              </a:tabLst>
            </a:pPr>
            <a:r>
              <a:rPr lang="en-US" sz="3100" b="1" dirty="0">
                <a:effectLst/>
                <a:latin typeface="Calibri" panose="020F0502020204030204" pitchFamily="34" charset="0"/>
                <a:ea typeface="Cambria" panose="02040503050406030204" pitchFamily="18" charset="0"/>
                <a:cs typeface="Cambria" panose="02040503050406030204" pitchFamily="18" charset="0"/>
              </a:rPr>
              <a:t>3.</a:t>
            </a:r>
            <a:r>
              <a:rPr lang="en-US" sz="3100" dirty="0">
                <a:effectLst/>
                <a:latin typeface="Calibri" panose="020F0502020204030204" pitchFamily="34" charset="0"/>
                <a:ea typeface="Cambria" panose="02040503050406030204" pitchFamily="18" charset="0"/>
                <a:cs typeface="Cambria" panose="02040503050406030204" pitchFamily="18" charset="0"/>
              </a:rPr>
              <a:t> </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I </a:t>
            </a:r>
            <a:r>
              <a:rPr lang="en-US" sz="31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rode my motorbike</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to the company.</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How did you go to the company?</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60705" algn="l"/>
              </a:tabLst>
            </a:pPr>
            <a:r>
              <a:rPr lang="en-US" sz="3100" b="1" dirty="0">
                <a:effectLst/>
                <a:latin typeface="Calibri" panose="020F0502020204030204" pitchFamily="34" charset="0"/>
                <a:ea typeface="Cambria" panose="02040503050406030204" pitchFamily="18" charset="0"/>
                <a:cs typeface="Cambria" panose="02040503050406030204" pitchFamily="18" charset="0"/>
              </a:rPr>
              <a:t>4.</a:t>
            </a:r>
            <a:r>
              <a:rPr lang="en-US" sz="3100" dirty="0">
                <a:effectLst/>
                <a:latin typeface="Calibri" panose="020F0502020204030204" pitchFamily="34" charset="0"/>
                <a:ea typeface="Cambria" panose="02040503050406030204" pitchFamily="18" charset="0"/>
                <a:cs typeface="Cambria" panose="02040503050406030204" pitchFamily="18" charset="0"/>
              </a:rPr>
              <a:t> </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The students </a:t>
            </a:r>
            <a:r>
              <a:rPr lang="en-US" sz="31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are having lunch</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in the school canteen.</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What are the students doing in the school canteen?</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effectLst/>
                <a:latin typeface="Calibri" panose="020F0502020204030204" pitchFamily="34" charset="0"/>
                <a:ea typeface="Cambria" panose="02040503050406030204" pitchFamily="18" charset="0"/>
                <a:cs typeface="Cambria" panose="02040503050406030204" pitchFamily="18" charset="0"/>
              </a:rPr>
              <a:t>5.</a:t>
            </a:r>
            <a:r>
              <a:rPr lang="en-US" sz="3100" dirty="0">
                <a:effectLst/>
                <a:latin typeface="Calibri" panose="020F0502020204030204" pitchFamily="34" charset="0"/>
                <a:ea typeface="Cambria" panose="02040503050406030204" pitchFamily="18" charset="0"/>
                <a:cs typeface="Cambria" panose="02040503050406030204" pitchFamily="18" charset="0"/>
              </a:rPr>
              <a:t> </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My mother left for work </a:t>
            </a:r>
            <a:r>
              <a:rPr lang="en-US" sz="31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6:45 a.m</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What time did your mother leave for work?</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effectLst/>
                <a:latin typeface="Calibri" panose="020F0502020204030204" pitchFamily="34" charset="0"/>
                <a:ea typeface="Cambria" panose="02040503050406030204" pitchFamily="18" charset="0"/>
                <a:cs typeface="Cambria" panose="02040503050406030204" pitchFamily="18" charset="0"/>
              </a:rPr>
              <a:t>6.</a:t>
            </a:r>
            <a:r>
              <a:rPr lang="en-US" sz="3100" dirty="0">
                <a:effectLst/>
                <a:latin typeface="Calibri" panose="020F0502020204030204" pitchFamily="34" charset="0"/>
                <a:ea typeface="Cambria" panose="02040503050406030204" pitchFamily="18" charset="0"/>
                <a:cs typeface="Cambria" panose="02040503050406030204" pitchFamily="18" charset="0"/>
              </a:rPr>
              <a:t> </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He stayed at home </a:t>
            </a:r>
            <a:r>
              <a:rPr lang="en-US" sz="31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because it rained heavily</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yesterday morning.</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Why did he stay at home yesterday morning?</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60705" algn="l"/>
              </a:tabLst>
            </a:pPr>
            <a:r>
              <a:rPr lang="en-US" sz="3100" b="1" dirty="0">
                <a:effectLst/>
                <a:latin typeface="Calibri" panose="020F0502020204030204" pitchFamily="34" charset="0"/>
                <a:ea typeface="Cambria" panose="02040503050406030204" pitchFamily="18" charset="0"/>
                <a:cs typeface="Cambria" panose="02040503050406030204" pitchFamily="18" charset="0"/>
              </a:rPr>
              <a:t>7.</a:t>
            </a:r>
            <a:r>
              <a:rPr lang="en-US" sz="3100" dirty="0">
                <a:effectLst/>
                <a:latin typeface="Calibri" panose="020F0502020204030204" pitchFamily="34" charset="0"/>
                <a:ea typeface="Cambria" panose="02040503050406030204" pitchFamily="18" charset="0"/>
                <a:cs typeface="Cambria" panose="02040503050406030204" pitchFamily="18" charset="0"/>
              </a:rPr>
              <a:t> </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He went to the cinema with </a:t>
            </a:r>
            <a:r>
              <a:rPr lang="en-US" sz="31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his classmates</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Whom did he go to the cinema with?</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60705" algn="l"/>
              </a:tabLst>
            </a:pPr>
            <a:r>
              <a:rPr lang="en-US" sz="3100" b="1" dirty="0">
                <a:effectLst/>
                <a:latin typeface="Calibri" panose="020F0502020204030204" pitchFamily="34" charset="0"/>
                <a:ea typeface="Cambria" panose="02040503050406030204" pitchFamily="18" charset="0"/>
                <a:cs typeface="Cambria" panose="02040503050406030204" pitchFamily="18" charset="0"/>
              </a:rPr>
              <a:t>8.</a:t>
            </a:r>
            <a:r>
              <a:rPr lang="en-US" sz="3100" dirty="0">
                <a:effectLst/>
                <a:latin typeface="Calibri" panose="020F0502020204030204" pitchFamily="34" charset="0"/>
                <a:ea typeface="Cambria" panose="02040503050406030204" pitchFamily="18" charset="0"/>
                <a:cs typeface="Cambria" panose="02040503050406030204" pitchFamily="18" charset="0"/>
              </a:rPr>
              <a:t> </a:t>
            </a:r>
            <a:r>
              <a:rPr lang="en-US" sz="3100" u="sng"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My teacher</a:t>
            </a:r>
            <a:r>
              <a:rPr lang="en-US" sz="3100" dirty="0">
                <a:solidFill>
                  <a:srgbClr val="000000"/>
                </a:solidFill>
                <a:effectLst/>
                <a:latin typeface="Calibri" panose="020F0502020204030204" pitchFamily="34" charset="0"/>
                <a:ea typeface="Cambria" panose="02040503050406030204" pitchFamily="18" charset="0"/>
                <a:cs typeface="Cambria" panose="02040503050406030204" pitchFamily="18" charset="0"/>
              </a:rPr>
              <a:t> is doing an experiment in the laboratory.</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1355" algn="l"/>
              </a:tabLst>
            </a:pPr>
            <a:r>
              <a:rPr lang="en-US" sz="3100" b="1" dirty="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100" b="1" dirty="0">
                <a:solidFill>
                  <a:srgbClr val="FF0000"/>
                </a:solidFill>
                <a:effectLst/>
                <a:latin typeface="Calibri" panose="020F0502020204030204" pitchFamily="34" charset="0"/>
                <a:ea typeface="Cambria" panose="02040503050406030204" pitchFamily="18" charset="0"/>
                <a:cs typeface="Cambria" panose="02040503050406030204" pitchFamily="18" charset="0"/>
              </a:rPr>
              <a:t> Who is doing an experiment in the laboratory?</a:t>
            </a:r>
            <a:endParaRPr lang="en-US" sz="31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76233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fltVal val="0"/>
                                          </p:val>
                                        </p:tav>
                                        <p:tav tm="100000">
                                          <p:val>
                                            <p:strVal val="#ppt_h"/>
                                          </p:val>
                                        </p:tav>
                                      </p:tavLst>
                                    </p:anim>
                                    <p:animEffect transition="in" filter="fade">
                                      <p:cBhvr>
                                        <p:cTn id="64" dur="500"/>
                                        <p:tgtEl>
                                          <p:spTgt spid="54"/>
                                        </p:tgtEl>
                                      </p:cBhvr>
                                    </p:animEffect>
                                  </p:childTnLst>
                                </p:cTn>
                              </p:par>
                              <p:par>
                                <p:cTn id="65" presetID="53" presetClass="entr" presetSubtype="16"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 calcmode="lin" valueType="num">
                                      <p:cBhvr>
                                        <p:cTn id="67" dur="500" fill="hold"/>
                                        <p:tgtEl>
                                          <p:spTgt spid="65"/>
                                        </p:tgtEl>
                                        <p:attrNameLst>
                                          <p:attrName>ppt_w</p:attrName>
                                        </p:attrNameLst>
                                      </p:cBhvr>
                                      <p:tavLst>
                                        <p:tav tm="0">
                                          <p:val>
                                            <p:fltVal val="0"/>
                                          </p:val>
                                        </p:tav>
                                        <p:tav tm="100000">
                                          <p:val>
                                            <p:strVal val="#ppt_w"/>
                                          </p:val>
                                        </p:tav>
                                      </p:tavLst>
                                    </p:anim>
                                    <p:anim calcmode="lin" valueType="num">
                                      <p:cBhvr>
                                        <p:cTn id="68" dur="500" fill="hold"/>
                                        <p:tgtEl>
                                          <p:spTgt spid="65"/>
                                        </p:tgtEl>
                                        <p:attrNameLst>
                                          <p:attrName>ppt_h</p:attrName>
                                        </p:attrNameLst>
                                      </p:cBhvr>
                                      <p:tavLst>
                                        <p:tav tm="0">
                                          <p:val>
                                            <p:fltVal val="0"/>
                                          </p:val>
                                        </p:tav>
                                        <p:tav tm="100000">
                                          <p:val>
                                            <p:strVal val="#ppt_h"/>
                                          </p:val>
                                        </p:tav>
                                      </p:tavLst>
                                    </p:anim>
                                    <p:animEffect transition="in" filter="fade">
                                      <p:cBhvr>
                                        <p:cTn id="69" dur="500"/>
                                        <p:tgtEl>
                                          <p:spTgt spid="65"/>
                                        </p:tgtEl>
                                      </p:cBhvr>
                                    </p:animEffect>
                                  </p:childTnLst>
                                </p:cTn>
                              </p:par>
                              <p:par>
                                <p:cTn id="70" presetID="53" presetClass="entr" presetSubtype="16"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p:cTn id="72" dur="500" fill="hold"/>
                                        <p:tgtEl>
                                          <p:spTgt spid="68"/>
                                        </p:tgtEl>
                                        <p:attrNameLst>
                                          <p:attrName>ppt_w</p:attrName>
                                        </p:attrNameLst>
                                      </p:cBhvr>
                                      <p:tavLst>
                                        <p:tav tm="0">
                                          <p:val>
                                            <p:fltVal val="0"/>
                                          </p:val>
                                        </p:tav>
                                        <p:tav tm="100000">
                                          <p:val>
                                            <p:strVal val="#ppt_w"/>
                                          </p:val>
                                        </p:tav>
                                      </p:tavLst>
                                    </p:anim>
                                    <p:anim calcmode="lin" valueType="num">
                                      <p:cBhvr>
                                        <p:cTn id="73" dur="500" fill="hold"/>
                                        <p:tgtEl>
                                          <p:spTgt spid="68"/>
                                        </p:tgtEl>
                                        <p:attrNameLst>
                                          <p:attrName>ppt_h</p:attrName>
                                        </p:attrNameLst>
                                      </p:cBhvr>
                                      <p:tavLst>
                                        <p:tav tm="0">
                                          <p:val>
                                            <p:fltVal val="0"/>
                                          </p:val>
                                        </p:tav>
                                        <p:tav tm="100000">
                                          <p:val>
                                            <p:strVal val="#ppt_h"/>
                                          </p:val>
                                        </p:tav>
                                      </p:tavLst>
                                    </p:anim>
                                    <p:animEffect transition="in" filter="fade">
                                      <p:cBhvr>
                                        <p:cTn id="74" dur="500"/>
                                        <p:tgtEl>
                                          <p:spTgt spid="68"/>
                                        </p:tgtEl>
                                      </p:cBhvr>
                                    </p:animEffect>
                                  </p:childTnLst>
                                </p:cTn>
                              </p:par>
                              <p:par>
                                <p:cTn id="75" presetID="53" presetClass="entr" presetSubtype="16"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p:cTn id="77" dur="500" fill="hold"/>
                                        <p:tgtEl>
                                          <p:spTgt spid="71"/>
                                        </p:tgtEl>
                                        <p:attrNameLst>
                                          <p:attrName>ppt_w</p:attrName>
                                        </p:attrNameLst>
                                      </p:cBhvr>
                                      <p:tavLst>
                                        <p:tav tm="0">
                                          <p:val>
                                            <p:fltVal val="0"/>
                                          </p:val>
                                        </p:tav>
                                        <p:tav tm="100000">
                                          <p:val>
                                            <p:strVal val="#ppt_w"/>
                                          </p:val>
                                        </p:tav>
                                      </p:tavLst>
                                    </p:anim>
                                    <p:anim calcmode="lin" valueType="num">
                                      <p:cBhvr>
                                        <p:cTn id="78" dur="500" fill="hold"/>
                                        <p:tgtEl>
                                          <p:spTgt spid="71"/>
                                        </p:tgtEl>
                                        <p:attrNameLst>
                                          <p:attrName>ppt_h</p:attrName>
                                        </p:attrNameLst>
                                      </p:cBhvr>
                                      <p:tavLst>
                                        <p:tav tm="0">
                                          <p:val>
                                            <p:fltVal val="0"/>
                                          </p:val>
                                        </p:tav>
                                        <p:tav tm="100000">
                                          <p:val>
                                            <p:strVal val="#ppt_h"/>
                                          </p:val>
                                        </p:tav>
                                      </p:tavLst>
                                    </p:anim>
                                    <p:animEffect transition="in" filter="fade">
                                      <p:cBhvr>
                                        <p:cTn id="79" dur="500"/>
                                        <p:tgtEl>
                                          <p:spTgt spid="71"/>
                                        </p:tgtEl>
                                      </p:cBhvr>
                                    </p:animEffect>
                                  </p:childTnLst>
                                </p:cTn>
                              </p:par>
                              <p:par>
                                <p:cTn id="80" presetID="53" presetClass="entr" presetSubtype="16"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 calcmode="lin" valueType="num">
                                      <p:cBhvr>
                                        <p:cTn id="82" dur="500" fill="hold"/>
                                        <p:tgtEl>
                                          <p:spTgt spid="74"/>
                                        </p:tgtEl>
                                        <p:attrNameLst>
                                          <p:attrName>ppt_w</p:attrName>
                                        </p:attrNameLst>
                                      </p:cBhvr>
                                      <p:tavLst>
                                        <p:tav tm="0">
                                          <p:val>
                                            <p:fltVal val="0"/>
                                          </p:val>
                                        </p:tav>
                                        <p:tav tm="100000">
                                          <p:val>
                                            <p:strVal val="#ppt_w"/>
                                          </p:val>
                                        </p:tav>
                                      </p:tavLst>
                                    </p:anim>
                                    <p:anim calcmode="lin" valueType="num">
                                      <p:cBhvr>
                                        <p:cTn id="83" dur="500" fill="hold"/>
                                        <p:tgtEl>
                                          <p:spTgt spid="74"/>
                                        </p:tgtEl>
                                        <p:attrNameLst>
                                          <p:attrName>ppt_h</p:attrName>
                                        </p:attrNameLst>
                                      </p:cBhvr>
                                      <p:tavLst>
                                        <p:tav tm="0">
                                          <p:val>
                                            <p:fltVal val="0"/>
                                          </p:val>
                                        </p:tav>
                                        <p:tav tm="100000">
                                          <p:val>
                                            <p:strVal val="#ppt_h"/>
                                          </p:val>
                                        </p:tav>
                                      </p:tavLst>
                                    </p:anim>
                                    <p:animEffect transition="in" filter="fade">
                                      <p:cBhvr>
                                        <p:cTn id="84" dur="500"/>
                                        <p:tgtEl>
                                          <p:spTgt spid="74"/>
                                        </p:tgtEl>
                                      </p:cBhvr>
                                    </p:animEffect>
                                  </p:childTnLst>
                                </p:cTn>
                              </p:par>
                              <p:par>
                                <p:cTn id="85" presetID="53" presetClass="entr" presetSubtype="16"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anim calcmode="lin" valueType="num">
                                      <p:cBhvr>
                                        <p:cTn id="87" dur="500" fill="hold"/>
                                        <p:tgtEl>
                                          <p:spTgt spid="77"/>
                                        </p:tgtEl>
                                        <p:attrNameLst>
                                          <p:attrName>ppt_w</p:attrName>
                                        </p:attrNameLst>
                                      </p:cBhvr>
                                      <p:tavLst>
                                        <p:tav tm="0">
                                          <p:val>
                                            <p:fltVal val="0"/>
                                          </p:val>
                                        </p:tav>
                                        <p:tav tm="100000">
                                          <p:val>
                                            <p:strVal val="#ppt_w"/>
                                          </p:val>
                                        </p:tav>
                                      </p:tavLst>
                                    </p:anim>
                                    <p:anim calcmode="lin" valueType="num">
                                      <p:cBhvr>
                                        <p:cTn id="88" dur="500" fill="hold"/>
                                        <p:tgtEl>
                                          <p:spTgt spid="77"/>
                                        </p:tgtEl>
                                        <p:attrNameLst>
                                          <p:attrName>ppt_h</p:attrName>
                                        </p:attrNameLst>
                                      </p:cBhvr>
                                      <p:tavLst>
                                        <p:tav tm="0">
                                          <p:val>
                                            <p:fltVal val="0"/>
                                          </p:val>
                                        </p:tav>
                                        <p:tav tm="100000">
                                          <p:val>
                                            <p:strVal val="#ppt_h"/>
                                          </p:val>
                                        </p:tav>
                                      </p:tavLst>
                                    </p:anim>
                                    <p:animEffect transition="in" filter="fade">
                                      <p:cBhvr>
                                        <p:cTn id="89" dur="500"/>
                                        <p:tgtEl>
                                          <p:spTgt spid="77"/>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500" fill="hold"/>
                                        <p:tgtEl>
                                          <p:spTgt spid="83"/>
                                        </p:tgtEl>
                                        <p:attrNameLst>
                                          <p:attrName>ppt_w</p:attrName>
                                        </p:attrNameLst>
                                      </p:cBhvr>
                                      <p:tavLst>
                                        <p:tav tm="0">
                                          <p:val>
                                            <p:fltVal val="0"/>
                                          </p:val>
                                        </p:tav>
                                        <p:tav tm="100000">
                                          <p:val>
                                            <p:strVal val="#ppt_w"/>
                                          </p:val>
                                        </p:tav>
                                      </p:tavLst>
                                    </p:anim>
                                    <p:anim calcmode="lin" valueType="num">
                                      <p:cBhvr>
                                        <p:cTn id="98" dur="500" fill="hold"/>
                                        <p:tgtEl>
                                          <p:spTgt spid="83"/>
                                        </p:tgtEl>
                                        <p:attrNameLst>
                                          <p:attrName>ppt_h</p:attrName>
                                        </p:attrNameLst>
                                      </p:cBhvr>
                                      <p:tavLst>
                                        <p:tav tm="0">
                                          <p:val>
                                            <p:fltVal val="0"/>
                                          </p:val>
                                        </p:tav>
                                        <p:tav tm="100000">
                                          <p:val>
                                            <p:strVal val="#ppt_h"/>
                                          </p:val>
                                        </p:tav>
                                      </p:tavLst>
                                    </p:anim>
                                    <p:animEffect transition="in" filter="fade">
                                      <p:cBhvr>
                                        <p:cTn id="99" dur="500"/>
                                        <p:tgtEl>
                                          <p:spTgt spid="83"/>
                                        </p:tgtEl>
                                      </p:cBhvr>
                                    </p:animEffect>
                                  </p:childTnLst>
                                </p:cTn>
                              </p:par>
                              <p:par>
                                <p:cTn id="100" presetID="53" presetClass="entr" presetSubtype="16" fill="hold" nodeType="withEffect">
                                  <p:stCondLst>
                                    <p:cond delay="0"/>
                                  </p:stCondLst>
                                  <p:childTnLst>
                                    <p:set>
                                      <p:cBhvr>
                                        <p:cTn id="101" dur="1" fill="hold">
                                          <p:stCondLst>
                                            <p:cond delay="0"/>
                                          </p:stCondLst>
                                        </p:cTn>
                                        <p:tgtEl>
                                          <p:spTgt spid="86"/>
                                        </p:tgtEl>
                                        <p:attrNameLst>
                                          <p:attrName>style.visibility</p:attrName>
                                        </p:attrNameLst>
                                      </p:cBhvr>
                                      <p:to>
                                        <p:strVal val="visible"/>
                                      </p:to>
                                    </p:set>
                                    <p:anim calcmode="lin" valueType="num">
                                      <p:cBhvr>
                                        <p:cTn id="102" dur="500" fill="hold"/>
                                        <p:tgtEl>
                                          <p:spTgt spid="86"/>
                                        </p:tgtEl>
                                        <p:attrNameLst>
                                          <p:attrName>ppt_w</p:attrName>
                                        </p:attrNameLst>
                                      </p:cBhvr>
                                      <p:tavLst>
                                        <p:tav tm="0">
                                          <p:val>
                                            <p:fltVal val="0"/>
                                          </p:val>
                                        </p:tav>
                                        <p:tav tm="100000">
                                          <p:val>
                                            <p:strVal val="#ppt_w"/>
                                          </p:val>
                                        </p:tav>
                                      </p:tavLst>
                                    </p:anim>
                                    <p:anim calcmode="lin" valueType="num">
                                      <p:cBhvr>
                                        <p:cTn id="103" dur="500" fill="hold"/>
                                        <p:tgtEl>
                                          <p:spTgt spid="86"/>
                                        </p:tgtEl>
                                        <p:attrNameLst>
                                          <p:attrName>ppt_h</p:attrName>
                                        </p:attrNameLst>
                                      </p:cBhvr>
                                      <p:tavLst>
                                        <p:tav tm="0">
                                          <p:val>
                                            <p:fltVal val="0"/>
                                          </p:val>
                                        </p:tav>
                                        <p:tav tm="100000">
                                          <p:val>
                                            <p:strVal val="#ppt_h"/>
                                          </p:val>
                                        </p:tav>
                                      </p:tavLst>
                                    </p:anim>
                                    <p:animEffect transition="in" filter="fade">
                                      <p:cBhvr>
                                        <p:cTn id="104" dur="500"/>
                                        <p:tgtEl>
                                          <p:spTgt spid="86"/>
                                        </p:tgtEl>
                                      </p:cBhvr>
                                    </p:animEffect>
                                  </p:childTnLst>
                                </p:cTn>
                              </p:par>
                              <p:par>
                                <p:cTn id="105" presetID="53" presetClass="entr" presetSubtype="16" fill="hold" nodeType="with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p:cTn id="107" dur="500" fill="hold"/>
                                        <p:tgtEl>
                                          <p:spTgt spid="89"/>
                                        </p:tgtEl>
                                        <p:attrNameLst>
                                          <p:attrName>ppt_w</p:attrName>
                                        </p:attrNameLst>
                                      </p:cBhvr>
                                      <p:tavLst>
                                        <p:tav tm="0">
                                          <p:val>
                                            <p:fltVal val="0"/>
                                          </p:val>
                                        </p:tav>
                                        <p:tav tm="100000">
                                          <p:val>
                                            <p:strVal val="#ppt_w"/>
                                          </p:val>
                                        </p:tav>
                                      </p:tavLst>
                                    </p:anim>
                                    <p:anim calcmode="lin" valueType="num">
                                      <p:cBhvr>
                                        <p:cTn id="108" dur="500" fill="hold"/>
                                        <p:tgtEl>
                                          <p:spTgt spid="89"/>
                                        </p:tgtEl>
                                        <p:attrNameLst>
                                          <p:attrName>ppt_h</p:attrName>
                                        </p:attrNameLst>
                                      </p:cBhvr>
                                      <p:tavLst>
                                        <p:tav tm="0">
                                          <p:val>
                                            <p:fltVal val="0"/>
                                          </p:val>
                                        </p:tav>
                                        <p:tav tm="100000">
                                          <p:val>
                                            <p:strVal val="#ppt_h"/>
                                          </p:val>
                                        </p:tav>
                                      </p:tavLst>
                                    </p:anim>
                                    <p:animEffect transition="in" filter="fade">
                                      <p:cBhvr>
                                        <p:cTn id="109" dur="500"/>
                                        <p:tgtEl>
                                          <p:spTgt spid="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 calcmode="lin" valueType="num">
                                      <p:cBhvr>
                                        <p:cTn id="112" dur="500" fill="hold"/>
                                        <p:tgtEl>
                                          <p:spTgt spid="92"/>
                                        </p:tgtEl>
                                        <p:attrNameLst>
                                          <p:attrName>ppt_w</p:attrName>
                                        </p:attrNameLst>
                                      </p:cBhvr>
                                      <p:tavLst>
                                        <p:tav tm="0">
                                          <p:val>
                                            <p:fltVal val="0"/>
                                          </p:val>
                                        </p:tav>
                                        <p:tav tm="100000">
                                          <p:val>
                                            <p:strVal val="#ppt_w"/>
                                          </p:val>
                                        </p:tav>
                                      </p:tavLst>
                                    </p:anim>
                                    <p:anim calcmode="lin" valueType="num">
                                      <p:cBhvr>
                                        <p:cTn id="113" dur="500" fill="hold"/>
                                        <p:tgtEl>
                                          <p:spTgt spid="92"/>
                                        </p:tgtEl>
                                        <p:attrNameLst>
                                          <p:attrName>ppt_h</p:attrName>
                                        </p:attrNameLst>
                                      </p:cBhvr>
                                      <p:tavLst>
                                        <p:tav tm="0">
                                          <p:val>
                                            <p:fltVal val="0"/>
                                          </p:val>
                                        </p:tav>
                                        <p:tav tm="100000">
                                          <p:val>
                                            <p:strVal val="#ppt_h"/>
                                          </p:val>
                                        </p:tav>
                                      </p:tavLst>
                                    </p:anim>
                                    <p:animEffect transition="in" filter="fade">
                                      <p:cBhvr>
                                        <p:cTn id="114" dur="500"/>
                                        <p:tgtEl>
                                          <p:spTgt spid="92"/>
                                        </p:tgtEl>
                                      </p:cBhvr>
                                    </p:animEffect>
                                  </p:childTnLst>
                                </p:cTn>
                              </p:par>
                              <p:par>
                                <p:cTn id="115" presetID="53" presetClass="entr" presetSubtype="16" fill="hold" nodeType="with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p:cTn id="117" dur="500" fill="hold"/>
                                        <p:tgtEl>
                                          <p:spTgt spid="95"/>
                                        </p:tgtEl>
                                        <p:attrNameLst>
                                          <p:attrName>ppt_w</p:attrName>
                                        </p:attrNameLst>
                                      </p:cBhvr>
                                      <p:tavLst>
                                        <p:tav tm="0">
                                          <p:val>
                                            <p:fltVal val="0"/>
                                          </p:val>
                                        </p:tav>
                                        <p:tav tm="100000">
                                          <p:val>
                                            <p:strVal val="#ppt_w"/>
                                          </p:val>
                                        </p:tav>
                                      </p:tavLst>
                                    </p:anim>
                                    <p:anim calcmode="lin" valueType="num">
                                      <p:cBhvr>
                                        <p:cTn id="118" dur="500" fill="hold"/>
                                        <p:tgtEl>
                                          <p:spTgt spid="95"/>
                                        </p:tgtEl>
                                        <p:attrNameLst>
                                          <p:attrName>ppt_h</p:attrName>
                                        </p:attrNameLst>
                                      </p:cBhvr>
                                      <p:tavLst>
                                        <p:tav tm="0">
                                          <p:val>
                                            <p:fltVal val="0"/>
                                          </p:val>
                                        </p:tav>
                                        <p:tav tm="100000">
                                          <p:val>
                                            <p:strVal val="#ppt_h"/>
                                          </p:val>
                                        </p:tav>
                                      </p:tavLst>
                                    </p:anim>
                                    <p:animEffect transition="in" filter="fade">
                                      <p:cBhvr>
                                        <p:cTn id="119" dur="500"/>
                                        <p:tgtEl>
                                          <p:spTgt spid="95"/>
                                        </p:tgtEl>
                                      </p:cBhvr>
                                    </p:animEffect>
                                  </p:childTnLst>
                                </p:cTn>
                              </p:par>
                              <p:par>
                                <p:cTn id="120" presetID="53" presetClass="entr" presetSubtype="16" fill="hold" nodeType="withEffect">
                                  <p:stCondLst>
                                    <p:cond delay="0"/>
                                  </p:stCondLst>
                                  <p:childTnLst>
                                    <p:set>
                                      <p:cBhvr>
                                        <p:cTn id="121" dur="1" fill="hold">
                                          <p:stCondLst>
                                            <p:cond delay="0"/>
                                          </p:stCondLst>
                                        </p:cTn>
                                        <p:tgtEl>
                                          <p:spTgt spid="99"/>
                                        </p:tgtEl>
                                        <p:attrNameLst>
                                          <p:attrName>style.visibility</p:attrName>
                                        </p:attrNameLst>
                                      </p:cBhvr>
                                      <p:to>
                                        <p:strVal val="visible"/>
                                      </p:to>
                                    </p:set>
                                    <p:anim calcmode="lin" valueType="num">
                                      <p:cBhvr>
                                        <p:cTn id="122" dur="500" fill="hold"/>
                                        <p:tgtEl>
                                          <p:spTgt spid="99"/>
                                        </p:tgtEl>
                                        <p:attrNameLst>
                                          <p:attrName>ppt_w</p:attrName>
                                        </p:attrNameLst>
                                      </p:cBhvr>
                                      <p:tavLst>
                                        <p:tav tm="0">
                                          <p:val>
                                            <p:fltVal val="0"/>
                                          </p:val>
                                        </p:tav>
                                        <p:tav tm="100000">
                                          <p:val>
                                            <p:strVal val="#ppt_w"/>
                                          </p:val>
                                        </p:tav>
                                      </p:tavLst>
                                    </p:anim>
                                    <p:anim calcmode="lin" valueType="num">
                                      <p:cBhvr>
                                        <p:cTn id="123" dur="500" fill="hold"/>
                                        <p:tgtEl>
                                          <p:spTgt spid="99"/>
                                        </p:tgtEl>
                                        <p:attrNameLst>
                                          <p:attrName>ppt_h</p:attrName>
                                        </p:attrNameLst>
                                      </p:cBhvr>
                                      <p:tavLst>
                                        <p:tav tm="0">
                                          <p:val>
                                            <p:fltVal val="0"/>
                                          </p:val>
                                        </p:tav>
                                        <p:tav tm="100000">
                                          <p:val>
                                            <p:strVal val="#ppt_h"/>
                                          </p:val>
                                        </p:tav>
                                      </p:tavLst>
                                    </p:anim>
                                    <p:animEffect transition="in" filter="fade">
                                      <p:cBhvr>
                                        <p:cTn id="124" dur="500"/>
                                        <p:tgtEl>
                                          <p:spTgt spid="99"/>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0"/>
                                        </p:tgtEl>
                                        <p:attrNameLst>
                                          <p:attrName>style.visibility</p:attrName>
                                        </p:attrNameLst>
                                      </p:cBhvr>
                                      <p:to>
                                        <p:strVal val="visible"/>
                                      </p:to>
                                    </p:set>
                                    <p:anim calcmode="lin" valueType="num">
                                      <p:cBhvr>
                                        <p:cTn id="127" dur="500" fill="hold"/>
                                        <p:tgtEl>
                                          <p:spTgt spid="100"/>
                                        </p:tgtEl>
                                        <p:attrNameLst>
                                          <p:attrName>ppt_w</p:attrName>
                                        </p:attrNameLst>
                                      </p:cBhvr>
                                      <p:tavLst>
                                        <p:tav tm="0">
                                          <p:val>
                                            <p:fltVal val="0"/>
                                          </p:val>
                                        </p:tav>
                                        <p:tav tm="100000">
                                          <p:val>
                                            <p:strVal val="#ppt_w"/>
                                          </p:val>
                                        </p:tav>
                                      </p:tavLst>
                                    </p:anim>
                                    <p:anim calcmode="lin" valueType="num">
                                      <p:cBhvr>
                                        <p:cTn id="128" dur="500" fill="hold"/>
                                        <p:tgtEl>
                                          <p:spTgt spid="100"/>
                                        </p:tgtEl>
                                        <p:attrNameLst>
                                          <p:attrName>ppt_h</p:attrName>
                                        </p:attrNameLst>
                                      </p:cBhvr>
                                      <p:tavLst>
                                        <p:tav tm="0">
                                          <p:val>
                                            <p:fltVal val="0"/>
                                          </p:val>
                                        </p:tav>
                                        <p:tav tm="100000">
                                          <p:val>
                                            <p:strVal val="#ppt_h"/>
                                          </p:val>
                                        </p:tav>
                                      </p:tavLst>
                                    </p:anim>
                                    <p:animEffect transition="in" filter="fade">
                                      <p:cBhvr>
                                        <p:cTn id="129" dur="500"/>
                                        <p:tgtEl>
                                          <p:spTgt spid="100"/>
                                        </p:tgtEl>
                                      </p:cBhvr>
                                    </p:animEffect>
                                  </p:childTnLst>
                                </p:cTn>
                              </p:par>
                              <p:par>
                                <p:cTn id="130" presetID="53" presetClass="entr" presetSubtype="16" fill="hold" nodeType="withEffect">
                                  <p:stCondLst>
                                    <p:cond delay="0"/>
                                  </p:stCondLst>
                                  <p:childTnLst>
                                    <p:set>
                                      <p:cBhvr>
                                        <p:cTn id="131" dur="1" fill="hold">
                                          <p:stCondLst>
                                            <p:cond delay="0"/>
                                          </p:stCondLst>
                                        </p:cTn>
                                        <p:tgtEl>
                                          <p:spTgt spid="101"/>
                                        </p:tgtEl>
                                        <p:attrNameLst>
                                          <p:attrName>style.visibility</p:attrName>
                                        </p:attrNameLst>
                                      </p:cBhvr>
                                      <p:to>
                                        <p:strVal val="visible"/>
                                      </p:to>
                                    </p:set>
                                    <p:anim calcmode="lin" valueType="num">
                                      <p:cBhvr>
                                        <p:cTn id="132" dur="500" fill="hold"/>
                                        <p:tgtEl>
                                          <p:spTgt spid="101"/>
                                        </p:tgtEl>
                                        <p:attrNameLst>
                                          <p:attrName>ppt_w</p:attrName>
                                        </p:attrNameLst>
                                      </p:cBhvr>
                                      <p:tavLst>
                                        <p:tav tm="0">
                                          <p:val>
                                            <p:fltVal val="0"/>
                                          </p:val>
                                        </p:tav>
                                        <p:tav tm="100000">
                                          <p:val>
                                            <p:strVal val="#ppt_w"/>
                                          </p:val>
                                        </p:tav>
                                      </p:tavLst>
                                    </p:anim>
                                    <p:anim calcmode="lin" valueType="num">
                                      <p:cBhvr>
                                        <p:cTn id="133" dur="500" fill="hold"/>
                                        <p:tgtEl>
                                          <p:spTgt spid="101"/>
                                        </p:tgtEl>
                                        <p:attrNameLst>
                                          <p:attrName>ppt_h</p:attrName>
                                        </p:attrNameLst>
                                      </p:cBhvr>
                                      <p:tavLst>
                                        <p:tav tm="0">
                                          <p:val>
                                            <p:fltVal val="0"/>
                                          </p:val>
                                        </p:tav>
                                        <p:tav tm="100000">
                                          <p:val>
                                            <p:strVal val="#ppt_h"/>
                                          </p:val>
                                        </p:tav>
                                      </p:tavLst>
                                    </p:anim>
                                    <p:animEffect transition="in" filter="fade">
                                      <p:cBhvr>
                                        <p:cTn id="134" dur="500"/>
                                        <p:tgtEl>
                                          <p:spTgt spid="101"/>
                                        </p:tgtEl>
                                      </p:cBhvr>
                                    </p:animEffect>
                                  </p:childTnLst>
                                </p:cTn>
                              </p:par>
                              <p:par>
                                <p:cTn id="135" presetID="53" presetClass="entr" presetSubtype="16"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anim calcmode="lin" valueType="num">
                                      <p:cBhvr>
                                        <p:cTn id="137" dur="500" fill="hold"/>
                                        <p:tgtEl>
                                          <p:spTgt spid="102"/>
                                        </p:tgtEl>
                                        <p:attrNameLst>
                                          <p:attrName>ppt_w</p:attrName>
                                        </p:attrNameLst>
                                      </p:cBhvr>
                                      <p:tavLst>
                                        <p:tav tm="0">
                                          <p:val>
                                            <p:fltVal val="0"/>
                                          </p:val>
                                        </p:tav>
                                        <p:tav tm="100000">
                                          <p:val>
                                            <p:strVal val="#ppt_w"/>
                                          </p:val>
                                        </p:tav>
                                      </p:tavLst>
                                    </p:anim>
                                    <p:anim calcmode="lin" valueType="num">
                                      <p:cBhvr>
                                        <p:cTn id="138" dur="500" fill="hold"/>
                                        <p:tgtEl>
                                          <p:spTgt spid="102"/>
                                        </p:tgtEl>
                                        <p:attrNameLst>
                                          <p:attrName>ppt_h</p:attrName>
                                        </p:attrNameLst>
                                      </p:cBhvr>
                                      <p:tavLst>
                                        <p:tav tm="0">
                                          <p:val>
                                            <p:fltVal val="0"/>
                                          </p:val>
                                        </p:tav>
                                        <p:tav tm="100000">
                                          <p:val>
                                            <p:strVal val="#ppt_h"/>
                                          </p:val>
                                        </p:tav>
                                      </p:tavLst>
                                    </p:anim>
                                    <p:animEffect transition="in" filter="fade">
                                      <p:cBhvr>
                                        <p:cTn id="139" dur="500"/>
                                        <p:tgtEl>
                                          <p:spTgt spid="102"/>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6"/>
                                        </p:tgtEl>
                                        <p:attrNameLst>
                                          <p:attrName>style.visibility</p:attrName>
                                        </p:attrNameLst>
                                      </p:cBhvr>
                                      <p:to>
                                        <p:strVal val="visible"/>
                                      </p:to>
                                    </p:set>
                                    <p:anim calcmode="lin" valueType="num">
                                      <p:cBhvr>
                                        <p:cTn id="147" dur="500" fill="hold"/>
                                        <p:tgtEl>
                                          <p:spTgt spid="106"/>
                                        </p:tgtEl>
                                        <p:attrNameLst>
                                          <p:attrName>ppt_w</p:attrName>
                                        </p:attrNameLst>
                                      </p:cBhvr>
                                      <p:tavLst>
                                        <p:tav tm="0">
                                          <p:val>
                                            <p:fltVal val="0"/>
                                          </p:val>
                                        </p:tav>
                                        <p:tav tm="100000">
                                          <p:val>
                                            <p:strVal val="#ppt_w"/>
                                          </p:val>
                                        </p:tav>
                                      </p:tavLst>
                                    </p:anim>
                                    <p:anim calcmode="lin" valueType="num">
                                      <p:cBhvr>
                                        <p:cTn id="148" dur="500" fill="hold"/>
                                        <p:tgtEl>
                                          <p:spTgt spid="106"/>
                                        </p:tgtEl>
                                        <p:attrNameLst>
                                          <p:attrName>ppt_h</p:attrName>
                                        </p:attrNameLst>
                                      </p:cBhvr>
                                      <p:tavLst>
                                        <p:tav tm="0">
                                          <p:val>
                                            <p:fltVal val="0"/>
                                          </p:val>
                                        </p:tav>
                                        <p:tav tm="100000">
                                          <p:val>
                                            <p:strVal val="#ppt_h"/>
                                          </p:val>
                                        </p:tav>
                                      </p:tavLst>
                                    </p:anim>
                                    <p:animEffect transition="in" filter="fade">
                                      <p:cBhvr>
                                        <p:cTn id="149" dur="500"/>
                                        <p:tgtEl>
                                          <p:spTgt spid="106"/>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6"/>
                                        </p:tgtEl>
                                        <p:attrNameLst>
                                          <p:attrName>style.visibility</p:attrName>
                                        </p:attrNameLst>
                                      </p:cBhvr>
                                      <p:to>
                                        <p:strVal val="visible"/>
                                      </p:to>
                                    </p:set>
                                    <p:anim calcmode="lin" valueType="num">
                                      <p:cBhvr>
                                        <p:cTn id="152" dur="500" fill="hold"/>
                                        <p:tgtEl>
                                          <p:spTgt spid="116"/>
                                        </p:tgtEl>
                                        <p:attrNameLst>
                                          <p:attrName>ppt_w</p:attrName>
                                        </p:attrNameLst>
                                      </p:cBhvr>
                                      <p:tavLst>
                                        <p:tav tm="0">
                                          <p:val>
                                            <p:fltVal val="0"/>
                                          </p:val>
                                        </p:tav>
                                        <p:tav tm="100000">
                                          <p:val>
                                            <p:strVal val="#ppt_w"/>
                                          </p:val>
                                        </p:tav>
                                      </p:tavLst>
                                    </p:anim>
                                    <p:anim calcmode="lin" valueType="num">
                                      <p:cBhvr>
                                        <p:cTn id="153" dur="500" fill="hold"/>
                                        <p:tgtEl>
                                          <p:spTgt spid="116"/>
                                        </p:tgtEl>
                                        <p:attrNameLst>
                                          <p:attrName>ppt_h</p:attrName>
                                        </p:attrNameLst>
                                      </p:cBhvr>
                                      <p:tavLst>
                                        <p:tav tm="0">
                                          <p:val>
                                            <p:fltVal val="0"/>
                                          </p:val>
                                        </p:tav>
                                        <p:tav tm="100000">
                                          <p:val>
                                            <p:strVal val="#ppt_h"/>
                                          </p:val>
                                        </p:tav>
                                      </p:tavLst>
                                    </p:anim>
                                    <p:animEffect transition="in" filter="fade">
                                      <p:cBhvr>
                                        <p:cTn id="154" dur="500"/>
                                        <p:tgtEl>
                                          <p:spTgt spid="116"/>
                                        </p:tgtEl>
                                      </p:cBhvr>
                                    </p:animEffect>
                                  </p:childTnLst>
                                </p:cTn>
                              </p:par>
                              <p:par>
                                <p:cTn id="155" presetID="53" presetClass="entr" presetSubtype="16" fill="hold" nodeType="withEffect">
                                  <p:stCondLst>
                                    <p:cond delay="0"/>
                                  </p:stCondLst>
                                  <p:childTnLst>
                                    <p:set>
                                      <p:cBhvr>
                                        <p:cTn id="156" dur="1" fill="hold">
                                          <p:stCondLst>
                                            <p:cond delay="0"/>
                                          </p:stCondLst>
                                        </p:cTn>
                                        <p:tgtEl>
                                          <p:spTgt spid="98"/>
                                        </p:tgtEl>
                                        <p:attrNameLst>
                                          <p:attrName>style.visibility</p:attrName>
                                        </p:attrNameLst>
                                      </p:cBhvr>
                                      <p:to>
                                        <p:strVal val="visible"/>
                                      </p:to>
                                    </p:set>
                                    <p:anim calcmode="lin" valueType="num">
                                      <p:cBhvr>
                                        <p:cTn id="157" dur="500" fill="hold"/>
                                        <p:tgtEl>
                                          <p:spTgt spid="98"/>
                                        </p:tgtEl>
                                        <p:attrNameLst>
                                          <p:attrName>ppt_w</p:attrName>
                                        </p:attrNameLst>
                                      </p:cBhvr>
                                      <p:tavLst>
                                        <p:tav tm="0">
                                          <p:val>
                                            <p:fltVal val="0"/>
                                          </p:val>
                                        </p:tav>
                                        <p:tav tm="100000">
                                          <p:val>
                                            <p:strVal val="#ppt_w"/>
                                          </p:val>
                                        </p:tav>
                                      </p:tavLst>
                                    </p:anim>
                                    <p:anim calcmode="lin" valueType="num">
                                      <p:cBhvr>
                                        <p:cTn id="158" dur="500" fill="hold"/>
                                        <p:tgtEl>
                                          <p:spTgt spid="98"/>
                                        </p:tgtEl>
                                        <p:attrNameLst>
                                          <p:attrName>ppt_h</p:attrName>
                                        </p:attrNameLst>
                                      </p:cBhvr>
                                      <p:tavLst>
                                        <p:tav tm="0">
                                          <p:val>
                                            <p:fltVal val="0"/>
                                          </p:val>
                                        </p:tav>
                                        <p:tav tm="100000">
                                          <p:val>
                                            <p:strVal val="#ppt_h"/>
                                          </p:val>
                                        </p:tav>
                                      </p:tavLst>
                                    </p:anim>
                                    <p:animEffect transition="in" filter="fade">
                                      <p:cBhvr>
                                        <p:cTn id="159" dur="500"/>
                                        <p:tgtEl>
                                          <p:spTgt spid="9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20"/>
                                        </p:tgtEl>
                                        <p:attrNameLst>
                                          <p:attrName>style.visibility</p:attrName>
                                        </p:attrNameLst>
                                      </p:cBhvr>
                                      <p:to>
                                        <p:strVal val="visible"/>
                                      </p:to>
                                    </p:set>
                                    <p:anim calcmode="lin" valueType="num">
                                      <p:cBhvr>
                                        <p:cTn id="162" dur="500" fill="hold"/>
                                        <p:tgtEl>
                                          <p:spTgt spid="120"/>
                                        </p:tgtEl>
                                        <p:attrNameLst>
                                          <p:attrName>ppt_w</p:attrName>
                                        </p:attrNameLst>
                                      </p:cBhvr>
                                      <p:tavLst>
                                        <p:tav tm="0">
                                          <p:val>
                                            <p:fltVal val="0"/>
                                          </p:val>
                                        </p:tav>
                                        <p:tav tm="100000">
                                          <p:val>
                                            <p:strVal val="#ppt_w"/>
                                          </p:val>
                                        </p:tav>
                                      </p:tavLst>
                                    </p:anim>
                                    <p:anim calcmode="lin" valueType="num">
                                      <p:cBhvr>
                                        <p:cTn id="163" dur="500" fill="hold"/>
                                        <p:tgtEl>
                                          <p:spTgt spid="120"/>
                                        </p:tgtEl>
                                        <p:attrNameLst>
                                          <p:attrName>ppt_h</p:attrName>
                                        </p:attrNameLst>
                                      </p:cBhvr>
                                      <p:tavLst>
                                        <p:tav tm="0">
                                          <p:val>
                                            <p:fltVal val="0"/>
                                          </p:val>
                                        </p:tav>
                                        <p:tav tm="100000">
                                          <p:val>
                                            <p:strVal val="#ppt_h"/>
                                          </p:val>
                                        </p:tav>
                                      </p:tavLst>
                                    </p:anim>
                                    <p:animEffect transition="in" filter="fade">
                                      <p:cBhvr>
                                        <p:cTn id="164" dur="500"/>
                                        <p:tgtEl>
                                          <p:spTgt spid="120"/>
                                        </p:tgtEl>
                                      </p:cBhvr>
                                    </p:animEffect>
                                  </p:childTnLst>
                                </p:cTn>
                              </p:par>
                              <p:par>
                                <p:cTn id="165" presetID="53" presetClass="entr" presetSubtype="16" fill="hold" nodeType="withEffect">
                                  <p:stCondLst>
                                    <p:cond delay="0"/>
                                  </p:stCondLst>
                                  <p:childTnLst>
                                    <p:set>
                                      <p:cBhvr>
                                        <p:cTn id="166" dur="1" fill="hold">
                                          <p:stCondLst>
                                            <p:cond delay="0"/>
                                          </p:stCondLst>
                                        </p:cTn>
                                        <p:tgtEl>
                                          <p:spTgt spid="117">
                                            <p:txEl>
                                              <p:pRg st="0" end="0"/>
                                            </p:txEl>
                                          </p:spTgt>
                                        </p:tgtEl>
                                        <p:attrNameLst>
                                          <p:attrName>style.visibility</p:attrName>
                                        </p:attrNameLst>
                                      </p:cBhvr>
                                      <p:to>
                                        <p:strVal val="visible"/>
                                      </p:to>
                                    </p:set>
                                    <p:anim calcmode="lin" valueType="num">
                                      <p:cBhvr>
                                        <p:cTn id="167" dur="500" fill="hold"/>
                                        <p:tgtEl>
                                          <p:spTgt spid="117">
                                            <p:txEl>
                                              <p:pRg st="0" end="0"/>
                                            </p:txEl>
                                          </p:spTgt>
                                        </p:tgtEl>
                                        <p:attrNameLst>
                                          <p:attrName>ppt_w</p:attrName>
                                        </p:attrNameLst>
                                      </p:cBhvr>
                                      <p:tavLst>
                                        <p:tav tm="0">
                                          <p:val>
                                            <p:fltVal val="0"/>
                                          </p:val>
                                        </p:tav>
                                        <p:tav tm="100000">
                                          <p:val>
                                            <p:strVal val="#ppt_w"/>
                                          </p:val>
                                        </p:tav>
                                      </p:tavLst>
                                    </p:anim>
                                    <p:anim calcmode="lin" valueType="num">
                                      <p:cBhvr>
                                        <p:cTn id="168" dur="500" fill="hold"/>
                                        <p:tgtEl>
                                          <p:spTgt spid="117">
                                            <p:txEl>
                                              <p:pRg st="0" end="0"/>
                                            </p:txEl>
                                          </p:spTgt>
                                        </p:tgtEl>
                                        <p:attrNameLst>
                                          <p:attrName>ppt_h</p:attrName>
                                        </p:attrNameLst>
                                      </p:cBhvr>
                                      <p:tavLst>
                                        <p:tav tm="0">
                                          <p:val>
                                            <p:fltVal val="0"/>
                                          </p:val>
                                        </p:tav>
                                        <p:tav tm="100000">
                                          <p:val>
                                            <p:strVal val="#ppt_h"/>
                                          </p:val>
                                        </p:tav>
                                      </p:tavLst>
                                    </p:anim>
                                    <p:animEffect transition="in" filter="fade">
                                      <p:cBhvr>
                                        <p:cTn id="169" dur="500"/>
                                        <p:tgtEl>
                                          <p:spTgt spid="117">
                                            <p:txEl>
                                              <p:pRg st="0" end="0"/>
                                            </p:txEl>
                                          </p:spTgt>
                                        </p:tgtEl>
                                      </p:cBhvr>
                                    </p:animEffect>
                                  </p:childTnLst>
                                </p:cTn>
                              </p:par>
                              <p:par>
                                <p:cTn id="170" presetID="53" presetClass="entr" presetSubtype="16" fill="hold" nodeType="withEffect">
                                  <p:stCondLst>
                                    <p:cond delay="0"/>
                                  </p:stCondLst>
                                  <p:childTnLst>
                                    <p:set>
                                      <p:cBhvr>
                                        <p:cTn id="171" dur="1" fill="hold">
                                          <p:stCondLst>
                                            <p:cond delay="0"/>
                                          </p:stCondLst>
                                        </p:cTn>
                                        <p:tgtEl>
                                          <p:spTgt spid="117">
                                            <p:txEl>
                                              <p:pRg st="2" end="2"/>
                                            </p:txEl>
                                          </p:spTgt>
                                        </p:tgtEl>
                                        <p:attrNameLst>
                                          <p:attrName>style.visibility</p:attrName>
                                        </p:attrNameLst>
                                      </p:cBhvr>
                                      <p:to>
                                        <p:strVal val="visible"/>
                                      </p:to>
                                    </p:set>
                                    <p:anim calcmode="lin" valueType="num">
                                      <p:cBhvr>
                                        <p:cTn id="172" dur="500" fill="hold"/>
                                        <p:tgtEl>
                                          <p:spTgt spid="117">
                                            <p:txEl>
                                              <p:pRg st="2" end="2"/>
                                            </p:txEl>
                                          </p:spTgt>
                                        </p:tgtEl>
                                        <p:attrNameLst>
                                          <p:attrName>ppt_w</p:attrName>
                                        </p:attrNameLst>
                                      </p:cBhvr>
                                      <p:tavLst>
                                        <p:tav tm="0">
                                          <p:val>
                                            <p:fltVal val="0"/>
                                          </p:val>
                                        </p:tav>
                                        <p:tav tm="100000">
                                          <p:val>
                                            <p:strVal val="#ppt_w"/>
                                          </p:val>
                                        </p:tav>
                                      </p:tavLst>
                                    </p:anim>
                                    <p:anim calcmode="lin" valueType="num">
                                      <p:cBhvr>
                                        <p:cTn id="173" dur="500" fill="hold"/>
                                        <p:tgtEl>
                                          <p:spTgt spid="117">
                                            <p:txEl>
                                              <p:pRg st="2" end="2"/>
                                            </p:txEl>
                                          </p:spTgt>
                                        </p:tgtEl>
                                        <p:attrNameLst>
                                          <p:attrName>ppt_h</p:attrName>
                                        </p:attrNameLst>
                                      </p:cBhvr>
                                      <p:tavLst>
                                        <p:tav tm="0">
                                          <p:val>
                                            <p:fltVal val="0"/>
                                          </p:val>
                                        </p:tav>
                                        <p:tav tm="100000">
                                          <p:val>
                                            <p:strVal val="#ppt_h"/>
                                          </p:val>
                                        </p:tav>
                                      </p:tavLst>
                                    </p:anim>
                                    <p:animEffect transition="in" filter="fade">
                                      <p:cBhvr>
                                        <p:cTn id="174" dur="500"/>
                                        <p:tgtEl>
                                          <p:spTgt spid="117">
                                            <p:txEl>
                                              <p:pRg st="2" end="2"/>
                                            </p:txEl>
                                          </p:spTgt>
                                        </p:tgtEl>
                                      </p:cBhvr>
                                    </p:animEffect>
                                  </p:childTnLst>
                                </p:cTn>
                              </p:par>
                              <p:par>
                                <p:cTn id="175" presetID="53" presetClass="entr" presetSubtype="16" fill="hold" nodeType="withEffect">
                                  <p:stCondLst>
                                    <p:cond delay="0"/>
                                  </p:stCondLst>
                                  <p:childTnLst>
                                    <p:set>
                                      <p:cBhvr>
                                        <p:cTn id="176" dur="1" fill="hold">
                                          <p:stCondLst>
                                            <p:cond delay="0"/>
                                          </p:stCondLst>
                                        </p:cTn>
                                        <p:tgtEl>
                                          <p:spTgt spid="117">
                                            <p:txEl>
                                              <p:pRg st="4" end="4"/>
                                            </p:txEl>
                                          </p:spTgt>
                                        </p:tgtEl>
                                        <p:attrNameLst>
                                          <p:attrName>style.visibility</p:attrName>
                                        </p:attrNameLst>
                                      </p:cBhvr>
                                      <p:to>
                                        <p:strVal val="visible"/>
                                      </p:to>
                                    </p:set>
                                    <p:anim calcmode="lin" valueType="num">
                                      <p:cBhvr>
                                        <p:cTn id="177" dur="500" fill="hold"/>
                                        <p:tgtEl>
                                          <p:spTgt spid="117">
                                            <p:txEl>
                                              <p:pRg st="4" end="4"/>
                                            </p:txEl>
                                          </p:spTgt>
                                        </p:tgtEl>
                                        <p:attrNameLst>
                                          <p:attrName>ppt_w</p:attrName>
                                        </p:attrNameLst>
                                      </p:cBhvr>
                                      <p:tavLst>
                                        <p:tav tm="0">
                                          <p:val>
                                            <p:fltVal val="0"/>
                                          </p:val>
                                        </p:tav>
                                        <p:tav tm="100000">
                                          <p:val>
                                            <p:strVal val="#ppt_w"/>
                                          </p:val>
                                        </p:tav>
                                      </p:tavLst>
                                    </p:anim>
                                    <p:anim calcmode="lin" valueType="num">
                                      <p:cBhvr>
                                        <p:cTn id="178" dur="500" fill="hold"/>
                                        <p:tgtEl>
                                          <p:spTgt spid="117">
                                            <p:txEl>
                                              <p:pRg st="4" end="4"/>
                                            </p:txEl>
                                          </p:spTgt>
                                        </p:tgtEl>
                                        <p:attrNameLst>
                                          <p:attrName>ppt_h</p:attrName>
                                        </p:attrNameLst>
                                      </p:cBhvr>
                                      <p:tavLst>
                                        <p:tav tm="0">
                                          <p:val>
                                            <p:fltVal val="0"/>
                                          </p:val>
                                        </p:tav>
                                        <p:tav tm="100000">
                                          <p:val>
                                            <p:strVal val="#ppt_h"/>
                                          </p:val>
                                        </p:tav>
                                      </p:tavLst>
                                    </p:anim>
                                    <p:animEffect transition="in" filter="fade">
                                      <p:cBhvr>
                                        <p:cTn id="179" dur="500"/>
                                        <p:tgtEl>
                                          <p:spTgt spid="117">
                                            <p:txEl>
                                              <p:pRg st="4" end="4"/>
                                            </p:txEl>
                                          </p:spTgt>
                                        </p:tgtEl>
                                      </p:cBhvr>
                                    </p:animEffect>
                                  </p:childTnLst>
                                </p:cTn>
                              </p:par>
                              <p:par>
                                <p:cTn id="180" presetID="53" presetClass="entr" presetSubtype="16" fill="hold" nodeType="withEffect">
                                  <p:stCondLst>
                                    <p:cond delay="0"/>
                                  </p:stCondLst>
                                  <p:childTnLst>
                                    <p:set>
                                      <p:cBhvr>
                                        <p:cTn id="181" dur="1" fill="hold">
                                          <p:stCondLst>
                                            <p:cond delay="0"/>
                                          </p:stCondLst>
                                        </p:cTn>
                                        <p:tgtEl>
                                          <p:spTgt spid="117">
                                            <p:txEl>
                                              <p:pRg st="6" end="6"/>
                                            </p:txEl>
                                          </p:spTgt>
                                        </p:tgtEl>
                                        <p:attrNameLst>
                                          <p:attrName>style.visibility</p:attrName>
                                        </p:attrNameLst>
                                      </p:cBhvr>
                                      <p:to>
                                        <p:strVal val="visible"/>
                                      </p:to>
                                    </p:set>
                                    <p:anim calcmode="lin" valueType="num">
                                      <p:cBhvr>
                                        <p:cTn id="182" dur="500" fill="hold"/>
                                        <p:tgtEl>
                                          <p:spTgt spid="117">
                                            <p:txEl>
                                              <p:pRg st="6" end="6"/>
                                            </p:txEl>
                                          </p:spTgt>
                                        </p:tgtEl>
                                        <p:attrNameLst>
                                          <p:attrName>ppt_w</p:attrName>
                                        </p:attrNameLst>
                                      </p:cBhvr>
                                      <p:tavLst>
                                        <p:tav tm="0">
                                          <p:val>
                                            <p:fltVal val="0"/>
                                          </p:val>
                                        </p:tav>
                                        <p:tav tm="100000">
                                          <p:val>
                                            <p:strVal val="#ppt_w"/>
                                          </p:val>
                                        </p:tav>
                                      </p:tavLst>
                                    </p:anim>
                                    <p:anim calcmode="lin" valueType="num">
                                      <p:cBhvr>
                                        <p:cTn id="183" dur="500" fill="hold"/>
                                        <p:tgtEl>
                                          <p:spTgt spid="117">
                                            <p:txEl>
                                              <p:pRg st="6" end="6"/>
                                            </p:txEl>
                                          </p:spTgt>
                                        </p:tgtEl>
                                        <p:attrNameLst>
                                          <p:attrName>ppt_h</p:attrName>
                                        </p:attrNameLst>
                                      </p:cBhvr>
                                      <p:tavLst>
                                        <p:tav tm="0">
                                          <p:val>
                                            <p:fltVal val="0"/>
                                          </p:val>
                                        </p:tav>
                                        <p:tav tm="100000">
                                          <p:val>
                                            <p:strVal val="#ppt_h"/>
                                          </p:val>
                                        </p:tav>
                                      </p:tavLst>
                                    </p:anim>
                                    <p:animEffect transition="in" filter="fade">
                                      <p:cBhvr>
                                        <p:cTn id="184" dur="500"/>
                                        <p:tgtEl>
                                          <p:spTgt spid="117">
                                            <p:txEl>
                                              <p:pRg st="6" end="6"/>
                                            </p:txEl>
                                          </p:spTgt>
                                        </p:tgtEl>
                                      </p:cBhvr>
                                    </p:animEffect>
                                  </p:childTnLst>
                                </p:cTn>
                              </p:par>
                              <p:par>
                                <p:cTn id="185" presetID="53" presetClass="entr" presetSubtype="16" fill="hold" nodeType="withEffect">
                                  <p:stCondLst>
                                    <p:cond delay="0"/>
                                  </p:stCondLst>
                                  <p:childTnLst>
                                    <p:set>
                                      <p:cBhvr>
                                        <p:cTn id="186" dur="1" fill="hold">
                                          <p:stCondLst>
                                            <p:cond delay="0"/>
                                          </p:stCondLst>
                                        </p:cTn>
                                        <p:tgtEl>
                                          <p:spTgt spid="117">
                                            <p:txEl>
                                              <p:pRg st="8" end="8"/>
                                            </p:txEl>
                                          </p:spTgt>
                                        </p:tgtEl>
                                        <p:attrNameLst>
                                          <p:attrName>style.visibility</p:attrName>
                                        </p:attrNameLst>
                                      </p:cBhvr>
                                      <p:to>
                                        <p:strVal val="visible"/>
                                      </p:to>
                                    </p:set>
                                    <p:anim calcmode="lin" valueType="num">
                                      <p:cBhvr>
                                        <p:cTn id="187" dur="500" fill="hold"/>
                                        <p:tgtEl>
                                          <p:spTgt spid="117">
                                            <p:txEl>
                                              <p:pRg st="8" end="8"/>
                                            </p:txEl>
                                          </p:spTgt>
                                        </p:tgtEl>
                                        <p:attrNameLst>
                                          <p:attrName>ppt_w</p:attrName>
                                        </p:attrNameLst>
                                      </p:cBhvr>
                                      <p:tavLst>
                                        <p:tav tm="0">
                                          <p:val>
                                            <p:fltVal val="0"/>
                                          </p:val>
                                        </p:tav>
                                        <p:tav tm="100000">
                                          <p:val>
                                            <p:strVal val="#ppt_w"/>
                                          </p:val>
                                        </p:tav>
                                      </p:tavLst>
                                    </p:anim>
                                    <p:anim calcmode="lin" valueType="num">
                                      <p:cBhvr>
                                        <p:cTn id="188" dur="500" fill="hold"/>
                                        <p:tgtEl>
                                          <p:spTgt spid="117">
                                            <p:txEl>
                                              <p:pRg st="8" end="8"/>
                                            </p:txEl>
                                          </p:spTgt>
                                        </p:tgtEl>
                                        <p:attrNameLst>
                                          <p:attrName>ppt_h</p:attrName>
                                        </p:attrNameLst>
                                      </p:cBhvr>
                                      <p:tavLst>
                                        <p:tav tm="0">
                                          <p:val>
                                            <p:fltVal val="0"/>
                                          </p:val>
                                        </p:tav>
                                        <p:tav tm="100000">
                                          <p:val>
                                            <p:strVal val="#ppt_h"/>
                                          </p:val>
                                        </p:tav>
                                      </p:tavLst>
                                    </p:anim>
                                    <p:animEffect transition="in" filter="fade">
                                      <p:cBhvr>
                                        <p:cTn id="189" dur="500"/>
                                        <p:tgtEl>
                                          <p:spTgt spid="117">
                                            <p:txEl>
                                              <p:pRg st="8" end="8"/>
                                            </p:txEl>
                                          </p:spTgt>
                                        </p:tgtEl>
                                      </p:cBhvr>
                                    </p:animEffect>
                                  </p:childTnLst>
                                </p:cTn>
                              </p:par>
                              <p:par>
                                <p:cTn id="190" presetID="53" presetClass="entr" presetSubtype="16" fill="hold" nodeType="withEffect">
                                  <p:stCondLst>
                                    <p:cond delay="0"/>
                                  </p:stCondLst>
                                  <p:childTnLst>
                                    <p:set>
                                      <p:cBhvr>
                                        <p:cTn id="191" dur="1" fill="hold">
                                          <p:stCondLst>
                                            <p:cond delay="0"/>
                                          </p:stCondLst>
                                        </p:cTn>
                                        <p:tgtEl>
                                          <p:spTgt spid="117">
                                            <p:txEl>
                                              <p:pRg st="10" end="10"/>
                                            </p:txEl>
                                          </p:spTgt>
                                        </p:tgtEl>
                                        <p:attrNameLst>
                                          <p:attrName>style.visibility</p:attrName>
                                        </p:attrNameLst>
                                      </p:cBhvr>
                                      <p:to>
                                        <p:strVal val="visible"/>
                                      </p:to>
                                    </p:set>
                                    <p:anim calcmode="lin" valueType="num">
                                      <p:cBhvr>
                                        <p:cTn id="192" dur="500" fill="hold"/>
                                        <p:tgtEl>
                                          <p:spTgt spid="117">
                                            <p:txEl>
                                              <p:pRg st="10" end="10"/>
                                            </p:txEl>
                                          </p:spTgt>
                                        </p:tgtEl>
                                        <p:attrNameLst>
                                          <p:attrName>ppt_w</p:attrName>
                                        </p:attrNameLst>
                                      </p:cBhvr>
                                      <p:tavLst>
                                        <p:tav tm="0">
                                          <p:val>
                                            <p:fltVal val="0"/>
                                          </p:val>
                                        </p:tav>
                                        <p:tav tm="100000">
                                          <p:val>
                                            <p:strVal val="#ppt_w"/>
                                          </p:val>
                                        </p:tav>
                                      </p:tavLst>
                                    </p:anim>
                                    <p:anim calcmode="lin" valueType="num">
                                      <p:cBhvr>
                                        <p:cTn id="193" dur="500" fill="hold"/>
                                        <p:tgtEl>
                                          <p:spTgt spid="117">
                                            <p:txEl>
                                              <p:pRg st="10" end="10"/>
                                            </p:txEl>
                                          </p:spTgt>
                                        </p:tgtEl>
                                        <p:attrNameLst>
                                          <p:attrName>ppt_h</p:attrName>
                                        </p:attrNameLst>
                                      </p:cBhvr>
                                      <p:tavLst>
                                        <p:tav tm="0">
                                          <p:val>
                                            <p:fltVal val="0"/>
                                          </p:val>
                                        </p:tav>
                                        <p:tav tm="100000">
                                          <p:val>
                                            <p:strVal val="#ppt_h"/>
                                          </p:val>
                                        </p:tav>
                                      </p:tavLst>
                                    </p:anim>
                                    <p:animEffect transition="in" filter="fade">
                                      <p:cBhvr>
                                        <p:cTn id="194" dur="500"/>
                                        <p:tgtEl>
                                          <p:spTgt spid="117">
                                            <p:txEl>
                                              <p:pRg st="10" end="10"/>
                                            </p:txEl>
                                          </p:spTgt>
                                        </p:tgtEl>
                                      </p:cBhvr>
                                    </p:animEffect>
                                  </p:childTnLst>
                                </p:cTn>
                              </p:par>
                              <p:par>
                                <p:cTn id="195" presetID="53" presetClass="entr" presetSubtype="16" fill="hold" nodeType="withEffect">
                                  <p:stCondLst>
                                    <p:cond delay="0"/>
                                  </p:stCondLst>
                                  <p:childTnLst>
                                    <p:set>
                                      <p:cBhvr>
                                        <p:cTn id="196" dur="1" fill="hold">
                                          <p:stCondLst>
                                            <p:cond delay="0"/>
                                          </p:stCondLst>
                                        </p:cTn>
                                        <p:tgtEl>
                                          <p:spTgt spid="117">
                                            <p:txEl>
                                              <p:pRg st="12" end="12"/>
                                            </p:txEl>
                                          </p:spTgt>
                                        </p:tgtEl>
                                        <p:attrNameLst>
                                          <p:attrName>style.visibility</p:attrName>
                                        </p:attrNameLst>
                                      </p:cBhvr>
                                      <p:to>
                                        <p:strVal val="visible"/>
                                      </p:to>
                                    </p:set>
                                    <p:anim calcmode="lin" valueType="num">
                                      <p:cBhvr>
                                        <p:cTn id="197" dur="500" fill="hold"/>
                                        <p:tgtEl>
                                          <p:spTgt spid="117">
                                            <p:txEl>
                                              <p:pRg st="12" end="12"/>
                                            </p:txEl>
                                          </p:spTgt>
                                        </p:tgtEl>
                                        <p:attrNameLst>
                                          <p:attrName>ppt_w</p:attrName>
                                        </p:attrNameLst>
                                      </p:cBhvr>
                                      <p:tavLst>
                                        <p:tav tm="0">
                                          <p:val>
                                            <p:fltVal val="0"/>
                                          </p:val>
                                        </p:tav>
                                        <p:tav tm="100000">
                                          <p:val>
                                            <p:strVal val="#ppt_w"/>
                                          </p:val>
                                        </p:tav>
                                      </p:tavLst>
                                    </p:anim>
                                    <p:anim calcmode="lin" valueType="num">
                                      <p:cBhvr>
                                        <p:cTn id="198" dur="500" fill="hold"/>
                                        <p:tgtEl>
                                          <p:spTgt spid="117">
                                            <p:txEl>
                                              <p:pRg st="12" end="12"/>
                                            </p:txEl>
                                          </p:spTgt>
                                        </p:tgtEl>
                                        <p:attrNameLst>
                                          <p:attrName>ppt_h</p:attrName>
                                        </p:attrNameLst>
                                      </p:cBhvr>
                                      <p:tavLst>
                                        <p:tav tm="0">
                                          <p:val>
                                            <p:fltVal val="0"/>
                                          </p:val>
                                        </p:tav>
                                        <p:tav tm="100000">
                                          <p:val>
                                            <p:strVal val="#ppt_h"/>
                                          </p:val>
                                        </p:tav>
                                      </p:tavLst>
                                    </p:anim>
                                    <p:animEffect transition="in" filter="fade">
                                      <p:cBhvr>
                                        <p:cTn id="199" dur="500"/>
                                        <p:tgtEl>
                                          <p:spTgt spid="117">
                                            <p:txEl>
                                              <p:pRg st="12" end="12"/>
                                            </p:txEl>
                                          </p:spTgt>
                                        </p:tgtEl>
                                      </p:cBhvr>
                                    </p:animEffect>
                                  </p:childTnLst>
                                </p:cTn>
                              </p:par>
                              <p:par>
                                <p:cTn id="200" presetID="53" presetClass="entr" presetSubtype="16" fill="hold" nodeType="withEffect">
                                  <p:stCondLst>
                                    <p:cond delay="0"/>
                                  </p:stCondLst>
                                  <p:childTnLst>
                                    <p:set>
                                      <p:cBhvr>
                                        <p:cTn id="201" dur="1" fill="hold">
                                          <p:stCondLst>
                                            <p:cond delay="0"/>
                                          </p:stCondLst>
                                        </p:cTn>
                                        <p:tgtEl>
                                          <p:spTgt spid="117">
                                            <p:txEl>
                                              <p:pRg st="14" end="14"/>
                                            </p:txEl>
                                          </p:spTgt>
                                        </p:tgtEl>
                                        <p:attrNameLst>
                                          <p:attrName>style.visibility</p:attrName>
                                        </p:attrNameLst>
                                      </p:cBhvr>
                                      <p:to>
                                        <p:strVal val="visible"/>
                                      </p:to>
                                    </p:set>
                                    <p:anim calcmode="lin" valueType="num">
                                      <p:cBhvr>
                                        <p:cTn id="202" dur="500" fill="hold"/>
                                        <p:tgtEl>
                                          <p:spTgt spid="117">
                                            <p:txEl>
                                              <p:pRg st="14" end="14"/>
                                            </p:txEl>
                                          </p:spTgt>
                                        </p:tgtEl>
                                        <p:attrNameLst>
                                          <p:attrName>ppt_w</p:attrName>
                                        </p:attrNameLst>
                                      </p:cBhvr>
                                      <p:tavLst>
                                        <p:tav tm="0">
                                          <p:val>
                                            <p:fltVal val="0"/>
                                          </p:val>
                                        </p:tav>
                                        <p:tav tm="100000">
                                          <p:val>
                                            <p:strVal val="#ppt_w"/>
                                          </p:val>
                                        </p:tav>
                                      </p:tavLst>
                                    </p:anim>
                                    <p:anim calcmode="lin" valueType="num">
                                      <p:cBhvr>
                                        <p:cTn id="203" dur="500" fill="hold"/>
                                        <p:tgtEl>
                                          <p:spTgt spid="117">
                                            <p:txEl>
                                              <p:pRg st="14" end="14"/>
                                            </p:txEl>
                                          </p:spTgt>
                                        </p:tgtEl>
                                        <p:attrNameLst>
                                          <p:attrName>ppt_h</p:attrName>
                                        </p:attrNameLst>
                                      </p:cBhvr>
                                      <p:tavLst>
                                        <p:tav tm="0">
                                          <p:val>
                                            <p:fltVal val="0"/>
                                          </p:val>
                                        </p:tav>
                                        <p:tav tm="100000">
                                          <p:val>
                                            <p:strVal val="#ppt_h"/>
                                          </p:val>
                                        </p:tav>
                                      </p:tavLst>
                                    </p:anim>
                                    <p:animEffect transition="in" filter="fade">
                                      <p:cBhvr>
                                        <p:cTn id="204" dur="500"/>
                                        <p:tgtEl>
                                          <p:spTgt spid="117">
                                            <p:txEl>
                                              <p:pRg st="14" end="14"/>
                                            </p:txEl>
                                          </p:spTgt>
                                        </p:tgtEl>
                                      </p:cBhvr>
                                    </p:animEffect>
                                  </p:childTnLst>
                                </p:cTn>
                              </p:par>
                            </p:childTnLst>
                          </p:cTn>
                        </p:par>
                      </p:childTnLst>
                    </p:cTn>
                  </p:par>
                  <p:par>
                    <p:cTn id="205" fill="hold">
                      <p:stCondLst>
                        <p:cond delay="indefinite"/>
                      </p:stCondLst>
                      <p:childTnLst>
                        <p:par>
                          <p:cTn id="206" fill="hold">
                            <p:stCondLst>
                              <p:cond delay="0"/>
                            </p:stCondLst>
                            <p:childTnLst>
                              <p:par>
                                <p:cTn id="207" presetID="53" presetClass="entr" presetSubtype="16" fill="hold" nodeType="clickEffect">
                                  <p:stCondLst>
                                    <p:cond delay="0"/>
                                  </p:stCondLst>
                                  <p:childTnLst>
                                    <p:set>
                                      <p:cBhvr>
                                        <p:cTn id="208" dur="1" fill="hold">
                                          <p:stCondLst>
                                            <p:cond delay="0"/>
                                          </p:stCondLst>
                                        </p:cTn>
                                        <p:tgtEl>
                                          <p:spTgt spid="117">
                                            <p:txEl>
                                              <p:pRg st="1" end="1"/>
                                            </p:txEl>
                                          </p:spTgt>
                                        </p:tgtEl>
                                        <p:attrNameLst>
                                          <p:attrName>style.visibility</p:attrName>
                                        </p:attrNameLst>
                                      </p:cBhvr>
                                      <p:to>
                                        <p:strVal val="visible"/>
                                      </p:to>
                                    </p:set>
                                    <p:anim calcmode="lin" valueType="num">
                                      <p:cBhvr>
                                        <p:cTn id="209" dur="500" fill="hold"/>
                                        <p:tgtEl>
                                          <p:spTgt spid="117">
                                            <p:txEl>
                                              <p:pRg st="1" end="1"/>
                                            </p:txEl>
                                          </p:spTgt>
                                        </p:tgtEl>
                                        <p:attrNameLst>
                                          <p:attrName>ppt_w</p:attrName>
                                        </p:attrNameLst>
                                      </p:cBhvr>
                                      <p:tavLst>
                                        <p:tav tm="0">
                                          <p:val>
                                            <p:fltVal val="0"/>
                                          </p:val>
                                        </p:tav>
                                        <p:tav tm="100000">
                                          <p:val>
                                            <p:strVal val="#ppt_w"/>
                                          </p:val>
                                        </p:tav>
                                      </p:tavLst>
                                    </p:anim>
                                    <p:anim calcmode="lin" valueType="num">
                                      <p:cBhvr>
                                        <p:cTn id="210" dur="500" fill="hold"/>
                                        <p:tgtEl>
                                          <p:spTgt spid="117">
                                            <p:txEl>
                                              <p:pRg st="1" end="1"/>
                                            </p:txEl>
                                          </p:spTgt>
                                        </p:tgtEl>
                                        <p:attrNameLst>
                                          <p:attrName>ppt_h</p:attrName>
                                        </p:attrNameLst>
                                      </p:cBhvr>
                                      <p:tavLst>
                                        <p:tav tm="0">
                                          <p:val>
                                            <p:fltVal val="0"/>
                                          </p:val>
                                        </p:tav>
                                        <p:tav tm="100000">
                                          <p:val>
                                            <p:strVal val="#ppt_h"/>
                                          </p:val>
                                        </p:tav>
                                      </p:tavLst>
                                    </p:anim>
                                    <p:animEffect transition="in" filter="fade">
                                      <p:cBhvr>
                                        <p:cTn id="211" dur="500"/>
                                        <p:tgtEl>
                                          <p:spTgt spid="117">
                                            <p:txEl>
                                              <p:pRg st="1" end="1"/>
                                            </p:txEl>
                                          </p:spTgt>
                                        </p:tgtEl>
                                      </p:cBhvr>
                                    </p:animEffect>
                                  </p:childTnLst>
                                </p:cTn>
                              </p:par>
                            </p:childTnLst>
                          </p:cTn>
                        </p:par>
                      </p:childTnLst>
                    </p:cTn>
                  </p:par>
                  <p:par>
                    <p:cTn id="212" fill="hold">
                      <p:stCondLst>
                        <p:cond delay="indefinite"/>
                      </p:stCondLst>
                      <p:childTnLst>
                        <p:par>
                          <p:cTn id="213" fill="hold">
                            <p:stCondLst>
                              <p:cond delay="0"/>
                            </p:stCondLst>
                            <p:childTnLst>
                              <p:par>
                                <p:cTn id="214" presetID="53" presetClass="entr" presetSubtype="16" fill="hold" nodeType="clickEffect">
                                  <p:stCondLst>
                                    <p:cond delay="0"/>
                                  </p:stCondLst>
                                  <p:childTnLst>
                                    <p:set>
                                      <p:cBhvr>
                                        <p:cTn id="215" dur="1" fill="hold">
                                          <p:stCondLst>
                                            <p:cond delay="0"/>
                                          </p:stCondLst>
                                        </p:cTn>
                                        <p:tgtEl>
                                          <p:spTgt spid="117">
                                            <p:txEl>
                                              <p:pRg st="3" end="3"/>
                                            </p:txEl>
                                          </p:spTgt>
                                        </p:tgtEl>
                                        <p:attrNameLst>
                                          <p:attrName>style.visibility</p:attrName>
                                        </p:attrNameLst>
                                      </p:cBhvr>
                                      <p:to>
                                        <p:strVal val="visible"/>
                                      </p:to>
                                    </p:set>
                                    <p:anim calcmode="lin" valueType="num">
                                      <p:cBhvr>
                                        <p:cTn id="216" dur="500" fill="hold"/>
                                        <p:tgtEl>
                                          <p:spTgt spid="117">
                                            <p:txEl>
                                              <p:pRg st="3" end="3"/>
                                            </p:txEl>
                                          </p:spTgt>
                                        </p:tgtEl>
                                        <p:attrNameLst>
                                          <p:attrName>ppt_w</p:attrName>
                                        </p:attrNameLst>
                                      </p:cBhvr>
                                      <p:tavLst>
                                        <p:tav tm="0">
                                          <p:val>
                                            <p:fltVal val="0"/>
                                          </p:val>
                                        </p:tav>
                                        <p:tav tm="100000">
                                          <p:val>
                                            <p:strVal val="#ppt_w"/>
                                          </p:val>
                                        </p:tav>
                                      </p:tavLst>
                                    </p:anim>
                                    <p:anim calcmode="lin" valueType="num">
                                      <p:cBhvr>
                                        <p:cTn id="217" dur="500" fill="hold"/>
                                        <p:tgtEl>
                                          <p:spTgt spid="117">
                                            <p:txEl>
                                              <p:pRg st="3" end="3"/>
                                            </p:txEl>
                                          </p:spTgt>
                                        </p:tgtEl>
                                        <p:attrNameLst>
                                          <p:attrName>ppt_h</p:attrName>
                                        </p:attrNameLst>
                                      </p:cBhvr>
                                      <p:tavLst>
                                        <p:tav tm="0">
                                          <p:val>
                                            <p:fltVal val="0"/>
                                          </p:val>
                                        </p:tav>
                                        <p:tav tm="100000">
                                          <p:val>
                                            <p:strVal val="#ppt_h"/>
                                          </p:val>
                                        </p:tav>
                                      </p:tavLst>
                                    </p:anim>
                                    <p:animEffect transition="in" filter="fade">
                                      <p:cBhvr>
                                        <p:cTn id="218" dur="500"/>
                                        <p:tgtEl>
                                          <p:spTgt spid="117">
                                            <p:txEl>
                                              <p:pRg st="3" end="3"/>
                                            </p:txEl>
                                          </p:spTgt>
                                        </p:tgtEl>
                                      </p:cBhvr>
                                    </p:animEffect>
                                  </p:childTnLst>
                                </p:cTn>
                              </p:par>
                            </p:childTnLst>
                          </p:cTn>
                        </p:par>
                      </p:childTnLst>
                    </p:cTn>
                  </p:par>
                  <p:par>
                    <p:cTn id="219" fill="hold">
                      <p:stCondLst>
                        <p:cond delay="indefinite"/>
                      </p:stCondLst>
                      <p:childTnLst>
                        <p:par>
                          <p:cTn id="220" fill="hold">
                            <p:stCondLst>
                              <p:cond delay="0"/>
                            </p:stCondLst>
                            <p:childTnLst>
                              <p:par>
                                <p:cTn id="221" presetID="53" presetClass="entr" presetSubtype="16" fill="hold" nodeType="clickEffect">
                                  <p:stCondLst>
                                    <p:cond delay="0"/>
                                  </p:stCondLst>
                                  <p:childTnLst>
                                    <p:set>
                                      <p:cBhvr>
                                        <p:cTn id="222" dur="1" fill="hold">
                                          <p:stCondLst>
                                            <p:cond delay="0"/>
                                          </p:stCondLst>
                                        </p:cTn>
                                        <p:tgtEl>
                                          <p:spTgt spid="117">
                                            <p:txEl>
                                              <p:pRg st="5" end="5"/>
                                            </p:txEl>
                                          </p:spTgt>
                                        </p:tgtEl>
                                        <p:attrNameLst>
                                          <p:attrName>style.visibility</p:attrName>
                                        </p:attrNameLst>
                                      </p:cBhvr>
                                      <p:to>
                                        <p:strVal val="visible"/>
                                      </p:to>
                                    </p:set>
                                    <p:anim calcmode="lin" valueType="num">
                                      <p:cBhvr>
                                        <p:cTn id="223" dur="500" fill="hold"/>
                                        <p:tgtEl>
                                          <p:spTgt spid="117">
                                            <p:txEl>
                                              <p:pRg st="5" end="5"/>
                                            </p:txEl>
                                          </p:spTgt>
                                        </p:tgtEl>
                                        <p:attrNameLst>
                                          <p:attrName>ppt_w</p:attrName>
                                        </p:attrNameLst>
                                      </p:cBhvr>
                                      <p:tavLst>
                                        <p:tav tm="0">
                                          <p:val>
                                            <p:fltVal val="0"/>
                                          </p:val>
                                        </p:tav>
                                        <p:tav tm="100000">
                                          <p:val>
                                            <p:strVal val="#ppt_w"/>
                                          </p:val>
                                        </p:tav>
                                      </p:tavLst>
                                    </p:anim>
                                    <p:anim calcmode="lin" valueType="num">
                                      <p:cBhvr>
                                        <p:cTn id="224" dur="500" fill="hold"/>
                                        <p:tgtEl>
                                          <p:spTgt spid="117">
                                            <p:txEl>
                                              <p:pRg st="5" end="5"/>
                                            </p:txEl>
                                          </p:spTgt>
                                        </p:tgtEl>
                                        <p:attrNameLst>
                                          <p:attrName>ppt_h</p:attrName>
                                        </p:attrNameLst>
                                      </p:cBhvr>
                                      <p:tavLst>
                                        <p:tav tm="0">
                                          <p:val>
                                            <p:fltVal val="0"/>
                                          </p:val>
                                        </p:tav>
                                        <p:tav tm="100000">
                                          <p:val>
                                            <p:strVal val="#ppt_h"/>
                                          </p:val>
                                        </p:tav>
                                      </p:tavLst>
                                    </p:anim>
                                    <p:animEffect transition="in" filter="fade">
                                      <p:cBhvr>
                                        <p:cTn id="225" dur="500"/>
                                        <p:tgtEl>
                                          <p:spTgt spid="117">
                                            <p:txEl>
                                              <p:pRg st="5" end="5"/>
                                            </p:txEl>
                                          </p:spTgt>
                                        </p:tgtEl>
                                      </p:cBhvr>
                                    </p:animEffect>
                                  </p:childTnLst>
                                </p:cTn>
                              </p:par>
                            </p:childTnLst>
                          </p:cTn>
                        </p:par>
                      </p:childTnLst>
                    </p:cTn>
                  </p:par>
                  <p:par>
                    <p:cTn id="226" fill="hold">
                      <p:stCondLst>
                        <p:cond delay="indefinite"/>
                      </p:stCondLst>
                      <p:childTnLst>
                        <p:par>
                          <p:cTn id="227" fill="hold">
                            <p:stCondLst>
                              <p:cond delay="0"/>
                            </p:stCondLst>
                            <p:childTnLst>
                              <p:par>
                                <p:cTn id="228" presetID="53" presetClass="entr" presetSubtype="16" fill="hold" nodeType="clickEffect">
                                  <p:stCondLst>
                                    <p:cond delay="0"/>
                                  </p:stCondLst>
                                  <p:childTnLst>
                                    <p:set>
                                      <p:cBhvr>
                                        <p:cTn id="229" dur="1" fill="hold">
                                          <p:stCondLst>
                                            <p:cond delay="0"/>
                                          </p:stCondLst>
                                        </p:cTn>
                                        <p:tgtEl>
                                          <p:spTgt spid="117">
                                            <p:txEl>
                                              <p:pRg st="7" end="7"/>
                                            </p:txEl>
                                          </p:spTgt>
                                        </p:tgtEl>
                                        <p:attrNameLst>
                                          <p:attrName>style.visibility</p:attrName>
                                        </p:attrNameLst>
                                      </p:cBhvr>
                                      <p:to>
                                        <p:strVal val="visible"/>
                                      </p:to>
                                    </p:set>
                                    <p:anim calcmode="lin" valueType="num">
                                      <p:cBhvr>
                                        <p:cTn id="230" dur="500" fill="hold"/>
                                        <p:tgtEl>
                                          <p:spTgt spid="117">
                                            <p:txEl>
                                              <p:pRg st="7" end="7"/>
                                            </p:txEl>
                                          </p:spTgt>
                                        </p:tgtEl>
                                        <p:attrNameLst>
                                          <p:attrName>ppt_w</p:attrName>
                                        </p:attrNameLst>
                                      </p:cBhvr>
                                      <p:tavLst>
                                        <p:tav tm="0">
                                          <p:val>
                                            <p:fltVal val="0"/>
                                          </p:val>
                                        </p:tav>
                                        <p:tav tm="100000">
                                          <p:val>
                                            <p:strVal val="#ppt_w"/>
                                          </p:val>
                                        </p:tav>
                                      </p:tavLst>
                                    </p:anim>
                                    <p:anim calcmode="lin" valueType="num">
                                      <p:cBhvr>
                                        <p:cTn id="231" dur="500" fill="hold"/>
                                        <p:tgtEl>
                                          <p:spTgt spid="117">
                                            <p:txEl>
                                              <p:pRg st="7" end="7"/>
                                            </p:txEl>
                                          </p:spTgt>
                                        </p:tgtEl>
                                        <p:attrNameLst>
                                          <p:attrName>ppt_h</p:attrName>
                                        </p:attrNameLst>
                                      </p:cBhvr>
                                      <p:tavLst>
                                        <p:tav tm="0">
                                          <p:val>
                                            <p:fltVal val="0"/>
                                          </p:val>
                                        </p:tav>
                                        <p:tav tm="100000">
                                          <p:val>
                                            <p:strVal val="#ppt_h"/>
                                          </p:val>
                                        </p:tav>
                                      </p:tavLst>
                                    </p:anim>
                                    <p:animEffect transition="in" filter="fade">
                                      <p:cBhvr>
                                        <p:cTn id="232" dur="500"/>
                                        <p:tgtEl>
                                          <p:spTgt spid="117">
                                            <p:txEl>
                                              <p:pRg st="7" end="7"/>
                                            </p:txEl>
                                          </p:spTgt>
                                        </p:tgtEl>
                                      </p:cBhvr>
                                    </p:animEffect>
                                  </p:childTnLst>
                                </p:cTn>
                              </p:par>
                            </p:childTnLst>
                          </p:cTn>
                        </p:par>
                      </p:childTnLst>
                    </p:cTn>
                  </p:par>
                  <p:par>
                    <p:cTn id="233" fill="hold">
                      <p:stCondLst>
                        <p:cond delay="indefinite"/>
                      </p:stCondLst>
                      <p:childTnLst>
                        <p:par>
                          <p:cTn id="234" fill="hold">
                            <p:stCondLst>
                              <p:cond delay="0"/>
                            </p:stCondLst>
                            <p:childTnLst>
                              <p:par>
                                <p:cTn id="235" presetID="53" presetClass="entr" presetSubtype="16" fill="hold" nodeType="clickEffect">
                                  <p:stCondLst>
                                    <p:cond delay="0"/>
                                  </p:stCondLst>
                                  <p:childTnLst>
                                    <p:set>
                                      <p:cBhvr>
                                        <p:cTn id="236" dur="1" fill="hold">
                                          <p:stCondLst>
                                            <p:cond delay="0"/>
                                          </p:stCondLst>
                                        </p:cTn>
                                        <p:tgtEl>
                                          <p:spTgt spid="117">
                                            <p:txEl>
                                              <p:pRg st="9" end="9"/>
                                            </p:txEl>
                                          </p:spTgt>
                                        </p:tgtEl>
                                        <p:attrNameLst>
                                          <p:attrName>style.visibility</p:attrName>
                                        </p:attrNameLst>
                                      </p:cBhvr>
                                      <p:to>
                                        <p:strVal val="visible"/>
                                      </p:to>
                                    </p:set>
                                    <p:anim calcmode="lin" valueType="num">
                                      <p:cBhvr>
                                        <p:cTn id="237" dur="500" fill="hold"/>
                                        <p:tgtEl>
                                          <p:spTgt spid="117">
                                            <p:txEl>
                                              <p:pRg st="9" end="9"/>
                                            </p:txEl>
                                          </p:spTgt>
                                        </p:tgtEl>
                                        <p:attrNameLst>
                                          <p:attrName>ppt_w</p:attrName>
                                        </p:attrNameLst>
                                      </p:cBhvr>
                                      <p:tavLst>
                                        <p:tav tm="0">
                                          <p:val>
                                            <p:fltVal val="0"/>
                                          </p:val>
                                        </p:tav>
                                        <p:tav tm="100000">
                                          <p:val>
                                            <p:strVal val="#ppt_w"/>
                                          </p:val>
                                        </p:tav>
                                      </p:tavLst>
                                    </p:anim>
                                    <p:anim calcmode="lin" valueType="num">
                                      <p:cBhvr>
                                        <p:cTn id="238" dur="500" fill="hold"/>
                                        <p:tgtEl>
                                          <p:spTgt spid="117">
                                            <p:txEl>
                                              <p:pRg st="9" end="9"/>
                                            </p:txEl>
                                          </p:spTgt>
                                        </p:tgtEl>
                                        <p:attrNameLst>
                                          <p:attrName>ppt_h</p:attrName>
                                        </p:attrNameLst>
                                      </p:cBhvr>
                                      <p:tavLst>
                                        <p:tav tm="0">
                                          <p:val>
                                            <p:fltVal val="0"/>
                                          </p:val>
                                        </p:tav>
                                        <p:tav tm="100000">
                                          <p:val>
                                            <p:strVal val="#ppt_h"/>
                                          </p:val>
                                        </p:tav>
                                      </p:tavLst>
                                    </p:anim>
                                    <p:animEffect transition="in" filter="fade">
                                      <p:cBhvr>
                                        <p:cTn id="239" dur="500"/>
                                        <p:tgtEl>
                                          <p:spTgt spid="117">
                                            <p:txEl>
                                              <p:pRg st="9" end="9"/>
                                            </p:txEl>
                                          </p:spTgt>
                                        </p:tgtEl>
                                      </p:cBhvr>
                                    </p:animEffect>
                                  </p:childTnLst>
                                </p:cTn>
                              </p:par>
                            </p:childTnLst>
                          </p:cTn>
                        </p:par>
                      </p:childTnLst>
                    </p:cTn>
                  </p:par>
                  <p:par>
                    <p:cTn id="240" fill="hold">
                      <p:stCondLst>
                        <p:cond delay="indefinite"/>
                      </p:stCondLst>
                      <p:childTnLst>
                        <p:par>
                          <p:cTn id="241" fill="hold">
                            <p:stCondLst>
                              <p:cond delay="0"/>
                            </p:stCondLst>
                            <p:childTnLst>
                              <p:par>
                                <p:cTn id="242" presetID="53" presetClass="entr" presetSubtype="16" fill="hold" nodeType="clickEffect">
                                  <p:stCondLst>
                                    <p:cond delay="0"/>
                                  </p:stCondLst>
                                  <p:childTnLst>
                                    <p:set>
                                      <p:cBhvr>
                                        <p:cTn id="243" dur="1" fill="hold">
                                          <p:stCondLst>
                                            <p:cond delay="0"/>
                                          </p:stCondLst>
                                        </p:cTn>
                                        <p:tgtEl>
                                          <p:spTgt spid="117">
                                            <p:txEl>
                                              <p:pRg st="11" end="11"/>
                                            </p:txEl>
                                          </p:spTgt>
                                        </p:tgtEl>
                                        <p:attrNameLst>
                                          <p:attrName>style.visibility</p:attrName>
                                        </p:attrNameLst>
                                      </p:cBhvr>
                                      <p:to>
                                        <p:strVal val="visible"/>
                                      </p:to>
                                    </p:set>
                                    <p:anim calcmode="lin" valueType="num">
                                      <p:cBhvr>
                                        <p:cTn id="244" dur="500" fill="hold"/>
                                        <p:tgtEl>
                                          <p:spTgt spid="117">
                                            <p:txEl>
                                              <p:pRg st="11" end="11"/>
                                            </p:txEl>
                                          </p:spTgt>
                                        </p:tgtEl>
                                        <p:attrNameLst>
                                          <p:attrName>ppt_w</p:attrName>
                                        </p:attrNameLst>
                                      </p:cBhvr>
                                      <p:tavLst>
                                        <p:tav tm="0">
                                          <p:val>
                                            <p:fltVal val="0"/>
                                          </p:val>
                                        </p:tav>
                                        <p:tav tm="100000">
                                          <p:val>
                                            <p:strVal val="#ppt_w"/>
                                          </p:val>
                                        </p:tav>
                                      </p:tavLst>
                                    </p:anim>
                                    <p:anim calcmode="lin" valueType="num">
                                      <p:cBhvr>
                                        <p:cTn id="245" dur="500" fill="hold"/>
                                        <p:tgtEl>
                                          <p:spTgt spid="117">
                                            <p:txEl>
                                              <p:pRg st="11" end="11"/>
                                            </p:txEl>
                                          </p:spTgt>
                                        </p:tgtEl>
                                        <p:attrNameLst>
                                          <p:attrName>ppt_h</p:attrName>
                                        </p:attrNameLst>
                                      </p:cBhvr>
                                      <p:tavLst>
                                        <p:tav tm="0">
                                          <p:val>
                                            <p:fltVal val="0"/>
                                          </p:val>
                                        </p:tav>
                                        <p:tav tm="100000">
                                          <p:val>
                                            <p:strVal val="#ppt_h"/>
                                          </p:val>
                                        </p:tav>
                                      </p:tavLst>
                                    </p:anim>
                                    <p:animEffect transition="in" filter="fade">
                                      <p:cBhvr>
                                        <p:cTn id="246" dur="500"/>
                                        <p:tgtEl>
                                          <p:spTgt spid="117">
                                            <p:txEl>
                                              <p:pRg st="11" end="11"/>
                                            </p:txEl>
                                          </p:spTgt>
                                        </p:tgtEl>
                                      </p:cBhvr>
                                    </p:animEffect>
                                  </p:childTnLst>
                                </p:cTn>
                              </p:par>
                            </p:childTnLst>
                          </p:cTn>
                        </p:par>
                      </p:childTnLst>
                    </p:cTn>
                  </p:par>
                  <p:par>
                    <p:cTn id="247" fill="hold">
                      <p:stCondLst>
                        <p:cond delay="indefinite"/>
                      </p:stCondLst>
                      <p:childTnLst>
                        <p:par>
                          <p:cTn id="248" fill="hold">
                            <p:stCondLst>
                              <p:cond delay="0"/>
                            </p:stCondLst>
                            <p:childTnLst>
                              <p:par>
                                <p:cTn id="249" presetID="53" presetClass="entr" presetSubtype="16" fill="hold" nodeType="clickEffect">
                                  <p:stCondLst>
                                    <p:cond delay="0"/>
                                  </p:stCondLst>
                                  <p:childTnLst>
                                    <p:set>
                                      <p:cBhvr>
                                        <p:cTn id="250" dur="1" fill="hold">
                                          <p:stCondLst>
                                            <p:cond delay="0"/>
                                          </p:stCondLst>
                                        </p:cTn>
                                        <p:tgtEl>
                                          <p:spTgt spid="117">
                                            <p:txEl>
                                              <p:pRg st="13" end="13"/>
                                            </p:txEl>
                                          </p:spTgt>
                                        </p:tgtEl>
                                        <p:attrNameLst>
                                          <p:attrName>style.visibility</p:attrName>
                                        </p:attrNameLst>
                                      </p:cBhvr>
                                      <p:to>
                                        <p:strVal val="visible"/>
                                      </p:to>
                                    </p:set>
                                    <p:anim calcmode="lin" valueType="num">
                                      <p:cBhvr>
                                        <p:cTn id="251" dur="500" fill="hold"/>
                                        <p:tgtEl>
                                          <p:spTgt spid="117">
                                            <p:txEl>
                                              <p:pRg st="13" end="13"/>
                                            </p:txEl>
                                          </p:spTgt>
                                        </p:tgtEl>
                                        <p:attrNameLst>
                                          <p:attrName>ppt_w</p:attrName>
                                        </p:attrNameLst>
                                      </p:cBhvr>
                                      <p:tavLst>
                                        <p:tav tm="0">
                                          <p:val>
                                            <p:fltVal val="0"/>
                                          </p:val>
                                        </p:tav>
                                        <p:tav tm="100000">
                                          <p:val>
                                            <p:strVal val="#ppt_w"/>
                                          </p:val>
                                        </p:tav>
                                      </p:tavLst>
                                    </p:anim>
                                    <p:anim calcmode="lin" valueType="num">
                                      <p:cBhvr>
                                        <p:cTn id="252" dur="500" fill="hold"/>
                                        <p:tgtEl>
                                          <p:spTgt spid="117">
                                            <p:txEl>
                                              <p:pRg st="13" end="13"/>
                                            </p:txEl>
                                          </p:spTgt>
                                        </p:tgtEl>
                                        <p:attrNameLst>
                                          <p:attrName>ppt_h</p:attrName>
                                        </p:attrNameLst>
                                      </p:cBhvr>
                                      <p:tavLst>
                                        <p:tav tm="0">
                                          <p:val>
                                            <p:fltVal val="0"/>
                                          </p:val>
                                        </p:tav>
                                        <p:tav tm="100000">
                                          <p:val>
                                            <p:strVal val="#ppt_h"/>
                                          </p:val>
                                        </p:tav>
                                      </p:tavLst>
                                    </p:anim>
                                    <p:animEffect transition="in" filter="fade">
                                      <p:cBhvr>
                                        <p:cTn id="253" dur="500"/>
                                        <p:tgtEl>
                                          <p:spTgt spid="117">
                                            <p:txEl>
                                              <p:pRg st="13" end="13"/>
                                            </p:txEl>
                                          </p:spTgt>
                                        </p:tgtEl>
                                      </p:cBhvr>
                                    </p:animEffect>
                                  </p:childTnLst>
                                </p:cTn>
                              </p:par>
                            </p:childTnLst>
                          </p:cTn>
                        </p:par>
                      </p:childTnLst>
                    </p:cTn>
                  </p:par>
                  <p:par>
                    <p:cTn id="254" fill="hold">
                      <p:stCondLst>
                        <p:cond delay="indefinite"/>
                      </p:stCondLst>
                      <p:childTnLst>
                        <p:par>
                          <p:cTn id="255" fill="hold">
                            <p:stCondLst>
                              <p:cond delay="0"/>
                            </p:stCondLst>
                            <p:childTnLst>
                              <p:par>
                                <p:cTn id="256" presetID="53" presetClass="entr" presetSubtype="16" fill="hold" nodeType="clickEffect">
                                  <p:stCondLst>
                                    <p:cond delay="0"/>
                                  </p:stCondLst>
                                  <p:childTnLst>
                                    <p:set>
                                      <p:cBhvr>
                                        <p:cTn id="257" dur="1" fill="hold">
                                          <p:stCondLst>
                                            <p:cond delay="0"/>
                                          </p:stCondLst>
                                        </p:cTn>
                                        <p:tgtEl>
                                          <p:spTgt spid="117">
                                            <p:txEl>
                                              <p:pRg st="15" end="15"/>
                                            </p:txEl>
                                          </p:spTgt>
                                        </p:tgtEl>
                                        <p:attrNameLst>
                                          <p:attrName>style.visibility</p:attrName>
                                        </p:attrNameLst>
                                      </p:cBhvr>
                                      <p:to>
                                        <p:strVal val="visible"/>
                                      </p:to>
                                    </p:set>
                                    <p:anim calcmode="lin" valueType="num">
                                      <p:cBhvr>
                                        <p:cTn id="258" dur="500" fill="hold"/>
                                        <p:tgtEl>
                                          <p:spTgt spid="117">
                                            <p:txEl>
                                              <p:pRg st="15" end="15"/>
                                            </p:txEl>
                                          </p:spTgt>
                                        </p:tgtEl>
                                        <p:attrNameLst>
                                          <p:attrName>ppt_w</p:attrName>
                                        </p:attrNameLst>
                                      </p:cBhvr>
                                      <p:tavLst>
                                        <p:tav tm="0">
                                          <p:val>
                                            <p:fltVal val="0"/>
                                          </p:val>
                                        </p:tav>
                                        <p:tav tm="100000">
                                          <p:val>
                                            <p:strVal val="#ppt_w"/>
                                          </p:val>
                                        </p:tav>
                                      </p:tavLst>
                                    </p:anim>
                                    <p:anim calcmode="lin" valueType="num">
                                      <p:cBhvr>
                                        <p:cTn id="259" dur="500" fill="hold"/>
                                        <p:tgtEl>
                                          <p:spTgt spid="117">
                                            <p:txEl>
                                              <p:pRg st="15" end="15"/>
                                            </p:txEl>
                                          </p:spTgt>
                                        </p:tgtEl>
                                        <p:attrNameLst>
                                          <p:attrName>ppt_h</p:attrName>
                                        </p:attrNameLst>
                                      </p:cBhvr>
                                      <p:tavLst>
                                        <p:tav tm="0">
                                          <p:val>
                                            <p:fltVal val="0"/>
                                          </p:val>
                                        </p:tav>
                                        <p:tav tm="100000">
                                          <p:val>
                                            <p:strVal val="#ppt_h"/>
                                          </p:val>
                                        </p:tav>
                                      </p:tavLst>
                                    </p:anim>
                                    <p:animEffect transition="in" filter="fade">
                                      <p:cBhvr>
                                        <p:cTn id="260" dur="500"/>
                                        <p:tgtEl>
                                          <p:spTgt spid="11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r:embed="rId3"/>
                </a:ext>
              </a:extLst>
            </a:blip>
            <a:stretch>
              <a:fillRect l="-90379" t="-3737"/>
            </a:stretch>
          </a:blipFill>
        </p:spPr>
      </p:sp>
      <p:grpSp>
        <p:nvGrpSpPr>
          <p:cNvPr id="4" name="Group 4"/>
          <p:cNvGrpSpPr/>
          <p:nvPr/>
        </p:nvGrpSpPr>
        <p:grpSpPr>
          <a:xfrm>
            <a:off x="15256948" y="1331671"/>
            <a:ext cx="2186870" cy="1191585"/>
            <a:chOff x="0" y="0"/>
            <a:chExt cx="2915827" cy="1588780"/>
          </a:xfrm>
        </p:grpSpPr>
        <p:grpSp>
          <p:nvGrpSpPr>
            <p:cNvPr id="5" name="Group 5"/>
            <p:cNvGrpSpPr/>
            <p:nvPr/>
          </p:nvGrpSpPr>
          <p:grpSpPr>
            <a:xfrm>
              <a:off x="0" y="0"/>
              <a:ext cx="2915827" cy="1588780"/>
              <a:chOff x="0" y="0"/>
              <a:chExt cx="595553" cy="324506"/>
            </a:xfrm>
          </p:grpSpPr>
          <p:sp>
            <p:nvSpPr>
              <p:cNvPr id="6" name="Freeform 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35707" y="117213"/>
              <a:ext cx="2664410" cy="1354354"/>
              <a:chOff x="0" y="0"/>
              <a:chExt cx="544201" cy="276625"/>
            </a:xfrm>
          </p:grpSpPr>
          <p:sp>
            <p:nvSpPr>
              <p:cNvPr id="9" name="Freeform 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256948" y="2618086"/>
            <a:ext cx="2186870" cy="1191585"/>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3904921"/>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5190915"/>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6477329"/>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prstDash val="lgDash"/>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256948" y="7763743"/>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cap="sq">
                <a:solidFill>
                  <a:srgbClr val="FCF4E8"/>
                </a:solidFill>
                <a:prstDash val="lgDash"/>
                <a:miter/>
              </a:ln>
            </p:spPr>
          </p:sp>
          <p:sp>
            <p:nvSpPr>
              <p:cNvPr id="45" name="TextBox 4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sp>
        <p:nvSpPr>
          <p:cNvPr id="46" name="Freeform 46"/>
          <p:cNvSpPr/>
          <p:nvPr/>
        </p:nvSpPr>
        <p:spPr>
          <a:xfrm rot="5400000">
            <a:off x="13111944" y="4512960"/>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4"/>
            <a:stretch>
              <a:fillRect/>
            </a:stretch>
          </a:blipFill>
        </p:spPr>
      </p:sp>
      <p:grpSp>
        <p:nvGrpSpPr>
          <p:cNvPr id="47" name="Group 47"/>
          <p:cNvGrpSpPr/>
          <p:nvPr/>
        </p:nvGrpSpPr>
        <p:grpSpPr>
          <a:xfrm>
            <a:off x="661541" y="1470992"/>
            <a:ext cx="1232729" cy="7134324"/>
            <a:chOff x="0" y="0"/>
            <a:chExt cx="1643639" cy="9512432"/>
          </a:xfrm>
        </p:grpSpPr>
        <p:sp>
          <p:nvSpPr>
            <p:cNvPr id="48" name="TextBox 48"/>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6"/>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57" name="Freeform 57"/>
          <p:cNvSpPr/>
          <p:nvPr/>
        </p:nvSpPr>
        <p:spPr>
          <a:xfrm>
            <a:off x="1028700"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5"/>
            <a:stretch>
              <a:fillRect/>
            </a:stretch>
          </a:blipFill>
        </p:spPr>
      </p:sp>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sp>
        <p:nvSpPr>
          <p:cNvPr id="91" name="Freeform 91"/>
          <p:cNvSpPr/>
          <p:nvPr/>
        </p:nvSpPr>
        <p:spPr>
          <a:xfrm>
            <a:off x="13630826" y="2200421"/>
            <a:ext cx="1111914" cy="1135417"/>
          </a:xfrm>
          <a:custGeom>
            <a:avLst/>
            <a:gdLst/>
            <a:ahLst/>
            <a:cxnLst/>
            <a:rect l="l" t="t" r="r" b="b"/>
            <a:pathLst>
              <a:path w="1111914" h="1135417">
                <a:moveTo>
                  <a:pt x="0" y="0"/>
                </a:moveTo>
                <a:lnTo>
                  <a:pt x="1111914" y="0"/>
                </a:lnTo>
                <a:lnTo>
                  <a:pt x="1111914" y="1135417"/>
                </a:lnTo>
                <a:lnTo>
                  <a:pt x="0" y="1135417"/>
                </a:lnTo>
                <a:lnTo>
                  <a:pt x="0" y="0"/>
                </a:lnTo>
                <a:close/>
              </a:path>
            </a:pathLst>
          </a:custGeom>
          <a:blipFill>
            <a:blip r:embed="rId6">
              <a:extLst>
                <a:ext uri="{96DAC541-7B7A-43D3-8B79-37D633B846F1}">
                  <asvg:svgBlip xmlns:asvg="http://schemas.microsoft.com/office/drawing/2016/SVG/main" r:embed="rId7"/>
                </a:ext>
              </a:extLst>
            </a:blip>
            <a:stretch>
              <a:fillRect r="-77073" b="-92675"/>
            </a:stretch>
          </a:blipFill>
        </p:spPr>
      </p:sp>
      <p:sp>
        <p:nvSpPr>
          <p:cNvPr id="92" name="Freeform 92"/>
          <p:cNvSpPr/>
          <p:nvPr/>
        </p:nvSpPr>
        <p:spPr>
          <a:xfrm>
            <a:off x="2900234" y="2687947"/>
            <a:ext cx="1466811" cy="320388"/>
          </a:xfrm>
          <a:custGeom>
            <a:avLst/>
            <a:gdLst/>
            <a:ahLst/>
            <a:cxnLst/>
            <a:rect l="l" t="t" r="r" b="b"/>
            <a:pathLst>
              <a:path w="1466811" h="320388">
                <a:moveTo>
                  <a:pt x="0" y="0"/>
                </a:moveTo>
                <a:lnTo>
                  <a:pt x="1466811" y="0"/>
                </a:lnTo>
                <a:lnTo>
                  <a:pt x="1466811" y="320388"/>
                </a:lnTo>
                <a:lnTo>
                  <a:pt x="0" y="320388"/>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93" name="Freeform 93"/>
          <p:cNvSpPr/>
          <p:nvPr/>
        </p:nvSpPr>
        <p:spPr>
          <a:xfrm>
            <a:off x="13790137" y="7073122"/>
            <a:ext cx="1466811" cy="320388"/>
          </a:xfrm>
          <a:custGeom>
            <a:avLst/>
            <a:gdLst/>
            <a:ahLst/>
            <a:cxnLst/>
            <a:rect l="l" t="t" r="r" b="b"/>
            <a:pathLst>
              <a:path w="1466811" h="320388">
                <a:moveTo>
                  <a:pt x="0" y="0"/>
                </a:moveTo>
                <a:lnTo>
                  <a:pt x="1466811" y="0"/>
                </a:lnTo>
                <a:lnTo>
                  <a:pt x="1466811" y="320387"/>
                </a:lnTo>
                <a:lnTo>
                  <a:pt x="0" y="320387"/>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grpSp>
        <p:nvGrpSpPr>
          <p:cNvPr id="94" name="Group 94"/>
          <p:cNvGrpSpPr/>
          <p:nvPr/>
        </p:nvGrpSpPr>
        <p:grpSpPr>
          <a:xfrm>
            <a:off x="594866" y="1690137"/>
            <a:ext cx="1232729" cy="7134324"/>
            <a:chOff x="0" y="0"/>
            <a:chExt cx="1643639" cy="9512432"/>
          </a:xfrm>
        </p:grpSpPr>
        <p:sp>
          <p:nvSpPr>
            <p:cNvPr id="95" name="TextBox 9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0" name="TextBox 10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05" name="TextBox 105"/>
          <p:cNvSpPr txBox="1"/>
          <p:nvPr/>
        </p:nvSpPr>
        <p:spPr>
          <a:xfrm>
            <a:off x="2102389" y="1927463"/>
            <a:ext cx="13222112" cy="5216813"/>
          </a:xfrm>
          <a:prstGeom prst="rect">
            <a:avLst/>
          </a:prstGeom>
        </p:spPr>
        <p:txBody>
          <a:bodyPr wrap="square" lIns="0" tIns="0" rIns="0" bIns="0" rtlCol="0" anchor="t">
            <a:spAutoFit/>
          </a:bodyPr>
          <a:lstStyle/>
          <a:p>
            <a:pPr marL="0" lvl="0" indent="0" algn="ctr">
              <a:spcBef>
                <a:spcPct val="0"/>
              </a:spcBef>
            </a:pPr>
            <a:r>
              <a:rPr lang="en-US" sz="11300">
                <a:solidFill>
                  <a:srgbClr val="AD813E"/>
                </a:solidFill>
                <a:latin typeface="More Sugar"/>
              </a:rPr>
              <a:t>Thank You</a:t>
            </a:r>
          </a:p>
          <a:p>
            <a:pPr marL="0" lvl="0" indent="0" algn="ctr">
              <a:spcBef>
                <a:spcPct val="0"/>
              </a:spcBef>
            </a:pPr>
            <a:r>
              <a:rPr lang="en-US" sz="11300">
                <a:solidFill>
                  <a:srgbClr val="AD813E"/>
                </a:solidFill>
                <a:latin typeface="More Sugar"/>
              </a:rPr>
              <a:t>And </a:t>
            </a:r>
          </a:p>
          <a:p>
            <a:pPr marL="0" lvl="0" indent="0" algn="ctr">
              <a:spcBef>
                <a:spcPct val="0"/>
              </a:spcBef>
            </a:pPr>
            <a:r>
              <a:rPr lang="en-US" sz="11300">
                <a:solidFill>
                  <a:srgbClr val="AD813E"/>
                </a:solidFill>
                <a:latin typeface="More Sugar"/>
              </a:rPr>
              <a:t>See you again</a:t>
            </a:r>
          </a:p>
        </p:txBody>
      </p:sp>
      <p:sp>
        <p:nvSpPr>
          <p:cNvPr id="106" name="Freeform 106"/>
          <p:cNvSpPr/>
          <p:nvPr/>
        </p:nvSpPr>
        <p:spPr>
          <a:xfrm>
            <a:off x="11371695" y="1795168"/>
            <a:ext cx="1466811" cy="320388"/>
          </a:xfrm>
          <a:custGeom>
            <a:avLst/>
            <a:gdLst/>
            <a:ahLst/>
            <a:cxnLst/>
            <a:rect l="l" t="t" r="r" b="b"/>
            <a:pathLst>
              <a:path w="1466811" h="320388">
                <a:moveTo>
                  <a:pt x="0" y="0"/>
                </a:moveTo>
                <a:lnTo>
                  <a:pt x="1466811" y="0"/>
                </a:lnTo>
                <a:lnTo>
                  <a:pt x="1466811" y="320388"/>
                </a:lnTo>
                <a:lnTo>
                  <a:pt x="0" y="320388"/>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07" name="Freeform 107"/>
          <p:cNvSpPr/>
          <p:nvPr/>
        </p:nvSpPr>
        <p:spPr>
          <a:xfrm>
            <a:off x="6042537" y="8083331"/>
            <a:ext cx="1466811" cy="320388"/>
          </a:xfrm>
          <a:custGeom>
            <a:avLst/>
            <a:gdLst/>
            <a:ahLst/>
            <a:cxnLst/>
            <a:rect l="l" t="t" r="r" b="b"/>
            <a:pathLst>
              <a:path w="1466811" h="320388">
                <a:moveTo>
                  <a:pt x="0" y="0"/>
                </a:moveTo>
                <a:lnTo>
                  <a:pt x="1466811" y="0"/>
                </a:lnTo>
                <a:lnTo>
                  <a:pt x="1466811" y="320387"/>
                </a:lnTo>
                <a:lnTo>
                  <a:pt x="0" y="320387"/>
                </a:lnTo>
                <a:lnTo>
                  <a:pt x="0" y="0"/>
                </a:lnTo>
                <a:close/>
              </a:path>
            </a:pathLst>
          </a:custGeom>
          <a:blipFill>
            <a:blip r:embed="rId8">
              <a:extLst>
                <a:ext uri="{96DAC541-7B7A-43D3-8B79-37D633B846F1}">
                  <asvg:svgBlip xmlns:asvg="http://schemas.microsoft.com/office/drawing/2016/SVG/main" r:embed="rId9"/>
                </a:ext>
              </a:extLst>
            </a:blip>
            <a:stretch>
              <a:fillRect t="-112263"/>
            </a:stretch>
          </a:blipFill>
        </p:spPr>
      </p:sp>
      <p:sp>
        <p:nvSpPr>
          <p:cNvPr id="112" name="Freeform 112"/>
          <p:cNvSpPr/>
          <p:nvPr/>
        </p:nvSpPr>
        <p:spPr>
          <a:xfrm rot="813216">
            <a:off x="14186783" y="2566351"/>
            <a:ext cx="1111914" cy="1135417"/>
          </a:xfrm>
          <a:custGeom>
            <a:avLst/>
            <a:gdLst/>
            <a:ahLst/>
            <a:cxnLst/>
            <a:rect l="l" t="t" r="r" b="b"/>
            <a:pathLst>
              <a:path w="1111914" h="1135417">
                <a:moveTo>
                  <a:pt x="0" y="0"/>
                </a:moveTo>
                <a:lnTo>
                  <a:pt x="1111913" y="0"/>
                </a:lnTo>
                <a:lnTo>
                  <a:pt x="1111913" y="1135417"/>
                </a:lnTo>
                <a:lnTo>
                  <a:pt x="0" y="1135417"/>
                </a:lnTo>
                <a:lnTo>
                  <a:pt x="0" y="0"/>
                </a:lnTo>
                <a:close/>
              </a:path>
            </a:pathLst>
          </a:custGeom>
          <a:blipFill>
            <a:blip r:embed="rId6">
              <a:extLst>
                <a:ext uri="{96DAC541-7B7A-43D3-8B79-37D633B846F1}">
                  <asvg:svgBlip xmlns:asvg="http://schemas.microsoft.com/office/drawing/2016/SVG/main" r:embed="rId7"/>
                </a:ext>
              </a:extLst>
            </a:blip>
            <a:stretch>
              <a:fillRect l="-81621" t="-33490" b="-64134"/>
            </a:stretch>
          </a:blipFill>
        </p:spPr>
      </p:sp>
      <p:sp>
        <p:nvSpPr>
          <p:cNvPr id="113" name="Freeform 113"/>
          <p:cNvSpPr/>
          <p:nvPr/>
        </p:nvSpPr>
        <p:spPr>
          <a:xfrm rot="-1135901">
            <a:off x="2846146" y="6718276"/>
            <a:ext cx="1236269" cy="1262401"/>
          </a:xfrm>
          <a:custGeom>
            <a:avLst/>
            <a:gdLst/>
            <a:ahLst/>
            <a:cxnLst/>
            <a:rect l="l" t="t" r="r" b="b"/>
            <a:pathLst>
              <a:path w="1236269" h="1262401">
                <a:moveTo>
                  <a:pt x="0" y="0"/>
                </a:moveTo>
                <a:lnTo>
                  <a:pt x="1236269" y="0"/>
                </a:lnTo>
                <a:lnTo>
                  <a:pt x="1236269" y="1262401"/>
                </a:lnTo>
                <a:lnTo>
                  <a:pt x="0" y="1262401"/>
                </a:lnTo>
                <a:lnTo>
                  <a:pt x="0" y="0"/>
                </a:lnTo>
                <a:close/>
              </a:path>
            </a:pathLst>
          </a:custGeom>
          <a:blipFill>
            <a:blip r:embed="rId6">
              <a:extLst>
                <a:ext uri="{96DAC541-7B7A-43D3-8B79-37D633B846F1}">
                  <asvg:svgBlip xmlns:asvg="http://schemas.microsoft.com/office/drawing/2016/SVG/main" r:embed="rId7"/>
                </a:ext>
              </a:extLst>
            </a:blip>
            <a:stretch>
              <a:fillRect r="-77073" b="-92675"/>
            </a:stretch>
          </a:blipFill>
        </p:spPr>
      </p:sp>
      <p:sp>
        <p:nvSpPr>
          <p:cNvPr id="114" name="Freeform 114"/>
          <p:cNvSpPr/>
          <p:nvPr/>
        </p:nvSpPr>
        <p:spPr>
          <a:xfrm rot="813216">
            <a:off x="3564323" y="6918599"/>
            <a:ext cx="965941" cy="986359"/>
          </a:xfrm>
          <a:custGeom>
            <a:avLst/>
            <a:gdLst/>
            <a:ahLst/>
            <a:cxnLst/>
            <a:rect l="l" t="t" r="r" b="b"/>
            <a:pathLst>
              <a:path w="965941" h="986359">
                <a:moveTo>
                  <a:pt x="0" y="0"/>
                </a:moveTo>
                <a:lnTo>
                  <a:pt x="965941" y="0"/>
                </a:lnTo>
                <a:lnTo>
                  <a:pt x="965941" y="986359"/>
                </a:lnTo>
                <a:lnTo>
                  <a:pt x="0" y="986359"/>
                </a:lnTo>
                <a:lnTo>
                  <a:pt x="0" y="0"/>
                </a:lnTo>
                <a:close/>
              </a:path>
            </a:pathLst>
          </a:custGeom>
          <a:blipFill>
            <a:blip r:embed="rId6">
              <a:extLst>
                <a:ext uri="{96DAC541-7B7A-43D3-8B79-37D633B846F1}">
                  <asvg:svgBlip xmlns:asvg="http://schemas.microsoft.com/office/drawing/2016/SVG/main" r:embed="rId7"/>
                </a:ext>
              </a:extLst>
            </a:blip>
            <a:stretch>
              <a:fillRect l="-81621" t="-33490" b="-64134"/>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cTn>
                              </p:par>
                              <p:par>
                                <p:cTn id="50" presetID="53" presetClass="entr" presetSubtype="16"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500" fill="hold"/>
                                        <p:tgtEl>
                                          <p:spTgt spid="47"/>
                                        </p:tgtEl>
                                        <p:attrNameLst>
                                          <p:attrName>ppt_w</p:attrName>
                                        </p:attrNameLst>
                                      </p:cBhvr>
                                      <p:tavLst>
                                        <p:tav tm="0">
                                          <p:val>
                                            <p:fltVal val="0"/>
                                          </p:val>
                                        </p:tav>
                                        <p:tav tm="100000">
                                          <p:val>
                                            <p:strVal val="#ppt_w"/>
                                          </p:val>
                                        </p:tav>
                                      </p:tavLst>
                                    </p:anim>
                                    <p:anim calcmode="lin" valueType="num">
                                      <p:cBhvr>
                                        <p:cTn id="53" dur="500" fill="hold"/>
                                        <p:tgtEl>
                                          <p:spTgt spid="47"/>
                                        </p:tgtEl>
                                        <p:attrNameLst>
                                          <p:attrName>ppt_h</p:attrName>
                                        </p:attrNameLst>
                                      </p:cBhvr>
                                      <p:tavLst>
                                        <p:tav tm="0">
                                          <p:val>
                                            <p:fltVal val="0"/>
                                          </p:val>
                                        </p:tav>
                                        <p:tav tm="100000">
                                          <p:val>
                                            <p:strVal val="#ppt_h"/>
                                          </p:val>
                                        </p:tav>
                                      </p:tavLst>
                                    </p:anim>
                                    <p:animEffect transition="in" filter="fade">
                                      <p:cBhvr>
                                        <p:cTn id="54" dur="500"/>
                                        <p:tgtEl>
                                          <p:spTgt spid="47"/>
                                        </p:tgtEl>
                                      </p:cBhvr>
                                    </p:animEffect>
                                  </p:childTnLst>
                                </p:cTn>
                              </p:par>
                              <p:par>
                                <p:cTn id="55" presetID="53" presetClass="entr" presetSubtype="16"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53" presetClass="entr" presetSubtype="16" fill="hold" nodeType="with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par>
                                <p:cTn id="65" presetID="53" presetClass="entr" presetSubtype="16"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par>
                                <p:cTn id="70" presetID="53" presetClass="entr" presetSubtype="16"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 calcmode="lin" valueType="num">
                                      <p:cBhvr>
                                        <p:cTn id="72" dur="500" fill="hold"/>
                                        <p:tgtEl>
                                          <p:spTgt spid="64"/>
                                        </p:tgtEl>
                                        <p:attrNameLst>
                                          <p:attrName>ppt_w</p:attrName>
                                        </p:attrNameLst>
                                      </p:cBhvr>
                                      <p:tavLst>
                                        <p:tav tm="0">
                                          <p:val>
                                            <p:fltVal val="0"/>
                                          </p:val>
                                        </p:tav>
                                        <p:tav tm="100000">
                                          <p:val>
                                            <p:strVal val="#ppt_w"/>
                                          </p:val>
                                        </p:tav>
                                      </p:tavLst>
                                    </p:anim>
                                    <p:anim calcmode="lin" valueType="num">
                                      <p:cBhvr>
                                        <p:cTn id="73" dur="500" fill="hold"/>
                                        <p:tgtEl>
                                          <p:spTgt spid="64"/>
                                        </p:tgtEl>
                                        <p:attrNameLst>
                                          <p:attrName>ppt_h</p:attrName>
                                        </p:attrNameLst>
                                      </p:cBhvr>
                                      <p:tavLst>
                                        <p:tav tm="0">
                                          <p:val>
                                            <p:fltVal val="0"/>
                                          </p:val>
                                        </p:tav>
                                        <p:tav tm="100000">
                                          <p:val>
                                            <p:strVal val="#ppt_h"/>
                                          </p:val>
                                        </p:tav>
                                      </p:tavLst>
                                    </p:anim>
                                    <p:animEffect transition="in" filter="fade">
                                      <p:cBhvr>
                                        <p:cTn id="74" dur="500"/>
                                        <p:tgtEl>
                                          <p:spTgt spid="64"/>
                                        </p:tgtEl>
                                      </p:cBhvr>
                                    </p:animEffect>
                                  </p:childTnLst>
                                </p:cTn>
                              </p:par>
                              <p:par>
                                <p:cTn id="75" presetID="53" presetClass="entr" presetSubtype="16"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anim calcmode="lin" valueType="num">
                                      <p:cBhvr>
                                        <p:cTn id="77" dur="500" fill="hold"/>
                                        <p:tgtEl>
                                          <p:spTgt spid="67"/>
                                        </p:tgtEl>
                                        <p:attrNameLst>
                                          <p:attrName>ppt_w</p:attrName>
                                        </p:attrNameLst>
                                      </p:cBhvr>
                                      <p:tavLst>
                                        <p:tav tm="0">
                                          <p:val>
                                            <p:fltVal val="0"/>
                                          </p:val>
                                        </p:tav>
                                        <p:tav tm="100000">
                                          <p:val>
                                            <p:strVal val="#ppt_w"/>
                                          </p:val>
                                        </p:tav>
                                      </p:tavLst>
                                    </p:anim>
                                    <p:anim calcmode="lin" valueType="num">
                                      <p:cBhvr>
                                        <p:cTn id="78" dur="500" fill="hold"/>
                                        <p:tgtEl>
                                          <p:spTgt spid="67"/>
                                        </p:tgtEl>
                                        <p:attrNameLst>
                                          <p:attrName>ppt_h</p:attrName>
                                        </p:attrNameLst>
                                      </p:cBhvr>
                                      <p:tavLst>
                                        <p:tav tm="0">
                                          <p:val>
                                            <p:fltVal val="0"/>
                                          </p:val>
                                        </p:tav>
                                        <p:tav tm="100000">
                                          <p:val>
                                            <p:strVal val="#ppt_h"/>
                                          </p:val>
                                        </p:tav>
                                      </p:tavLst>
                                    </p:anim>
                                    <p:animEffect transition="in" filter="fade">
                                      <p:cBhvr>
                                        <p:cTn id="79" dur="500"/>
                                        <p:tgtEl>
                                          <p:spTgt spid="67"/>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500" fill="hold"/>
                                        <p:tgtEl>
                                          <p:spTgt spid="70"/>
                                        </p:tgtEl>
                                        <p:attrNameLst>
                                          <p:attrName>ppt_w</p:attrName>
                                        </p:attrNameLst>
                                      </p:cBhvr>
                                      <p:tavLst>
                                        <p:tav tm="0">
                                          <p:val>
                                            <p:fltVal val="0"/>
                                          </p:val>
                                        </p:tav>
                                        <p:tav tm="100000">
                                          <p:val>
                                            <p:strVal val="#ppt_w"/>
                                          </p:val>
                                        </p:tav>
                                      </p:tavLst>
                                    </p:anim>
                                    <p:anim calcmode="lin" valueType="num">
                                      <p:cBhvr>
                                        <p:cTn id="83" dur="500" fill="hold"/>
                                        <p:tgtEl>
                                          <p:spTgt spid="70"/>
                                        </p:tgtEl>
                                        <p:attrNameLst>
                                          <p:attrName>ppt_h</p:attrName>
                                        </p:attrNameLst>
                                      </p:cBhvr>
                                      <p:tavLst>
                                        <p:tav tm="0">
                                          <p:val>
                                            <p:fltVal val="0"/>
                                          </p:val>
                                        </p:tav>
                                        <p:tav tm="100000">
                                          <p:val>
                                            <p:strVal val="#ppt_h"/>
                                          </p:val>
                                        </p:tav>
                                      </p:tavLst>
                                    </p:anim>
                                    <p:animEffect transition="in" filter="fade">
                                      <p:cBhvr>
                                        <p:cTn id="84" dur="500"/>
                                        <p:tgtEl>
                                          <p:spTgt spid="70"/>
                                        </p:tgtEl>
                                      </p:cBhvr>
                                    </p:animEffect>
                                  </p:childTnLst>
                                </p:cTn>
                              </p:par>
                              <p:par>
                                <p:cTn id="85" presetID="53" presetClass="entr" presetSubtype="16" fill="hold" nodeType="withEffect">
                                  <p:stCondLst>
                                    <p:cond delay="0"/>
                                  </p:stCondLst>
                                  <p:childTnLst>
                                    <p:set>
                                      <p:cBhvr>
                                        <p:cTn id="86" dur="1" fill="hold">
                                          <p:stCondLst>
                                            <p:cond delay="0"/>
                                          </p:stCondLst>
                                        </p:cTn>
                                        <p:tgtEl>
                                          <p:spTgt spid="73"/>
                                        </p:tgtEl>
                                        <p:attrNameLst>
                                          <p:attrName>style.visibility</p:attrName>
                                        </p:attrNameLst>
                                      </p:cBhvr>
                                      <p:to>
                                        <p:strVal val="visible"/>
                                      </p:to>
                                    </p:set>
                                    <p:anim calcmode="lin" valueType="num">
                                      <p:cBhvr>
                                        <p:cTn id="87" dur="500" fill="hold"/>
                                        <p:tgtEl>
                                          <p:spTgt spid="73"/>
                                        </p:tgtEl>
                                        <p:attrNameLst>
                                          <p:attrName>ppt_w</p:attrName>
                                        </p:attrNameLst>
                                      </p:cBhvr>
                                      <p:tavLst>
                                        <p:tav tm="0">
                                          <p:val>
                                            <p:fltVal val="0"/>
                                          </p:val>
                                        </p:tav>
                                        <p:tav tm="100000">
                                          <p:val>
                                            <p:strVal val="#ppt_w"/>
                                          </p:val>
                                        </p:tav>
                                      </p:tavLst>
                                    </p:anim>
                                    <p:anim calcmode="lin" valueType="num">
                                      <p:cBhvr>
                                        <p:cTn id="88" dur="500" fill="hold"/>
                                        <p:tgtEl>
                                          <p:spTgt spid="73"/>
                                        </p:tgtEl>
                                        <p:attrNameLst>
                                          <p:attrName>ppt_h</p:attrName>
                                        </p:attrNameLst>
                                      </p:cBhvr>
                                      <p:tavLst>
                                        <p:tav tm="0">
                                          <p:val>
                                            <p:fltVal val="0"/>
                                          </p:val>
                                        </p:tav>
                                        <p:tav tm="100000">
                                          <p:val>
                                            <p:strVal val="#ppt_h"/>
                                          </p:val>
                                        </p:tav>
                                      </p:tavLst>
                                    </p:anim>
                                    <p:animEffect transition="in" filter="fade">
                                      <p:cBhvr>
                                        <p:cTn id="89" dur="500"/>
                                        <p:tgtEl>
                                          <p:spTgt spid="73"/>
                                        </p:tgtEl>
                                      </p:cBhvr>
                                    </p:animEffect>
                                  </p:childTnLst>
                                </p:cTn>
                              </p:par>
                              <p:par>
                                <p:cTn id="90" presetID="53" presetClass="entr" presetSubtype="16" fill="hold" nodeType="withEffect">
                                  <p:stCondLst>
                                    <p:cond delay="0"/>
                                  </p:stCondLst>
                                  <p:childTnLst>
                                    <p:set>
                                      <p:cBhvr>
                                        <p:cTn id="91" dur="1" fill="hold">
                                          <p:stCondLst>
                                            <p:cond delay="0"/>
                                          </p:stCondLst>
                                        </p:cTn>
                                        <p:tgtEl>
                                          <p:spTgt spid="76"/>
                                        </p:tgtEl>
                                        <p:attrNameLst>
                                          <p:attrName>style.visibility</p:attrName>
                                        </p:attrNameLst>
                                      </p:cBhvr>
                                      <p:to>
                                        <p:strVal val="visible"/>
                                      </p:to>
                                    </p:set>
                                    <p:anim calcmode="lin" valueType="num">
                                      <p:cBhvr>
                                        <p:cTn id="92" dur="500" fill="hold"/>
                                        <p:tgtEl>
                                          <p:spTgt spid="76"/>
                                        </p:tgtEl>
                                        <p:attrNameLst>
                                          <p:attrName>ppt_w</p:attrName>
                                        </p:attrNameLst>
                                      </p:cBhvr>
                                      <p:tavLst>
                                        <p:tav tm="0">
                                          <p:val>
                                            <p:fltVal val="0"/>
                                          </p:val>
                                        </p:tav>
                                        <p:tav tm="100000">
                                          <p:val>
                                            <p:strVal val="#ppt_w"/>
                                          </p:val>
                                        </p:tav>
                                      </p:tavLst>
                                    </p:anim>
                                    <p:anim calcmode="lin" valueType="num">
                                      <p:cBhvr>
                                        <p:cTn id="93" dur="500" fill="hold"/>
                                        <p:tgtEl>
                                          <p:spTgt spid="76"/>
                                        </p:tgtEl>
                                        <p:attrNameLst>
                                          <p:attrName>ppt_h</p:attrName>
                                        </p:attrNameLst>
                                      </p:cBhvr>
                                      <p:tavLst>
                                        <p:tav tm="0">
                                          <p:val>
                                            <p:fltVal val="0"/>
                                          </p:val>
                                        </p:tav>
                                        <p:tav tm="100000">
                                          <p:val>
                                            <p:strVal val="#ppt_h"/>
                                          </p:val>
                                        </p:tav>
                                      </p:tavLst>
                                    </p:anim>
                                    <p:animEffect transition="in" filter="fade">
                                      <p:cBhvr>
                                        <p:cTn id="94" dur="500"/>
                                        <p:tgtEl>
                                          <p:spTgt spid="76"/>
                                        </p:tgtEl>
                                      </p:cBhvr>
                                    </p:animEffect>
                                  </p:childTnLst>
                                </p:cTn>
                              </p:par>
                              <p:par>
                                <p:cTn id="95" presetID="53" presetClass="entr" presetSubtype="16" fill="hold" nodeType="withEffect">
                                  <p:stCondLst>
                                    <p:cond delay="0"/>
                                  </p:stCondLst>
                                  <p:childTnLst>
                                    <p:set>
                                      <p:cBhvr>
                                        <p:cTn id="96" dur="1" fill="hold">
                                          <p:stCondLst>
                                            <p:cond delay="0"/>
                                          </p:stCondLst>
                                        </p:cTn>
                                        <p:tgtEl>
                                          <p:spTgt spid="79"/>
                                        </p:tgtEl>
                                        <p:attrNameLst>
                                          <p:attrName>style.visibility</p:attrName>
                                        </p:attrNameLst>
                                      </p:cBhvr>
                                      <p:to>
                                        <p:strVal val="visible"/>
                                      </p:to>
                                    </p:set>
                                    <p:anim calcmode="lin" valueType="num">
                                      <p:cBhvr>
                                        <p:cTn id="97" dur="500" fill="hold"/>
                                        <p:tgtEl>
                                          <p:spTgt spid="79"/>
                                        </p:tgtEl>
                                        <p:attrNameLst>
                                          <p:attrName>ppt_w</p:attrName>
                                        </p:attrNameLst>
                                      </p:cBhvr>
                                      <p:tavLst>
                                        <p:tav tm="0">
                                          <p:val>
                                            <p:fltVal val="0"/>
                                          </p:val>
                                        </p:tav>
                                        <p:tav tm="100000">
                                          <p:val>
                                            <p:strVal val="#ppt_w"/>
                                          </p:val>
                                        </p:tav>
                                      </p:tavLst>
                                    </p:anim>
                                    <p:anim calcmode="lin" valueType="num">
                                      <p:cBhvr>
                                        <p:cTn id="98" dur="500" fill="hold"/>
                                        <p:tgtEl>
                                          <p:spTgt spid="79"/>
                                        </p:tgtEl>
                                        <p:attrNameLst>
                                          <p:attrName>ppt_h</p:attrName>
                                        </p:attrNameLst>
                                      </p:cBhvr>
                                      <p:tavLst>
                                        <p:tav tm="0">
                                          <p:val>
                                            <p:fltVal val="0"/>
                                          </p:val>
                                        </p:tav>
                                        <p:tav tm="100000">
                                          <p:val>
                                            <p:strVal val="#ppt_h"/>
                                          </p:val>
                                        </p:tav>
                                      </p:tavLst>
                                    </p:anim>
                                    <p:animEffect transition="in" filter="fade">
                                      <p:cBhvr>
                                        <p:cTn id="99" dur="500"/>
                                        <p:tgtEl>
                                          <p:spTgt spid="79"/>
                                        </p:tgtEl>
                                      </p:cBhvr>
                                    </p:animEffect>
                                  </p:childTnLst>
                                </p:cTn>
                              </p:par>
                              <p:par>
                                <p:cTn id="100" presetID="53" presetClass="entr" presetSubtype="16" fill="hold" nodeType="withEffect">
                                  <p:stCondLst>
                                    <p:cond delay="0"/>
                                  </p:stCondLst>
                                  <p:childTnLst>
                                    <p:set>
                                      <p:cBhvr>
                                        <p:cTn id="101" dur="1" fill="hold">
                                          <p:stCondLst>
                                            <p:cond delay="0"/>
                                          </p:stCondLst>
                                        </p:cTn>
                                        <p:tgtEl>
                                          <p:spTgt spid="82"/>
                                        </p:tgtEl>
                                        <p:attrNameLst>
                                          <p:attrName>style.visibility</p:attrName>
                                        </p:attrNameLst>
                                      </p:cBhvr>
                                      <p:to>
                                        <p:strVal val="visible"/>
                                      </p:to>
                                    </p:set>
                                    <p:anim calcmode="lin" valueType="num">
                                      <p:cBhvr>
                                        <p:cTn id="102" dur="500" fill="hold"/>
                                        <p:tgtEl>
                                          <p:spTgt spid="82"/>
                                        </p:tgtEl>
                                        <p:attrNameLst>
                                          <p:attrName>ppt_w</p:attrName>
                                        </p:attrNameLst>
                                      </p:cBhvr>
                                      <p:tavLst>
                                        <p:tav tm="0">
                                          <p:val>
                                            <p:fltVal val="0"/>
                                          </p:val>
                                        </p:tav>
                                        <p:tav tm="100000">
                                          <p:val>
                                            <p:strVal val="#ppt_w"/>
                                          </p:val>
                                        </p:tav>
                                      </p:tavLst>
                                    </p:anim>
                                    <p:anim calcmode="lin" valueType="num">
                                      <p:cBhvr>
                                        <p:cTn id="103" dur="500" fill="hold"/>
                                        <p:tgtEl>
                                          <p:spTgt spid="82"/>
                                        </p:tgtEl>
                                        <p:attrNameLst>
                                          <p:attrName>ppt_h</p:attrName>
                                        </p:attrNameLst>
                                      </p:cBhvr>
                                      <p:tavLst>
                                        <p:tav tm="0">
                                          <p:val>
                                            <p:fltVal val="0"/>
                                          </p:val>
                                        </p:tav>
                                        <p:tav tm="100000">
                                          <p:val>
                                            <p:strVal val="#ppt_h"/>
                                          </p:val>
                                        </p:tav>
                                      </p:tavLst>
                                    </p:anim>
                                    <p:animEffect transition="in" filter="fade">
                                      <p:cBhvr>
                                        <p:cTn id="104" dur="500"/>
                                        <p:tgtEl>
                                          <p:spTgt spid="82"/>
                                        </p:tgtEl>
                                      </p:cBhvr>
                                    </p:animEffect>
                                  </p:childTnLst>
                                </p:cTn>
                              </p:par>
                              <p:par>
                                <p:cTn id="105" presetID="53" presetClass="entr" presetSubtype="16" fill="hold" nodeType="withEffect">
                                  <p:stCondLst>
                                    <p:cond delay="0"/>
                                  </p:stCondLst>
                                  <p:childTnLst>
                                    <p:set>
                                      <p:cBhvr>
                                        <p:cTn id="106" dur="1" fill="hold">
                                          <p:stCondLst>
                                            <p:cond delay="0"/>
                                          </p:stCondLst>
                                        </p:cTn>
                                        <p:tgtEl>
                                          <p:spTgt spid="85"/>
                                        </p:tgtEl>
                                        <p:attrNameLst>
                                          <p:attrName>style.visibility</p:attrName>
                                        </p:attrNameLst>
                                      </p:cBhvr>
                                      <p:to>
                                        <p:strVal val="visible"/>
                                      </p:to>
                                    </p:set>
                                    <p:anim calcmode="lin" valueType="num">
                                      <p:cBhvr>
                                        <p:cTn id="107" dur="500" fill="hold"/>
                                        <p:tgtEl>
                                          <p:spTgt spid="85"/>
                                        </p:tgtEl>
                                        <p:attrNameLst>
                                          <p:attrName>ppt_w</p:attrName>
                                        </p:attrNameLst>
                                      </p:cBhvr>
                                      <p:tavLst>
                                        <p:tav tm="0">
                                          <p:val>
                                            <p:fltVal val="0"/>
                                          </p:val>
                                        </p:tav>
                                        <p:tav tm="100000">
                                          <p:val>
                                            <p:strVal val="#ppt_w"/>
                                          </p:val>
                                        </p:tav>
                                      </p:tavLst>
                                    </p:anim>
                                    <p:anim calcmode="lin" valueType="num">
                                      <p:cBhvr>
                                        <p:cTn id="108" dur="500" fill="hold"/>
                                        <p:tgtEl>
                                          <p:spTgt spid="85"/>
                                        </p:tgtEl>
                                        <p:attrNameLst>
                                          <p:attrName>ppt_h</p:attrName>
                                        </p:attrNameLst>
                                      </p:cBhvr>
                                      <p:tavLst>
                                        <p:tav tm="0">
                                          <p:val>
                                            <p:fltVal val="0"/>
                                          </p:val>
                                        </p:tav>
                                        <p:tav tm="100000">
                                          <p:val>
                                            <p:strVal val="#ppt_h"/>
                                          </p:val>
                                        </p:tav>
                                      </p:tavLst>
                                    </p:anim>
                                    <p:animEffect transition="in" filter="fade">
                                      <p:cBhvr>
                                        <p:cTn id="109" dur="500"/>
                                        <p:tgtEl>
                                          <p:spTgt spid="85"/>
                                        </p:tgtEl>
                                      </p:cBhvr>
                                    </p:animEffect>
                                  </p:childTnLst>
                                </p:cTn>
                              </p:par>
                              <p:par>
                                <p:cTn id="110" presetID="53" presetClass="entr" presetSubtype="16" fill="hold" nodeType="withEffect">
                                  <p:stCondLst>
                                    <p:cond delay="0"/>
                                  </p:stCondLst>
                                  <p:childTnLst>
                                    <p:set>
                                      <p:cBhvr>
                                        <p:cTn id="111" dur="1" fill="hold">
                                          <p:stCondLst>
                                            <p:cond delay="0"/>
                                          </p:stCondLst>
                                        </p:cTn>
                                        <p:tgtEl>
                                          <p:spTgt spid="88"/>
                                        </p:tgtEl>
                                        <p:attrNameLst>
                                          <p:attrName>style.visibility</p:attrName>
                                        </p:attrNameLst>
                                      </p:cBhvr>
                                      <p:to>
                                        <p:strVal val="visible"/>
                                      </p:to>
                                    </p:set>
                                    <p:anim calcmode="lin" valueType="num">
                                      <p:cBhvr>
                                        <p:cTn id="112" dur="500" fill="hold"/>
                                        <p:tgtEl>
                                          <p:spTgt spid="88"/>
                                        </p:tgtEl>
                                        <p:attrNameLst>
                                          <p:attrName>ppt_w</p:attrName>
                                        </p:attrNameLst>
                                      </p:cBhvr>
                                      <p:tavLst>
                                        <p:tav tm="0">
                                          <p:val>
                                            <p:fltVal val="0"/>
                                          </p:val>
                                        </p:tav>
                                        <p:tav tm="100000">
                                          <p:val>
                                            <p:strVal val="#ppt_w"/>
                                          </p:val>
                                        </p:tav>
                                      </p:tavLst>
                                    </p:anim>
                                    <p:anim calcmode="lin" valueType="num">
                                      <p:cBhvr>
                                        <p:cTn id="113" dur="500" fill="hold"/>
                                        <p:tgtEl>
                                          <p:spTgt spid="88"/>
                                        </p:tgtEl>
                                        <p:attrNameLst>
                                          <p:attrName>ppt_h</p:attrName>
                                        </p:attrNameLst>
                                      </p:cBhvr>
                                      <p:tavLst>
                                        <p:tav tm="0">
                                          <p:val>
                                            <p:fltVal val="0"/>
                                          </p:val>
                                        </p:tav>
                                        <p:tav tm="100000">
                                          <p:val>
                                            <p:strVal val="#ppt_h"/>
                                          </p:val>
                                        </p:tav>
                                      </p:tavLst>
                                    </p:anim>
                                    <p:animEffect transition="in" filter="fade">
                                      <p:cBhvr>
                                        <p:cTn id="114" dur="500"/>
                                        <p:tgtEl>
                                          <p:spTgt spid="88"/>
                                        </p:tgtEl>
                                      </p:cBhvr>
                                    </p:animEffect>
                                  </p:childTnLst>
                                </p:cTn>
                              </p:par>
                              <p:par>
                                <p:cTn id="115" presetID="53" presetClass="entr" presetSubtype="16" fill="hold" nodeType="withEffect">
                                  <p:stCondLst>
                                    <p:cond delay="0"/>
                                  </p:stCondLst>
                                  <p:childTnLst>
                                    <p:set>
                                      <p:cBhvr>
                                        <p:cTn id="116" dur="1" fill="hold">
                                          <p:stCondLst>
                                            <p:cond delay="0"/>
                                          </p:stCondLst>
                                        </p:cTn>
                                        <p:tgtEl>
                                          <p:spTgt spid="91"/>
                                        </p:tgtEl>
                                        <p:attrNameLst>
                                          <p:attrName>style.visibility</p:attrName>
                                        </p:attrNameLst>
                                      </p:cBhvr>
                                      <p:to>
                                        <p:strVal val="visible"/>
                                      </p:to>
                                    </p:set>
                                    <p:anim calcmode="lin" valueType="num">
                                      <p:cBhvr>
                                        <p:cTn id="117" dur="500" fill="hold"/>
                                        <p:tgtEl>
                                          <p:spTgt spid="91"/>
                                        </p:tgtEl>
                                        <p:attrNameLst>
                                          <p:attrName>ppt_w</p:attrName>
                                        </p:attrNameLst>
                                      </p:cBhvr>
                                      <p:tavLst>
                                        <p:tav tm="0">
                                          <p:val>
                                            <p:fltVal val="0"/>
                                          </p:val>
                                        </p:tav>
                                        <p:tav tm="100000">
                                          <p:val>
                                            <p:strVal val="#ppt_w"/>
                                          </p:val>
                                        </p:tav>
                                      </p:tavLst>
                                    </p:anim>
                                    <p:anim calcmode="lin" valueType="num">
                                      <p:cBhvr>
                                        <p:cTn id="118" dur="500" fill="hold"/>
                                        <p:tgtEl>
                                          <p:spTgt spid="91"/>
                                        </p:tgtEl>
                                        <p:attrNameLst>
                                          <p:attrName>ppt_h</p:attrName>
                                        </p:attrNameLst>
                                      </p:cBhvr>
                                      <p:tavLst>
                                        <p:tav tm="0">
                                          <p:val>
                                            <p:fltVal val="0"/>
                                          </p:val>
                                        </p:tav>
                                        <p:tav tm="100000">
                                          <p:val>
                                            <p:strVal val="#ppt_h"/>
                                          </p:val>
                                        </p:tav>
                                      </p:tavLst>
                                    </p:anim>
                                    <p:animEffect transition="in" filter="fade">
                                      <p:cBhvr>
                                        <p:cTn id="119" dur="500"/>
                                        <p:tgtEl>
                                          <p:spTgt spid="91"/>
                                        </p:tgtEl>
                                      </p:cBhvr>
                                    </p:animEffect>
                                  </p:childTnLst>
                                </p:cTn>
                              </p:par>
                              <p:par>
                                <p:cTn id="120" presetID="53" presetClass="entr" presetSubtype="16" fill="hold" nodeType="withEffect">
                                  <p:stCondLst>
                                    <p:cond delay="0"/>
                                  </p:stCondLst>
                                  <p:childTnLst>
                                    <p:set>
                                      <p:cBhvr>
                                        <p:cTn id="121" dur="1" fill="hold">
                                          <p:stCondLst>
                                            <p:cond delay="0"/>
                                          </p:stCondLst>
                                        </p:cTn>
                                        <p:tgtEl>
                                          <p:spTgt spid="92"/>
                                        </p:tgtEl>
                                        <p:attrNameLst>
                                          <p:attrName>style.visibility</p:attrName>
                                        </p:attrNameLst>
                                      </p:cBhvr>
                                      <p:to>
                                        <p:strVal val="visible"/>
                                      </p:to>
                                    </p:set>
                                    <p:anim calcmode="lin" valueType="num">
                                      <p:cBhvr>
                                        <p:cTn id="122" dur="500" fill="hold"/>
                                        <p:tgtEl>
                                          <p:spTgt spid="92"/>
                                        </p:tgtEl>
                                        <p:attrNameLst>
                                          <p:attrName>ppt_w</p:attrName>
                                        </p:attrNameLst>
                                      </p:cBhvr>
                                      <p:tavLst>
                                        <p:tav tm="0">
                                          <p:val>
                                            <p:fltVal val="0"/>
                                          </p:val>
                                        </p:tav>
                                        <p:tav tm="100000">
                                          <p:val>
                                            <p:strVal val="#ppt_w"/>
                                          </p:val>
                                        </p:tav>
                                      </p:tavLst>
                                    </p:anim>
                                    <p:anim calcmode="lin" valueType="num">
                                      <p:cBhvr>
                                        <p:cTn id="123" dur="500" fill="hold"/>
                                        <p:tgtEl>
                                          <p:spTgt spid="92"/>
                                        </p:tgtEl>
                                        <p:attrNameLst>
                                          <p:attrName>ppt_h</p:attrName>
                                        </p:attrNameLst>
                                      </p:cBhvr>
                                      <p:tavLst>
                                        <p:tav tm="0">
                                          <p:val>
                                            <p:fltVal val="0"/>
                                          </p:val>
                                        </p:tav>
                                        <p:tav tm="100000">
                                          <p:val>
                                            <p:strVal val="#ppt_h"/>
                                          </p:val>
                                        </p:tav>
                                      </p:tavLst>
                                    </p:anim>
                                    <p:animEffect transition="in" filter="fade">
                                      <p:cBhvr>
                                        <p:cTn id="124" dur="500"/>
                                        <p:tgtEl>
                                          <p:spTgt spid="92"/>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nodeType="withEffect">
                                  <p:stCondLst>
                                    <p:cond delay="0"/>
                                  </p:stCondLst>
                                  <p:childTnLst>
                                    <p:set>
                                      <p:cBhvr>
                                        <p:cTn id="131" dur="1" fill="hold">
                                          <p:stCondLst>
                                            <p:cond delay="0"/>
                                          </p:stCondLst>
                                        </p:cTn>
                                        <p:tgtEl>
                                          <p:spTgt spid="94"/>
                                        </p:tgtEl>
                                        <p:attrNameLst>
                                          <p:attrName>style.visibility</p:attrName>
                                        </p:attrNameLst>
                                      </p:cBhvr>
                                      <p:to>
                                        <p:strVal val="visible"/>
                                      </p:to>
                                    </p:set>
                                    <p:anim calcmode="lin" valueType="num">
                                      <p:cBhvr>
                                        <p:cTn id="132" dur="500" fill="hold"/>
                                        <p:tgtEl>
                                          <p:spTgt spid="94"/>
                                        </p:tgtEl>
                                        <p:attrNameLst>
                                          <p:attrName>ppt_w</p:attrName>
                                        </p:attrNameLst>
                                      </p:cBhvr>
                                      <p:tavLst>
                                        <p:tav tm="0">
                                          <p:val>
                                            <p:fltVal val="0"/>
                                          </p:val>
                                        </p:tav>
                                        <p:tav tm="100000">
                                          <p:val>
                                            <p:strVal val="#ppt_w"/>
                                          </p:val>
                                        </p:tav>
                                      </p:tavLst>
                                    </p:anim>
                                    <p:anim calcmode="lin" valueType="num">
                                      <p:cBhvr>
                                        <p:cTn id="133" dur="500" fill="hold"/>
                                        <p:tgtEl>
                                          <p:spTgt spid="94"/>
                                        </p:tgtEl>
                                        <p:attrNameLst>
                                          <p:attrName>ppt_h</p:attrName>
                                        </p:attrNameLst>
                                      </p:cBhvr>
                                      <p:tavLst>
                                        <p:tav tm="0">
                                          <p:val>
                                            <p:fltVal val="0"/>
                                          </p:val>
                                        </p:tav>
                                        <p:tav tm="100000">
                                          <p:val>
                                            <p:strVal val="#ppt_h"/>
                                          </p:val>
                                        </p:tav>
                                      </p:tavLst>
                                    </p:anim>
                                    <p:animEffect transition="in" filter="fade">
                                      <p:cBhvr>
                                        <p:cTn id="134" dur="500"/>
                                        <p:tgtEl>
                                          <p:spTgt spid="94"/>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05"/>
                                        </p:tgtEl>
                                        <p:attrNameLst>
                                          <p:attrName>style.visibility</p:attrName>
                                        </p:attrNameLst>
                                      </p:cBhvr>
                                      <p:to>
                                        <p:strVal val="visible"/>
                                      </p:to>
                                    </p:set>
                                    <p:anim calcmode="lin" valueType="num">
                                      <p:cBhvr>
                                        <p:cTn id="137" dur="500" fill="hold"/>
                                        <p:tgtEl>
                                          <p:spTgt spid="105"/>
                                        </p:tgtEl>
                                        <p:attrNameLst>
                                          <p:attrName>ppt_w</p:attrName>
                                        </p:attrNameLst>
                                      </p:cBhvr>
                                      <p:tavLst>
                                        <p:tav tm="0">
                                          <p:val>
                                            <p:fltVal val="0"/>
                                          </p:val>
                                        </p:tav>
                                        <p:tav tm="100000">
                                          <p:val>
                                            <p:strVal val="#ppt_w"/>
                                          </p:val>
                                        </p:tav>
                                      </p:tavLst>
                                    </p:anim>
                                    <p:anim calcmode="lin" valueType="num">
                                      <p:cBhvr>
                                        <p:cTn id="138" dur="500" fill="hold"/>
                                        <p:tgtEl>
                                          <p:spTgt spid="105"/>
                                        </p:tgtEl>
                                        <p:attrNameLst>
                                          <p:attrName>ppt_h</p:attrName>
                                        </p:attrNameLst>
                                      </p:cBhvr>
                                      <p:tavLst>
                                        <p:tav tm="0">
                                          <p:val>
                                            <p:fltVal val="0"/>
                                          </p:val>
                                        </p:tav>
                                        <p:tav tm="100000">
                                          <p:val>
                                            <p:strVal val="#ppt_h"/>
                                          </p:val>
                                        </p:tav>
                                      </p:tavLst>
                                    </p:anim>
                                    <p:animEffect transition="in" filter="fade">
                                      <p:cBhvr>
                                        <p:cTn id="139" dur="500"/>
                                        <p:tgtEl>
                                          <p:spTgt spid="105"/>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6"/>
                                        </p:tgtEl>
                                        <p:attrNameLst>
                                          <p:attrName>style.visibility</p:attrName>
                                        </p:attrNameLst>
                                      </p:cBhvr>
                                      <p:to>
                                        <p:strVal val="visible"/>
                                      </p:to>
                                    </p:set>
                                    <p:anim calcmode="lin" valueType="num">
                                      <p:cBhvr>
                                        <p:cTn id="142" dur="500" fill="hold"/>
                                        <p:tgtEl>
                                          <p:spTgt spid="106"/>
                                        </p:tgtEl>
                                        <p:attrNameLst>
                                          <p:attrName>ppt_w</p:attrName>
                                        </p:attrNameLst>
                                      </p:cBhvr>
                                      <p:tavLst>
                                        <p:tav tm="0">
                                          <p:val>
                                            <p:fltVal val="0"/>
                                          </p:val>
                                        </p:tav>
                                        <p:tav tm="100000">
                                          <p:val>
                                            <p:strVal val="#ppt_w"/>
                                          </p:val>
                                        </p:tav>
                                      </p:tavLst>
                                    </p:anim>
                                    <p:anim calcmode="lin" valueType="num">
                                      <p:cBhvr>
                                        <p:cTn id="143" dur="500" fill="hold"/>
                                        <p:tgtEl>
                                          <p:spTgt spid="106"/>
                                        </p:tgtEl>
                                        <p:attrNameLst>
                                          <p:attrName>ppt_h</p:attrName>
                                        </p:attrNameLst>
                                      </p:cBhvr>
                                      <p:tavLst>
                                        <p:tav tm="0">
                                          <p:val>
                                            <p:fltVal val="0"/>
                                          </p:val>
                                        </p:tav>
                                        <p:tav tm="100000">
                                          <p:val>
                                            <p:strVal val="#ppt_h"/>
                                          </p:val>
                                        </p:tav>
                                      </p:tavLst>
                                    </p:anim>
                                    <p:animEffect transition="in" filter="fade">
                                      <p:cBhvr>
                                        <p:cTn id="144" dur="500"/>
                                        <p:tgtEl>
                                          <p:spTgt spid="106"/>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7"/>
                                        </p:tgtEl>
                                        <p:attrNameLst>
                                          <p:attrName>style.visibility</p:attrName>
                                        </p:attrNameLst>
                                      </p:cBhvr>
                                      <p:to>
                                        <p:strVal val="visible"/>
                                      </p:to>
                                    </p:set>
                                    <p:anim calcmode="lin" valueType="num">
                                      <p:cBhvr>
                                        <p:cTn id="147" dur="500" fill="hold"/>
                                        <p:tgtEl>
                                          <p:spTgt spid="107"/>
                                        </p:tgtEl>
                                        <p:attrNameLst>
                                          <p:attrName>ppt_w</p:attrName>
                                        </p:attrNameLst>
                                      </p:cBhvr>
                                      <p:tavLst>
                                        <p:tav tm="0">
                                          <p:val>
                                            <p:fltVal val="0"/>
                                          </p:val>
                                        </p:tav>
                                        <p:tav tm="100000">
                                          <p:val>
                                            <p:strVal val="#ppt_w"/>
                                          </p:val>
                                        </p:tav>
                                      </p:tavLst>
                                    </p:anim>
                                    <p:anim calcmode="lin" valueType="num">
                                      <p:cBhvr>
                                        <p:cTn id="148" dur="500" fill="hold"/>
                                        <p:tgtEl>
                                          <p:spTgt spid="107"/>
                                        </p:tgtEl>
                                        <p:attrNameLst>
                                          <p:attrName>ppt_h</p:attrName>
                                        </p:attrNameLst>
                                      </p:cBhvr>
                                      <p:tavLst>
                                        <p:tav tm="0">
                                          <p:val>
                                            <p:fltVal val="0"/>
                                          </p:val>
                                        </p:tav>
                                        <p:tav tm="100000">
                                          <p:val>
                                            <p:strVal val="#ppt_h"/>
                                          </p:val>
                                        </p:tav>
                                      </p:tavLst>
                                    </p:anim>
                                    <p:animEffect transition="in" filter="fade">
                                      <p:cBhvr>
                                        <p:cTn id="149" dur="500"/>
                                        <p:tgtEl>
                                          <p:spTgt spid="107"/>
                                        </p:tgtEl>
                                      </p:cBhvr>
                                    </p:animEffect>
                                  </p:childTnLst>
                                </p:cTn>
                              </p:par>
                              <p:par>
                                <p:cTn id="150" presetID="53" presetClass="entr" presetSubtype="16" fill="hold" nodeType="withEffect">
                                  <p:stCondLst>
                                    <p:cond delay="0"/>
                                  </p:stCondLst>
                                  <p:childTnLst>
                                    <p:set>
                                      <p:cBhvr>
                                        <p:cTn id="151" dur="1" fill="hold">
                                          <p:stCondLst>
                                            <p:cond delay="0"/>
                                          </p:stCondLst>
                                        </p:cTn>
                                        <p:tgtEl>
                                          <p:spTgt spid="112"/>
                                        </p:tgtEl>
                                        <p:attrNameLst>
                                          <p:attrName>style.visibility</p:attrName>
                                        </p:attrNameLst>
                                      </p:cBhvr>
                                      <p:to>
                                        <p:strVal val="visible"/>
                                      </p:to>
                                    </p:set>
                                    <p:anim calcmode="lin" valueType="num">
                                      <p:cBhvr>
                                        <p:cTn id="152" dur="500" fill="hold"/>
                                        <p:tgtEl>
                                          <p:spTgt spid="112"/>
                                        </p:tgtEl>
                                        <p:attrNameLst>
                                          <p:attrName>ppt_w</p:attrName>
                                        </p:attrNameLst>
                                      </p:cBhvr>
                                      <p:tavLst>
                                        <p:tav tm="0">
                                          <p:val>
                                            <p:fltVal val="0"/>
                                          </p:val>
                                        </p:tav>
                                        <p:tav tm="100000">
                                          <p:val>
                                            <p:strVal val="#ppt_w"/>
                                          </p:val>
                                        </p:tav>
                                      </p:tavLst>
                                    </p:anim>
                                    <p:anim calcmode="lin" valueType="num">
                                      <p:cBhvr>
                                        <p:cTn id="153" dur="500" fill="hold"/>
                                        <p:tgtEl>
                                          <p:spTgt spid="112"/>
                                        </p:tgtEl>
                                        <p:attrNameLst>
                                          <p:attrName>ppt_h</p:attrName>
                                        </p:attrNameLst>
                                      </p:cBhvr>
                                      <p:tavLst>
                                        <p:tav tm="0">
                                          <p:val>
                                            <p:fltVal val="0"/>
                                          </p:val>
                                        </p:tav>
                                        <p:tav tm="100000">
                                          <p:val>
                                            <p:strVal val="#ppt_h"/>
                                          </p:val>
                                        </p:tav>
                                      </p:tavLst>
                                    </p:anim>
                                    <p:animEffect transition="in" filter="fade">
                                      <p:cBhvr>
                                        <p:cTn id="154" dur="500"/>
                                        <p:tgtEl>
                                          <p:spTgt spid="112"/>
                                        </p:tgtEl>
                                      </p:cBhvr>
                                    </p:animEffect>
                                  </p:childTnLst>
                                </p:cTn>
                              </p:par>
                              <p:par>
                                <p:cTn id="155" presetID="53" presetClass="entr" presetSubtype="16" fill="hold" nodeType="withEffect">
                                  <p:stCondLst>
                                    <p:cond delay="0"/>
                                  </p:stCondLst>
                                  <p:childTnLst>
                                    <p:set>
                                      <p:cBhvr>
                                        <p:cTn id="156" dur="1" fill="hold">
                                          <p:stCondLst>
                                            <p:cond delay="0"/>
                                          </p:stCondLst>
                                        </p:cTn>
                                        <p:tgtEl>
                                          <p:spTgt spid="113"/>
                                        </p:tgtEl>
                                        <p:attrNameLst>
                                          <p:attrName>style.visibility</p:attrName>
                                        </p:attrNameLst>
                                      </p:cBhvr>
                                      <p:to>
                                        <p:strVal val="visible"/>
                                      </p:to>
                                    </p:set>
                                    <p:anim calcmode="lin" valueType="num">
                                      <p:cBhvr>
                                        <p:cTn id="157" dur="500" fill="hold"/>
                                        <p:tgtEl>
                                          <p:spTgt spid="113"/>
                                        </p:tgtEl>
                                        <p:attrNameLst>
                                          <p:attrName>ppt_w</p:attrName>
                                        </p:attrNameLst>
                                      </p:cBhvr>
                                      <p:tavLst>
                                        <p:tav tm="0">
                                          <p:val>
                                            <p:fltVal val="0"/>
                                          </p:val>
                                        </p:tav>
                                        <p:tav tm="100000">
                                          <p:val>
                                            <p:strVal val="#ppt_w"/>
                                          </p:val>
                                        </p:tav>
                                      </p:tavLst>
                                    </p:anim>
                                    <p:anim calcmode="lin" valueType="num">
                                      <p:cBhvr>
                                        <p:cTn id="158" dur="500" fill="hold"/>
                                        <p:tgtEl>
                                          <p:spTgt spid="113"/>
                                        </p:tgtEl>
                                        <p:attrNameLst>
                                          <p:attrName>ppt_h</p:attrName>
                                        </p:attrNameLst>
                                      </p:cBhvr>
                                      <p:tavLst>
                                        <p:tav tm="0">
                                          <p:val>
                                            <p:fltVal val="0"/>
                                          </p:val>
                                        </p:tav>
                                        <p:tav tm="100000">
                                          <p:val>
                                            <p:strVal val="#ppt_h"/>
                                          </p:val>
                                        </p:tav>
                                      </p:tavLst>
                                    </p:anim>
                                    <p:animEffect transition="in" filter="fade">
                                      <p:cBhvr>
                                        <p:cTn id="159" dur="500"/>
                                        <p:tgtEl>
                                          <p:spTgt spid="113"/>
                                        </p:tgtEl>
                                      </p:cBhvr>
                                    </p:animEffect>
                                  </p:childTnLst>
                                </p:cTn>
                              </p:par>
                              <p:par>
                                <p:cTn id="160" presetID="53" presetClass="entr" presetSubtype="16" fill="hold" nodeType="withEffect">
                                  <p:stCondLst>
                                    <p:cond delay="0"/>
                                  </p:stCondLst>
                                  <p:childTnLst>
                                    <p:set>
                                      <p:cBhvr>
                                        <p:cTn id="161" dur="1" fill="hold">
                                          <p:stCondLst>
                                            <p:cond delay="0"/>
                                          </p:stCondLst>
                                        </p:cTn>
                                        <p:tgtEl>
                                          <p:spTgt spid="114"/>
                                        </p:tgtEl>
                                        <p:attrNameLst>
                                          <p:attrName>style.visibility</p:attrName>
                                        </p:attrNameLst>
                                      </p:cBhvr>
                                      <p:to>
                                        <p:strVal val="visible"/>
                                      </p:to>
                                    </p:set>
                                    <p:anim calcmode="lin" valueType="num">
                                      <p:cBhvr>
                                        <p:cTn id="162" dur="500" fill="hold"/>
                                        <p:tgtEl>
                                          <p:spTgt spid="114"/>
                                        </p:tgtEl>
                                        <p:attrNameLst>
                                          <p:attrName>ppt_w</p:attrName>
                                        </p:attrNameLst>
                                      </p:cBhvr>
                                      <p:tavLst>
                                        <p:tav tm="0">
                                          <p:val>
                                            <p:fltVal val="0"/>
                                          </p:val>
                                        </p:tav>
                                        <p:tav tm="100000">
                                          <p:val>
                                            <p:strVal val="#ppt_w"/>
                                          </p:val>
                                        </p:tav>
                                      </p:tavLst>
                                    </p:anim>
                                    <p:anim calcmode="lin" valueType="num">
                                      <p:cBhvr>
                                        <p:cTn id="163" dur="500" fill="hold"/>
                                        <p:tgtEl>
                                          <p:spTgt spid="114"/>
                                        </p:tgtEl>
                                        <p:attrNameLst>
                                          <p:attrName>ppt_h</p:attrName>
                                        </p:attrNameLst>
                                      </p:cBhvr>
                                      <p:tavLst>
                                        <p:tav tm="0">
                                          <p:val>
                                            <p:fltVal val="0"/>
                                          </p:val>
                                        </p:tav>
                                        <p:tav tm="100000">
                                          <p:val>
                                            <p:strVal val="#ppt_h"/>
                                          </p:val>
                                        </p:tav>
                                      </p:tavLst>
                                    </p:anim>
                                    <p:animEffect transition="in" filter="fade">
                                      <p:cBhvr>
                                        <p:cTn id="164"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6C8FD45C-4E45-4440-8653-E87D55B81C42}"/>
              </a:ext>
            </a:extLst>
          </p:cNvPr>
          <p:cNvGrpSpPr/>
          <p:nvPr/>
        </p:nvGrpSpPr>
        <p:grpSpPr>
          <a:xfrm>
            <a:off x="15923207" y="1328338"/>
            <a:ext cx="2587211" cy="7623658"/>
            <a:chOff x="15164201" y="1331670"/>
            <a:chExt cx="2587211" cy="7623658"/>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sp>
          <p:nvSpPr>
            <p:cNvPr id="44" name="Freeform 44"/>
            <p:cNvSpPr/>
            <p:nvPr/>
          </p:nvSpPr>
          <p:spPr>
            <a:xfrm rot="5400000">
              <a:off x="12692514" y="4512959"/>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9"/>
              <a:stretch>
                <a:fillRect/>
              </a:stretch>
            </a:blipFill>
          </p:spPr>
        </p:sp>
      </p:grpSp>
      <p:grpSp>
        <p:nvGrpSpPr>
          <p:cNvPr id="45" name="Group 45"/>
          <p:cNvGrpSpPr/>
          <p:nvPr/>
        </p:nvGrpSpPr>
        <p:grpSpPr>
          <a:xfrm>
            <a:off x="163371" y="1470992"/>
            <a:ext cx="1382238" cy="7134325"/>
            <a:chOff x="-175872" y="0"/>
            <a:chExt cx="1842984" cy="9512433"/>
          </a:xfrm>
        </p:grpSpPr>
        <p:sp>
          <p:nvSpPr>
            <p:cNvPr id="46" name="TextBox 46"/>
            <p:cNvSpPr txBox="1"/>
            <p:nvPr/>
          </p:nvSpPr>
          <p:spPr>
            <a:xfrm rot="16200000">
              <a:off x="5080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7" name="TextBox 47"/>
            <p:cNvSpPr txBox="1"/>
            <p:nvPr/>
          </p:nvSpPr>
          <p:spPr>
            <a:xfrm rot="16200000">
              <a:off x="508044" y="-68391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8" name="TextBox 48"/>
            <p:cNvSpPr txBox="1"/>
            <p:nvPr/>
          </p:nvSpPr>
          <p:spPr>
            <a:xfrm rot="16200000">
              <a:off x="5080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9" name="TextBox 49"/>
            <p:cNvSpPr txBox="1"/>
            <p:nvPr/>
          </p:nvSpPr>
          <p:spPr>
            <a:xfrm rot="16200000">
              <a:off x="5080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0" name="TextBox 50"/>
            <p:cNvSpPr txBox="1"/>
            <p:nvPr/>
          </p:nvSpPr>
          <p:spPr>
            <a:xfrm rot="16200000">
              <a:off x="508044" y="270506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1" name="TextBox 51"/>
            <p:cNvSpPr txBox="1"/>
            <p:nvPr/>
          </p:nvSpPr>
          <p:spPr>
            <a:xfrm rot="16200000">
              <a:off x="5080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2" name="TextBox 52"/>
            <p:cNvSpPr txBox="1"/>
            <p:nvPr/>
          </p:nvSpPr>
          <p:spPr>
            <a:xfrm rot="16200000">
              <a:off x="5080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3" name="TextBox 53"/>
            <p:cNvSpPr txBox="1"/>
            <p:nvPr/>
          </p:nvSpPr>
          <p:spPr>
            <a:xfrm rot="16200000">
              <a:off x="5080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4" name="TextBox 54"/>
            <p:cNvSpPr txBox="1"/>
            <p:nvPr/>
          </p:nvSpPr>
          <p:spPr>
            <a:xfrm rot="16200000">
              <a:off x="5080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55" name="Freeform 55"/>
          <p:cNvSpPr/>
          <p:nvPr/>
        </p:nvSpPr>
        <p:spPr>
          <a:xfrm>
            <a:off x="662434"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10"/>
            <a:stretch>
              <a:fillRect/>
            </a:stretch>
          </a:blipFill>
        </p:spPr>
      </p:sp>
      <p:grpSp>
        <p:nvGrpSpPr>
          <p:cNvPr id="56" name="Group 56"/>
          <p:cNvGrpSpPr/>
          <p:nvPr/>
        </p:nvGrpSpPr>
        <p:grpSpPr>
          <a:xfrm>
            <a:off x="282681" y="342899"/>
            <a:ext cx="17185764" cy="9635941"/>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59" name="Group 59"/>
          <p:cNvGrpSpPr/>
          <p:nvPr/>
        </p:nvGrpSpPr>
        <p:grpSpPr>
          <a:xfrm>
            <a:off x="970828" y="1028700"/>
            <a:ext cx="16197702"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62" name="Group 62"/>
          <p:cNvGrpSpPr/>
          <p:nvPr/>
        </p:nvGrpSpPr>
        <p:grpSpPr>
          <a:xfrm>
            <a:off x="1174024"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5" name="Group 65"/>
          <p:cNvGrpSpPr/>
          <p:nvPr/>
        </p:nvGrpSpPr>
        <p:grpSpPr>
          <a:xfrm>
            <a:off x="1174024"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8" name="Group 68"/>
          <p:cNvGrpSpPr/>
          <p:nvPr/>
        </p:nvGrpSpPr>
        <p:grpSpPr>
          <a:xfrm>
            <a:off x="1174024"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1" name="Group 71"/>
          <p:cNvGrpSpPr/>
          <p:nvPr/>
        </p:nvGrpSpPr>
        <p:grpSpPr>
          <a:xfrm>
            <a:off x="1174024"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4" name="Group 74"/>
          <p:cNvGrpSpPr/>
          <p:nvPr/>
        </p:nvGrpSpPr>
        <p:grpSpPr>
          <a:xfrm>
            <a:off x="1174024"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7" name="Group 77"/>
          <p:cNvGrpSpPr/>
          <p:nvPr/>
        </p:nvGrpSpPr>
        <p:grpSpPr>
          <a:xfrm>
            <a:off x="1174024"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0" name="Group 80"/>
          <p:cNvGrpSpPr/>
          <p:nvPr/>
        </p:nvGrpSpPr>
        <p:grpSpPr>
          <a:xfrm>
            <a:off x="1174024"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3" name="Group 83"/>
          <p:cNvGrpSpPr/>
          <p:nvPr/>
        </p:nvGrpSpPr>
        <p:grpSpPr>
          <a:xfrm>
            <a:off x="1174024"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6" name="Group 86"/>
          <p:cNvGrpSpPr/>
          <p:nvPr/>
        </p:nvGrpSpPr>
        <p:grpSpPr>
          <a:xfrm>
            <a:off x="1174024"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sp>
        <p:nvSpPr>
          <p:cNvPr id="113" name="Freeform 113"/>
          <p:cNvSpPr/>
          <p:nvPr/>
        </p:nvSpPr>
        <p:spPr>
          <a:xfrm>
            <a:off x="15713718" y="943253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11">
              <a:extLst>
                <a:ext uri="{96DAC541-7B7A-43D3-8B79-37D633B846F1}">
                  <asvg:svgBlip xmlns:asvg="http://schemas.microsoft.com/office/drawing/2016/SVG/main" r:embed="rId12"/>
                </a:ext>
              </a:extLst>
            </a:blip>
            <a:stretch>
              <a:fillRect t="-112263"/>
            </a:stretch>
          </a:blipFill>
        </p:spPr>
      </p:sp>
      <p:sp>
        <p:nvSpPr>
          <p:cNvPr id="114" name="Freeform 114"/>
          <p:cNvSpPr/>
          <p:nvPr/>
        </p:nvSpPr>
        <p:spPr>
          <a:xfrm rot="-807976">
            <a:off x="262286" y="-102983"/>
            <a:ext cx="1417084" cy="1702203"/>
          </a:xfrm>
          <a:custGeom>
            <a:avLst/>
            <a:gdLst/>
            <a:ahLst/>
            <a:cxnLst/>
            <a:rect l="l" t="t" r="r" b="b"/>
            <a:pathLst>
              <a:path w="1417084" h="1702203">
                <a:moveTo>
                  <a:pt x="0" y="0"/>
                </a:moveTo>
                <a:lnTo>
                  <a:pt x="1417084" y="0"/>
                </a:lnTo>
                <a:lnTo>
                  <a:pt x="1417084" y="1702203"/>
                </a:lnTo>
                <a:lnTo>
                  <a:pt x="0" y="1702203"/>
                </a:lnTo>
                <a:lnTo>
                  <a:pt x="0" y="0"/>
                </a:lnTo>
                <a:close/>
              </a:path>
            </a:pathLst>
          </a:custGeom>
          <a:blipFill>
            <a:blip r:embed="rId13"/>
            <a:stretch>
              <a:fillRect/>
            </a:stretch>
          </a:blipFill>
        </p:spPr>
      </p:sp>
      <p:sp>
        <p:nvSpPr>
          <p:cNvPr id="115" name="Freeform 115"/>
          <p:cNvSpPr/>
          <p:nvPr/>
        </p:nvSpPr>
        <p:spPr>
          <a:xfrm rot="1743030">
            <a:off x="317964" y="9412559"/>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14">
              <a:extLst>
                <a:ext uri="{96DAC541-7B7A-43D3-8B79-37D633B846F1}">
                  <asvg:svgBlip xmlns:asvg="http://schemas.microsoft.com/office/drawing/2016/SVG/main" r:embed="rId15"/>
                </a:ext>
              </a:extLst>
            </a:blip>
            <a:stretch>
              <a:fillRect r="-58022" b="-75336"/>
            </a:stretch>
          </a:blipFill>
        </p:spPr>
      </p:sp>
      <p:sp>
        <p:nvSpPr>
          <p:cNvPr id="119" name="Freeform 119"/>
          <p:cNvSpPr/>
          <p:nvPr/>
        </p:nvSpPr>
        <p:spPr>
          <a:xfrm rot="-2375794" flipH="1">
            <a:off x="340407" y="9141806"/>
            <a:ext cx="1362848" cy="1077063"/>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14">
              <a:extLst>
                <a:ext uri="{96DAC541-7B7A-43D3-8B79-37D633B846F1}">
                  <asvg:svgBlip xmlns:asvg="http://schemas.microsoft.com/office/drawing/2016/SVG/main" r:embed="rId15"/>
                </a:ext>
              </a:extLst>
            </a:blip>
            <a:stretch>
              <a:fillRect r="-58022" b="-75336"/>
            </a:stretch>
          </a:blipFill>
        </p:spPr>
      </p:sp>
      <p:sp>
        <p:nvSpPr>
          <p:cNvPr id="120" name="Freeform 120"/>
          <p:cNvSpPr/>
          <p:nvPr/>
        </p:nvSpPr>
        <p:spPr>
          <a:xfrm rot="-6877315" flipH="1">
            <a:off x="16802273" y="211625"/>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16"/>
            <a:stretch>
              <a:fillRect t="-62571" r="-193516" b="-197067"/>
            </a:stretch>
          </a:blipFill>
        </p:spPr>
      </p:sp>
      <p:grpSp>
        <p:nvGrpSpPr>
          <p:cNvPr id="126" name="Group 126"/>
          <p:cNvGrpSpPr/>
          <p:nvPr/>
        </p:nvGrpSpPr>
        <p:grpSpPr>
          <a:xfrm>
            <a:off x="195321" y="1720657"/>
            <a:ext cx="1382238" cy="7134325"/>
            <a:chOff x="-23472" y="0"/>
            <a:chExt cx="1842984" cy="9512433"/>
          </a:xfrm>
        </p:grpSpPr>
        <p:sp>
          <p:nvSpPr>
            <p:cNvPr id="127" name="TextBox 127"/>
            <p:cNvSpPr txBox="1"/>
            <p:nvPr/>
          </p:nvSpPr>
          <p:spPr>
            <a:xfrm rot="5400000">
              <a:off x="660444" y="-683916"/>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28" name="TextBox 128"/>
            <p:cNvSpPr txBox="1"/>
            <p:nvPr/>
          </p:nvSpPr>
          <p:spPr>
            <a:xfrm rot="5400000">
              <a:off x="6604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29" name="TextBox 129"/>
            <p:cNvSpPr txBox="1"/>
            <p:nvPr/>
          </p:nvSpPr>
          <p:spPr>
            <a:xfrm rot="5400000">
              <a:off x="6604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0" name="TextBox 130"/>
            <p:cNvSpPr txBox="1"/>
            <p:nvPr/>
          </p:nvSpPr>
          <p:spPr>
            <a:xfrm rot="5400000">
              <a:off x="660444" y="2705065"/>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31" name="TextBox 131"/>
            <p:cNvSpPr txBox="1"/>
            <p:nvPr/>
          </p:nvSpPr>
          <p:spPr>
            <a:xfrm rot="5400000">
              <a:off x="6604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2" name="TextBox 132"/>
            <p:cNvSpPr txBox="1"/>
            <p:nvPr/>
          </p:nvSpPr>
          <p:spPr>
            <a:xfrm rot="5400000">
              <a:off x="6604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3" name="TextBox 133"/>
            <p:cNvSpPr txBox="1"/>
            <p:nvPr/>
          </p:nvSpPr>
          <p:spPr>
            <a:xfrm rot="5400000">
              <a:off x="6604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4" name="TextBox 134"/>
            <p:cNvSpPr txBox="1"/>
            <p:nvPr/>
          </p:nvSpPr>
          <p:spPr>
            <a:xfrm rot="5400000">
              <a:off x="6604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5" name="TextBox 135"/>
            <p:cNvSpPr txBox="1"/>
            <p:nvPr/>
          </p:nvSpPr>
          <p:spPr>
            <a:xfrm rot="5400000">
              <a:off x="6604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149" name="TextBox 8">
            <a:extLst>
              <a:ext uri="{FF2B5EF4-FFF2-40B4-BE49-F238E27FC236}">
                <a16:creationId xmlns:a16="http://schemas.microsoft.com/office/drawing/2014/main" id="{CB43D5EF-168E-49D9-B92A-F373CBDB3C9A}"/>
              </a:ext>
            </a:extLst>
          </p:cNvPr>
          <p:cNvSpPr txBox="1"/>
          <p:nvPr/>
        </p:nvSpPr>
        <p:spPr>
          <a:xfrm>
            <a:off x="1995511" y="1086879"/>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15. romantic comedy (n): </a:t>
            </a:r>
          </a:p>
        </p:txBody>
      </p:sp>
      <p:sp>
        <p:nvSpPr>
          <p:cNvPr id="150" name="Rectangle 149">
            <a:extLst>
              <a:ext uri="{FF2B5EF4-FFF2-40B4-BE49-F238E27FC236}">
                <a16:creationId xmlns:a16="http://schemas.microsoft.com/office/drawing/2014/main" id="{A4F2FF43-13D0-48AF-AB1F-D973BF2E62ED}"/>
              </a:ext>
            </a:extLst>
          </p:cNvPr>
          <p:cNvSpPr/>
          <p:nvPr/>
        </p:nvSpPr>
        <p:spPr>
          <a:xfrm>
            <a:off x="8338730" y="1261115"/>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/rəʊ'mæntɪk 'kɒmədɪ/</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phim lãng mạn hài</a:t>
            </a:r>
          </a:p>
        </p:txBody>
      </p:sp>
      <p:sp>
        <p:nvSpPr>
          <p:cNvPr id="157" name="TextBox 8">
            <a:extLst>
              <a:ext uri="{FF2B5EF4-FFF2-40B4-BE49-F238E27FC236}">
                <a16:creationId xmlns:a16="http://schemas.microsoft.com/office/drawing/2014/main" id="{227F3E21-2E0D-466A-A108-D435342905E9}"/>
              </a:ext>
            </a:extLst>
          </p:cNvPr>
          <p:cNvSpPr txBox="1"/>
          <p:nvPr/>
        </p:nvSpPr>
        <p:spPr>
          <a:xfrm>
            <a:off x="-258823" y="5137601"/>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16. soap opera (n): </a:t>
            </a:r>
          </a:p>
        </p:txBody>
      </p:sp>
      <p:sp>
        <p:nvSpPr>
          <p:cNvPr id="158" name="Rectangle 157">
            <a:extLst>
              <a:ext uri="{FF2B5EF4-FFF2-40B4-BE49-F238E27FC236}">
                <a16:creationId xmlns:a16="http://schemas.microsoft.com/office/drawing/2014/main" id="{731DE13A-4D8B-43A3-9776-452095C49718}"/>
              </a:ext>
            </a:extLst>
          </p:cNvPr>
          <p:cNvSpPr/>
          <p:nvPr/>
        </p:nvSpPr>
        <p:spPr>
          <a:xfrm>
            <a:off x="5420574" y="5251683"/>
            <a:ext cx="9144000" cy="1323439"/>
          </a:xfrm>
          <a:prstGeom prst="rect">
            <a:avLst/>
          </a:prstGeom>
        </p:spPr>
        <p:txBody>
          <a:bodyPr>
            <a:spAutoFit/>
          </a:bodyPr>
          <a:lstStyle/>
          <a:p>
            <a:r>
              <a:rPr lang="en-US" sz="4000" b="1" dirty="0">
                <a:solidFill>
                  <a:schemeClr val="tx1">
                    <a:lumMod val="95000"/>
                    <a:lumOff val="5000"/>
                  </a:schemeClr>
                </a:solidFill>
              </a:rPr>
              <a:t>/</a:t>
            </a:r>
            <a:r>
              <a:rPr lang="en-US" sz="4000" b="1" dirty="0" err="1">
                <a:solidFill>
                  <a:schemeClr val="tx1">
                    <a:lumMod val="95000"/>
                    <a:lumOff val="5000"/>
                  </a:schemeClr>
                </a:solidFill>
              </a:rPr>
              <a:t>səʊp</a:t>
            </a:r>
            <a:r>
              <a:rPr lang="en-US" sz="4000" b="1" dirty="0">
                <a:solidFill>
                  <a:schemeClr val="tx1">
                    <a:lumMod val="95000"/>
                    <a:lumOff val="5000"/>
                  </a:schemeClr>
                </a:solidFill>
              </a:rPr>
              <a:t> '</a:t>
            </a:r>
            <a:r>
              <a:rPr lang="en-US" sz="4000" b="1" dirty="0" err="1">
                <a:solidFill>
                  <a:schemeClr val="tx1">
                    <a:lumMod val="95000"/>
                    <a:lumOff val="5000"/>
                  </a:schemeClr>
                </a:solidFill>
              </a:rPr>
              <a:t>ɒprə</a:t>
            </a:r>
            <a:r>
              <a:rPr lang="en-US" sz="4000" b="1" dirty="0">
                <a:solidFill>
                  <a:schemeClr val="tx1">
                    <a:lumMod val="95000"/>
                    <a:lumOff val="5000"/>
                  </a:schemeClr>
                </a:solidFill>
              </a:rPr>
              <a:t>/</a:t>
            </a:r>
          </a:p>
          <a:p>
            <a:r>
              <a:rPr lang="en-US" sz="4000" b="1" dirty="0" err="1">
                <a:solidFill>
                  <a:schemeClr val="tx1">
                    <a:lumMod val="95000"/>
                    <a:lumOff val="5000"/>
                  </a:schemeClr>
                </a:solidFill>
              </a:rPr>
              <a:t>phim</a:t>
            </a:r>
            <a:r>
              <a:rPr lang="en-US" sz="4000" b="1" dirty="0">
                <a:solidFill>
                  <a:schemeClr val="tx1">
                    <a:lumMod val="95000"/>
                    <a:lumOff val="5000"/>
                  </a:schemeClr>
                </a:solidFill>
              </a:rPr>
              <a:t> </a:t>
            </a:r>
            <a:r>
              <a:rPr lang="en-US" sz="4000" b="1" dirty="0" err="1">
                <a:solidFill>
                  <a:schemeClr val="tx1">
                    <a:lumMod val="95000"/>
                    <a:lumOff val="5000"/>
                  </a:schemeClr>
                </a:solidFill>
              </a:rPr>
              <a:t>dài</a:t>
            </a:r>
            <a:r>
              <a:rPr lang="en-US" sz="4000" b="1" dirty="0">
                <a:solidFill>
                  <a:schemeClr val="tx1">
                    <a:lumMod val="95000"/>
                    <a:lumOff val="5000"/>
                  </a:schemeClr>
                </a:solidFill>
              </a:rPr>
              <a:t> </a:t>
            </a:r>
            <a:r>
              <a:rPr lang="en-US" sz="4000" b="1" dirty="0" err="1">
                <a:solidFill>
                  <a:schemeClr val="tx1">
                    <a:lumMod val="95000"/>
                    <a:lumOff val="5000"/>
                  </a:schemeClr>
                </a:solidFill>
              </a:rPr>
              <a:t>tập</a:t>
            </a:r>
            <a:endParaRPr lang="en-US" sz="4000" b="1" dirty="0">
              <a:solidFill>
                <a:schemeClr val="tx1">
                  <a:lumMod val="95000"/>
                  <a:lumOff val="5000"/>
                </a:schemeClr>
              </a:solidFill>
            </a:endParaRPr>
          </a:p>
        </p:txBody>
      </p:sp>
      <p:sp>
        <p:nvSpPr>
          <p:cNvPr id="159" name="TextBox 8">
            <a:extLst>
              <a:ext uri="{FF2B5EF4-FFF2-40B4-BE49-F238E27FC236}">
                <a16:creationId xmlns:a16="http://schemas.microsoft.com/office/drawing/2014/main" id="{AE824391-43C2-4E84-9FD9-53A4B388D2CA}"/>
              </a:ext>
            </a:extLst>
          </p:cNvPr>
          <p:cNvSpPr txBox="1"/>
          <p:nvPr/>
        </p:nvSpPr>
        <p:spPr>
          <a:xfrm>
            <a:off x="8127079" y="5131776"/>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17. television (n): </a:t>
            </a:r>
          </a:p>
        </p:txBody>
      </p:sp>
      <p:sp>
        <p:nvSpPr>
          <p:cNvPr id="160" name="Rectangle 159">
            <a:extLst>
              <a:ext uri="{FF2B5EF4-FFF2-40B4-BE49-F238E27FC236}">
                <a16:creationId xmlns:a16="http://schemas.microsoft.com/office/drawing/2014/main" id="{11BE4353-E66E-4C3C-9192-15CB08B9B3B8}"/>
              </a:ext>
            </a:extLst>
          </p:cNvPr>
          <p:cNvSpPr/>
          <p:nvPr/>
        </p:nvSpPr>
        <p:spPr>
          <a:xfrm>
            <a:off x="13716000" y="5277891"/>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/'telɪvɪʒn/</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 vi</a:t>
            </a:r>
          </a:p>
        </p:txBody>
      </p:sp>
      <p:pic>
        <p:nvPicPr>
          <p:cNvPr id="89" name="Picture 88">
            <a:extLst>
              <a:ext uri="{FF2B5EF4-FFF2-40B4-BE49-F238E27FC236}">
                <a16:creationId xmlns:a16="http://schemas.microsoft.com/office/drawing/2014/main" id="{49F6C8F5-D57A-4E9B-9799-7C49043CA2D9}"/>
              </a:ext>
            </a:extLst>
          </p:cNvPr>
          <p:cNvPicPr>
            <a:picLocks noChangeAspect="1"/>
          </p:cNvPicPr>
          <p:nvPr/>
        </p:nvPicPr>
        <p:blipFill>
          <a:blip r:embed="rId17"/>
          <a:stretch>
            <a:fillRect/>
          </a:stretch>
        </p:blipFill>
        <p:spPr>
          <a:xfrm>
            <a:off x="1661184" y="6070374"/>
            <a:ext cx="3505983" cy="2621778"/>
          </a:xfrm>
          <a:prstGeom prst="rect">
            <a:avLst/>
          </a:prstGeom>
        </p:spPr>
      </p:pic>
      <p:pic>
        <p:nvPicPr>
          <p:cNvPr id="90" name="Picture 89">
            <a:extLst>
              <a:ext uri="{FF2B5EF4-FFF2-40B4-BE49-F238E27FC236}">
                <a16:creationId xmlns:a16="http://schemas.microsoft.com/office/drawing/2014/main" id="{E09F75D8-DCD7-4414-99BE-AA8681D4800F}"/>
              </a:ext>
            </a:extLst>
          </p:cNvPr>
          <p:cNvPicPr>
            <a:picLocks noChangeAspect="1"/>
          </p:cNvPicPr>
          <p:nvPr/>
        </p:nvPicPr>
        <p:blipFill>
          <a:blip r:embed="rId18"/>
          <a:stretch>
            <a:fillRect/>
          </a:stretch>
        </p:blipFill>
        <p:spPr>
          <a:xfrm>
            <a:off x="3049151" y="1979912"/>
            <a:ext cx="4959827" cy="3064179"/>
          </a:xfrm>
          <a:prstGeom prst="rect">
            <a:avLst/>
          </a:prstGeom>
        </p:spPr>
      </p:pic>
      <p:pic>
        <p:nvPicPr>
          <p:cNvPr id="91" name="Picture 90">
            <a:extLst>
              <a:ext uri="{FF2B5EF4-FFF2-40B4-BE49-F238E27FC236}">
                <a16:creationId xmlns:a16="http://schemas.microsoft.com/office/drawing/2014/main" id="{13321EBA-9BC0-4EE5-BE74-1DC258431256}"/>
              </a:ext>
            </a:extLst>
          </p:cNvPr>
          <p:cNvPicPr>
            <a:picLocks noChangeAspect="1"/>
          </p:cNvPicPr>
          <p:nvPr/>
        </p:nvPicPr>
        <p:blipFill>
          <a:blip r:embed="rId19"/>
          <a:stretch>
            <a:fillRect/>
          </a:stretch>
        </p:blipFill>
        <p:spPr>
          <a:xfrm>
            <a:off x="9660892" y="6194123"/>
            <a:ext cx="3629667" cy="2831762"/>
          </a:xfrm>
          <a:prstGeom prst="rect">
            <a:avLst/>
          </a:prstGeom>
        </p:spPr>
      </p:pic>
      <p:pic>
        <p:nvPicPr>
          <p:cNvPr id="92" name="romantic comedy">
            <a:hlinkClick r:id="" action="ppaction://media"/>
            <a:extLst>
              <a:ext uri="{FF2B5EF4-FFF2-40B4-BE49-F238E27FC236}">
                <a16:creationId xmlns:a16="http://schemas.microsoft.com/office/drawing/2014/main" id="{2BE533C1-4651-4D5C-A0B9-BEA7BB03DAA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932406" y="3028610"/>
            <a:ext cx="609600" cy="609600"/>
          </a:xfrm>
          <a:prstGeom prst="rect">
            <a:avLst/>
          </a:prstGeom>
        </p:spPr>
      </p:pic>
      <p:pic>
        <p:nvPicPr>
          <p:cNvPr id="93" name="soap opera">
            <a:hlinkClick r:id="" action="ppaction://media"/>
            <a:extLst>
              <a:ext uri="{FF2B5EF4-FFF2-40B4-BE49-F238E27FC236}">
                <a16:creationId xmlns:a16="http://schemas.microsoft.com/office/drawing/2014/main" id="{A791EA71-58F6-4E77-8877-9ADF94FE728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5782217" y="7313875"/>
            <a:ext cx="609600" cy="609600"/>
          </a:xfrm>
          <a:prstGeom prst="rect">
            <a:avLst/>
          </a:prstGeom>
        </p:spPr>
      </p:pic>
      <p:pic>
        <p:nvPicPr>
          <p:cNvPr id="94" name="television">
            <a:hlinkClick r:id="" action="ppaction://media"/>
            <a:extLst>
              <a:ext uri="{FF2B5EF4-FFF2-40B4-BE49-F238E27FC236}">
                <a16:creationId xmlns:a16="http://schemas.microsoft.com/office/drawing/2014/main" id="{4F8419E7-42AA-4D60-884B-F2841C9E011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3832511" y="7108708"/>
            <a:ext cx="609600" cy="609600"/>
          </a:xfrm>
          <a:prstGeom prst="rect">
            <a:avLst/>
          </a:prstGeom>
        </p:spPr>
      </p:pic>
    </p:spTree>
    <p:extLst>
      <p:ext uri="{BB962C8B-B14F-4D97-AF65-F5344CB8AC3E}">
        <p14:creationId xmlns:p14="http://schemas.microsoft.com/office/powerpoint/2010/main" val="105729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500" fill="hold"/>
                                        <p:tgtEl>
                                          <p:spTgt spid="140"/>
                                        </p:tgtEl>
                                        <p:attrNameLst>
                                          <p:attrName>ppt_w</p:attrName>
                                        </p:attrNameLst>
                                      </p:cBhvr>
                                      <p:tavLst>
                                        <p:tav tm="0">
                                          <p:val>
                                            <p:fltVal val="0"/>
                                          </p:val>
                                        </p:tav>
                                        <p:tav tm="100000">
                                          <p:val>
                                            <p:strVal val="#ppt_w"/>
                                          </p:val>
                                        </p:tav>
                                      </p:tavLst>
                                    </p:anim>
                                    <p:anim calcmode="lin" valueType="num">
                                      <p:cBhvr>
                                        <p:cTn id="8" dur="500" fill="hold"/>
                                        <p:tgtEl>
                                          <p:spTgt spid="140"/>
                                        </p:tgtEl>
                                        <p:attrNameLst>
                                          <p:attrName>ppt_h</p:attrName>
                                        </p:attrNameLst>
                                      </p:cBhvr>
                                      <p:tavLst>
                                        <p:tav tm="0">
                                          <p:val>
                                            <p:fltVal val="0"/>
                                          </p:val>
                                        </p:tav>
                                        <p:tav tm="100000">
                                          <p:val>
                                            <p:strVal val="#ppt_h"/>
                                          </p:val>
                                        </p:tav>
                                      </p:tavLst>
                                    </p:anim>
                                    <p:animEffect transition="in" filter="fade">
                                      <p:cBhvr>
                                        <p:cTn id="9" dur="500"/>
                                        <p:tgtEl>
                                          <p:spTgt spid="140"/>
                                        </p:tgtEl>
                                      </p:cBhvr>
                                    </p:animEffec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500" fill="hold"/>
                                        <p:tgtEl>
                                          <p:spTgt spid="62"/>
                                        </p:tgtEl>
                                        <p:attrNameLst>
                                          <p:attrName>ppt_w</p:attrName>
                                        </p:attrNameLst>
                                      </p:cBhvr>
                                      <p:tavLst>
                                        <p:tav tm="0">
                                          <p:val>
                                            <p:fltVal val="0"/>
                                          </p:val>
                                        </p:tav>
                                        <p:tav tm="100000">
                                          <p:val>
                                            <p:strVal val="#ppt_w"/>
                                          </p:val>
                                        </p:tav>
                                      </p:tavLst>
                                    </p:anim>
                                    <p:anim calcmode="lin" valueType="num">
                                      <p:cBhvr>
                                        <p:cTn id="23" dur="500" fill="hold"/>
                                        <p:tgtEl>
                                          <p:spTgt spid="62"/>
                                        </p:tgtEl>
                                        <p:attrNameLst>
                                          <p:attrName>ppt_h</p:attrName>
                                        </p:attrNameLst>
                                      </p:cBhvr>
                                      <p:tavLst>
                                        <p:tav tm="0">
                                          <p:val>
                                            <p:fltVal val="0"/>
                                          </p:val>
                                        </p:tav>
                                        <p:tav tm="100000">
                                          <p:val>
                                            <p:strVal val="#ppt_h"/>
                                          </p:val>
                                        </p:tav>
                                      </p:tavLst>
                                    </p:anim>
                                    <p:animEffect transition="in" filter="fade">
                                      <p:cBhvr>
                                        <p:cTn id="24" dur="500"/>
                                        <p:tgtEl>
                                          <p:spTgt spid="62"/>
                                        </p:tgtEl>
                                      </p:cBhvr>
                                    </p:animEffect>
                                  </p:childTnLst>
                                </p:cTn>
                              </p:par>
                              <p:par>
                                <p:cTn id="25" presetID="53" presetClass="entr" presetSubtype="16"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500" fill="hold"/>
                                        <p:tgtEl>
                                          <p:spTgt spid="65"/>
                                        </p:tgtEl>
                                        <p:attrNameLst>
                                          <p:attrName>ppt_w</p:attrName>
                                        </p:attrNameLst>
                                      </p:cBhvr>
                                      <p:tavLst>
                                        <p:tav tm="0">
                                          <p:val>
                                            <p:fltVal val="0"/>
                                          </p:val>
                                        </p:tav>
                                        <p:tav tm="100000">
                                          <p:val>
                                            <p:strVal val="#ppt_w"/>
                                          </p:val>
                                        </p:tav>
                                      </p:tavLst>
                                    </p:anim>
                                    <p:anim calcmode="lin" valueType="num">
                                      <p:cBhvr>
                                        <p:cTn id="28" dur="500" fill="hold"/>
                                        <p:tgtEl>
                                          <p:spTgt spid="65"/>
                                        </p:tgtEl>
                                        <p:attrNameLst>
                                          <p:attrName>ppt_h</p:attrName>
                                        </p:attrNameLst>
                                      </p:cBhvr>
                                      <p:tavLst>
                                        <p:tav tm="0">
                                          <p:val>
                                            <p:fltVal val="0"/>
                                          </p:val>
                                        </p:tav>
                                        <p:tav tm="100000">
                                          <p:val>
                                            <p:strVal val="#ppt_h"/>
                                          </p:val>
                                        </p:tav>
                                      </p:tavLst>
                                    </p:anim>
                                    <p:animEffect transition="in" filter="fade">
                                      <p:cBhvr>
                                        <p:cTn id="29" dur="500"/>
                                        <p:tgtEl>
                                          <p:spTgt spid="65"/>
                                        </p:tgtEl>
                                      </p:cBhvr>
                                    </p:animEffect>
                                  </p:childTnLst>
                                </p:cTn>
                              </p:par>
                              <p:par>
                                <p:cTn id="30" presetID="53" presetClass="entr" presetSubtype="16"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par>
                                <p:cTn id="35" presetID="53" presetClass="entr" presetSubtype="16"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par>
                                <p:cTn id="45" presetID="53" presetClass="entr" presetSubtype="16"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par>
                                <p:cTn id="50" presetID="53" presetClass="entr" presetSubtype="16" fill="hold" nodeType="with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par>
                                <p:cTn id="60" presetID="53" presetClass="entr" presetSubtype="16"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Effect transition="in" filter="fade">
                                      <p:cBhvr>
                                        <p:cTn id="64" dur="500"/>
                                        <p:tgtEl>
                                          <p:spTgt spid="86"/>
                                        </p:tgtEl>
                                      </p:cBhvr>
                                    </p:animEffect>
                                  </p:childTnLst>
                                </p:cTn>
                              </p:par>
                              <p:par>
                                <p:cTn id="65" presetID="53" presetClass="entr" presetSubtype="16" fill="hold" nodeType="withEffect">
                                  <p:stCondLst>
                                    <p:cond delay="0"/>
                                  </p:stCondLst>
                                  <p:childTnLst>
                                    <p:set>
                                      <p:cBhvr>
                                        <p:cTn id="66" dur="1" fill="hold">
                                          <p:stCondLst>
                                            <p:cond delay="0"/>
                                          </p:stCondLst>
                                        </p:cTn>
                                        <p:tgtEl>
                                          <p:spTgt spid="113"/>
                                        </p:tgtEl>
                                        <p:attrNameLst>
                                          <p:attrName>style.visibility</p:attrName>
                                        </p:attrNameLst>
                                      </p:cBhvr>
                                      <p:to>
                                        <p:strVal val="visible"/>
                                      </p:to>
                                    </p:set>
                                    <p:anim calcmode="lin" valueType="num">
                                      <p:cBhvr>
                                        <p:cTn id="67" dur="500" fill="hold"/>
                                        <p:tgtEl>
                                          <p:spTgt spid="113"/>
                                        </p:tgtEl>
                                        <p:attrNameLst>
                                          <p:attrName>ppt_w</p:attrName>
                                        </p:attrNameLst>
                                      </p:cBhvr>
                                      <p:tavLst>
                                        <p:tav tm="0">
                                          <p:val>
                                            <p:fltVal val="0"/>
                                          </p:val>
                                        </p:tav>
                                        <p:tav tm="100000">
                                          <p:val>
                                            <p:strVal val="#ppt_w"/>
                                          </p:val>
                                        </p:tav>
                                      </p:tavLst>
                                    </p:anim>
                                    <p:anim calcmode="lin" valueType="num">
                                      <p:cBhvr>
                                        <p:cTn id="68" dur="500" fill="hold"/>
                                        <p:tgtEl>
                                          <p:spTgt spid="113"/>
                                        </p:tgtEl>
                                        <p:attrNameLst>
                                          <p:attrName>ppt_h</p:attrName>
                                        </p:attrNameLst>
                                      </p:cBhvr>
                                      <p:tavLst>
                                        <p:tav tm="0">
                                          <p:val>
                                            <p:fltVal val="0"/>
                                          </p:val>
                                        </p:tav>
                                        <p:tav tm="100000">
                                          <p:val>
                                            <p:strVal val="#ppt_h"/>
                                          </p:val>
                                        </p:tav>
                                      </p:tavLst>
                                    </p:anim>
                                    <p:animEffect transition="in" filter="fade">
                                      <p:cBhvr>
                                        <p:cTn id="69" dur="500"/>
                                        <p:tgtEl>
                                          <p:spTgt spid="113"/>
                                        </p:tgtEl>
                                      </p:cBhvr>
                                    </p:animEffect>
                                  </p:childTnLst>
                                </p:cTn>
                              </p:par>
                              <p:par>
                                <p:cTn id="70" presetID="53" presetClass="entr" presetSubtype="16" fill="hold" nodeType="withEffect">
                                  <p:stCondLst>
                                    <p:cond delay="0"/>
                                  </p:stCondLst>
                                  <p:childTnLst>
                                    <p:set>
                                      <p:cBhvr>
                                        <p:cTn id="71" dur="1" fill="hold">
                                          <p:stCondLst>
                                            <p:cond delay="0"/>
                                          </p:stCondLst>
                                        </p:cTn>
                                        <p:tgtEl>
                                          <p:spTgt spid="114"/>
                                        </p:tgtEl>
                                        <p:attrNameLst>
                                          <p:attrName>style.visibility</p:attrName>
                                        </p:attrNameLst>
                                      </p:cBhvr>
                                      <p:to>
                                        <p:strVal val="visible"/>
                                      </p:to>
                                    </p:set>
                                    <p:anim calcmode="lin" valueType="num">
                                      <p:cBhvr>
                                        <p:cTn id="72" dur="500" fill="hold"/>
                                        <p:tgtEl>
                                          <p:spTgt spid="114"/>
                                        </p:tgtEl>
                                        <p:attrNameLst>
                                          <p:attrName>ppt_w</p:attrName>
                                        </p:attrNameLst>
                                      </p:cBhvr>
                                      <p:tavLst>
                                        <p:tav tm="0">
                                          <p:val>
                                            <p:fltVal val="0"/>
                                          </p:val>
                                        </p:tav>
                                        <p:tav tm="100000">
                                          <p:val>
                                            <p:strVal val="#ppt_w"/>
                                          </p:val>
                                        </p:tav>
                                      </p:tavLst>
                                    </p:anim>
                                    <p:anim calcmode="lin" valueType="num">
                                      <p:cBhvr>
                                        <p:cTn id="73" dur="500" fill="hold"/>
                                        <p:tgtEl>
                                          <p:spTgt spid="114"/>
                                        </p:tgtEl>
                                        <p:attrNameLst>
                                          <p:attrName>ppt_h</p:attrName>
                                        </p:attrNameLst>
                                      </p:cBhvr>
                                      <p:tavLst>
                                        <p:tav tm="0">
                                          <p:val>
                                            <p:fltVal val="0"/>
                                          </p:val>
                                        </p:tav>
                                        <p:tav tm="100000">
                                          <p:val>
                                            <p:strVal val="#ppt_h"/>
                                          </p:val>
                                        </p:tav>
                                      </p:tavLst>
                                    </p:anim>
                                    <p:animEffect transition="in" filter="fade">
                                      <p:cBhvr>
                                        <p:cTn id="74" dur="500"/>
                                        <p:tgtEl>
                                          <p:spTgt spid="114"/>
                                        </p:tgtEl>
                                      </p:cBhvr>
                                    </p:animEffect>
                                  </p:childTnLst>
                                </p:cTn>
                              </p:par>
                              <p:par>
                                <p:cTn id="75" presetID="53" presetClass="entr" presetSubtype="16" fill="hold" nodeType="withEffect">
                                  <p:stCondLst>
                                    <p:cond delay="0"/>
                                  </p:stCondLst>
                                  <p:childTnLst>
                                    <p:set>
                                      <p:cBhvr>
                                        <p:cTn id="76" dur="1" fill="hold">
                                          <p:stCondLst>
                                            <p:cond delay="0"/>
                                          </p:stCondLst>
                                        </p:cTn>
                                        <p:tgtEl>
                                          <p:spTgt spid="115"/>
                                        </p:tgtEl>
                                        <p:attrNameLst>
                                          <p:attrName>style.visibility</p:attrName>
                                        </p:attrNameLst>
                                      </p:cBhvr>
                                      <p:to>
                                        <p:strVal val="visible"/>
                                      </p:to>
                                    </p:set>
                                    <p:anim calcmode="lin" valueType="num">
                                      <p:cBhvr>
                                        <p:cTn id="77" dur="500" fill="hold"/>
                                        <p:tgtEl>
                                          <p:spTgt spid="115"/>
                                        </p:tgtEl>
                                        <p:attrNameLst>
                                          <p:attrName>ppt_w</p:attrName>
                                        </p:attrNameLst>
                                      </p:cBhvr>
                                      <p:tavLst>
                                        <p:tav tm="0">
                                          <p:val>
                                            <p:fltVal val="0"/>
                                          </p:val>
                                        </p:tav>
                                        <p:tav tm="100000">
                                          <p:val>
                                            <p:strVal val="#ppt_w"/>
                                          </p:val>
                                        </p:tav>
                                      </p:tavLst>
                                    </p:anim>
                                    <p:anim calcmode="lin" valueType="num">
                                      <p:cBhvr>
                                        <p:cTn id="78" dur="500" fill="hold"/>
                                        <p:tgtEl>
                                          <p:spTgt spid="115"/>
                                        </p:tgtEl>
                                        <p:attrNameLst>
                                          <p:attrName>ppt_h</p:attrName>
                                        </p:attrNameLst>
                                      </p:cBhvr>
                                      <p:tavLst>
                                        <p:tav tm="0">
                                          <p:val>
                                            <p:fltVal val="0"/>
                                          </p:val>
                                        </p:tav>
                                        <p:tav tm="100000">
                                          <p:val>
                                            <p:strVal val="#ppt_h"/>
                                          </p:val>
                                        </p:tav>
                                      </p:tavLst>
                                    </p:anim>
                                    <p:animEffect transition="in" filter="fade">
                                      <p:cBhvr>
                                        <p:cTn id="79" dur="500"/>
                                        <p:tgtEl>
                                          <p:spTgt spid="115"/>
                                        </p:tgtEl>
                                      </p:cBhvr>
                                    </p:animEffect>
                                  </p:childTnLst>
                                </p:cTn>
                              </p:par>
                              <p:par>
                                <p:cTn id="80" presetID="53" presetClass="entr" presetSubtype="16" fill="hold" nodeType="withEffect">
                                  <p:stCondLst>
                                    <p:cond delay="0"/>
                                  </p:stCondLst>
                                  <p:childTnLst>
                                    <p:set>
                                      <p:cBhvr>
                                        <p:cTn id="81" dur="1" fill="hold">
                                          <p:stCondLst>
                                            <p:cond delay="0"/>
                                          </p:stCondLst>
                                        </p:cTn>
                                        <p:tgtEl>
                                          <p:spTgt spid="119"/>
                                        </p:tgtEl>
                                        <p:attrNameLst>
                                          <p:attrName>style.visibility</p:attrName>
                                        </p:attrNameLst>
                                      </p:cBhvr>
                                      <p:to>
                                        <p:strVal val="visible"/>
                                      </p:to>
                                    </p:set>
                                    <p:anim calcmode="lin" valueType="num">
                                      <p:cBhvr>
                                        <p:cTn id="82" dur="500" fill="hold"/>
                                        <p:tgtEl>
                                          <p:spTgt spid="119"/>
                                        </p:tgtEl>
                                        <p:attrNameLst>
                                          <p:attrName>ppt_w</p:attrName>
                                        </p:attrNameLst>
                                      </p:cBhvr>
                                      <p:tavLst>
                                        <p:tav tm="0">
                                          <p:val>
                                            <p:fltVal val="0"/>
                                          </p:val>
                                        </p:tav>
                                        <p:tav tm="100000">
                                          <p:val>
                                            <p:strVal val="#ppt_w"/>
                                          </p:val>
                                        </p:tav>
                                      </p:tavLst>
                                    </p:anim>
                                    <p:anim calcmode="lin" valueType="num">
                                      <p:cBhvr>
                                        <p:cTn id="83" dur="500" fill="hold"/>
                                        <p:tgtEl>
                                          <p:spTgt spid="119"/>
                                        </p:tgtEl>
                                        <p:attrNameLst>
                                          <p:attrName>ppt_h</p:attrName>
                                        </p:attrNameLst>
                                      </p:cBhvr>
                                      <p:tavLst>
                                        <p:tav tm="0">
                                          <p:val>
                                            <p:fltVal val="0"/>
                                          </p:val>
                                        </p:tav>
                                        <p:tav tm="100000">
                                          <p:val>
                                            <p:strVal val="#ppt_h"/>
                                          </p:val>
                                        </p:tav>
                                      </p:tavLst>
                                    </p:anim>
                                    <p:animEffect transition="in" filter="fade">
                                      <p:cBhvr>
                                        <p:cTn id="84" dur="500"/>
                                        <p:tgtEl>
                                          <p:spTgt spid="119"/>
                                        </p:tgtEl>
                                      </p:cBhvr>
                                    </p:animEffect>
                                  </p:childTnLst>
                                </p:cTn>
                              </p:par>
                              <p:par>
                                <p:cTn id="85" presetID="53" presetClass="entr" presetSubtype="16" fill="hold" nodeType="withEffect">
                                  <p:stCondLst>
                                    <p:cond delay="0"/>
                                  </p:stCondLst>
                                  <p:childTnLst>
                                    <p:set>
                                      <p:cBhvr>
                                        <p:cTn id="86" dur="1" fill="hold">
                                          <p:stCondLst>
                                            <p:cond delay="0"/>
                                          </p:stCondLst>
                                        </p:cTn>
                                        <p:tgtEl>
                                          <p:spTgt spid="120"/>
                                        </p:tgtEl>
                                        <p:attrNameLst>
                                          <p:attrName>style.visibility</p:attrName>
                                        </p:attrNameLst>
                                      </p:cBhvr>
                                      <p:to>
                                        <p:strVal val="visible"/>
                                      </p:to>
                                    </p:set>
                                    <p:anim calcmode="lin" valueType="num">
                                      <p:cBhvr>
                                        <p:cTn id="87" dur="500" fill="hold"/>
                                        <p:tgtEl>
                                          <p:spTgt spid="120"/>
                                        </p:tgtEl>
                                        <p:attrNameLst>
                                          <p:attrName>ppt_w</p:attrName>
                                        </p:attrNameLst>
                                      </p:cBhvr>
                                      <p:tavLst>
                                        <p:tav tm="0">
                                          <p:val>
                                            <p:fltVal val="0"/>
                                          </p:val>
                                        </p:tav>
                                        <p:tav tm="100000">
                                          <p:val>
                                            <p:strVal val="#ppt_w"/>
                                          </p:val>
                                        </p:tav>
                                      </p:tavLst>
                                    </p:anim>
                                    <p:anim calcmode="lin" valueType="num">
                                      <p:cBhvr>
                                        <p:cTn id="88" dur="500" fill="hold"/>
                                        <p:tgtEl>
                                          <p:spTgt spid="120"/>
                                        </p:tgtEl>
                                        <p:attrNameLst>
                                          <p:attrName>ppt_h</p:attrName>
                                        </p:attrNameLst>
                                      </p:cBhvr>
                                      <p:tavLst>
                                        <p:tav tm="0">
                                          <p:val>
                                            <p:fltVal val="0"/>
                                          </p:val>
                                        </p:tav>
                                        <p:tav tm="100000">
                                          <p:val>
                                            <p:strVal val="#ppt_h"/>
                                          </p:val>
                                        </p:tav>
                                      </p:tavLst>
                                    </p:anim>
                                    <p:animEffect transition="in" filter="fade">
                                      <p:cBhvr>
                                        <p:cTn id="89" dur="500"/>
                                        <p:tgtEl>
                                          <p:spTgt spid="120"/>
                                        </p:tgtEl>
                                      </p:cBhvr>
                                    </p:animEffect>
                                  </p:childTnLst>
                                </p:cTn>
                              </p:par>
                              <p:par>
                                <p:cTn id="90" presetID="53" presetClass="entr" presetSubtype="16"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500" fill="hold"/>
                                        <p:tgtEl>
                                          <p:spTgt spid="126"/>
                                        </p:tgtEl>
                                        <p:attrNameLst>
                                          <p:attrName>ppt_w</p:attrName>
                                        </p:attrNameLst>
                                      </p:cBhvr>
                                      <p:tavLst>
                                        <p:tav tm="0">
                                          <p:val>
                                            <p:fltVal val="0"/>
                                          </p:val>
                                        </p:tav>
                                        <p:tav tm="100000">
                                          <p:val>
                                            <p:strVal val="#ppt_w"/>
                                          </p:val>
                                        </p:tav>
                                      </p:tavLst>
                                    </p:anim>
                                    <p:anim calcmode="lin" valueType="num">
                                      <p:cBhvr>
                                        <p:cTn id="93" dur="500" fill="hold"/>
                                        <p:tgtEl>
                                          <p:spTgt spid="126"/>
                                        </p:tgtEl>
                                        <p:attrNameLst>
                                          <p:attrName>ppt_h</p:attrName>
                                        </p:attrNameLst>
                                      </p:cBhvr>
                                      <p:tavLst>
                                        <p:tav tm="0">
                                          <p:val>
                                            <p:fltVal val="0"/>
                                          </p:val>
                                        </p:tav>
                                        <p:tav tm="100000">
                                          <p:val>
                                            <p:strVal val="#ppt_h"/>
                                          </p:val>
                                        </p:tav>
                                      </p:tavLst>
                                    </p:anim>
                                    <p:animEffect transition="in" filter="fade">
                                      <p:cBhvr>
                                        <p:cTn id="94" dur="500"/>
                                        <p:tgtEl>
                                          <p:spTgt spid="126"/>
                                        </p:tgtEl>
                                      </p:cBhvr>
                                    </p:animEffect>
                                  </p:childTnLst>
                                </p:cTn>
                              </p:par>
                              <p:par>
                                <p:cTn id="95" presetID="53" presetClass="entr" presetSubtype="16"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500" fill="hold"/>
                                        <p:tgtEl>
                                          <p:spTgt spid="56"/>
                                        </p:tgtEl>
                                        <p:attrNameLst>
                                          <p:attrName>ppt_w</p:attrName>
                                        </p:attrNameLst>
                                      </p:cBhvr>
                                      <p:tavLst>
                                        <p:tav tm="0">
                                          <p:val>
                                            <p:fltVal val="0"/>
                                          </p:val>
                                        </p:tav>
                                        <p:tav tm="100000">
                                          <p:val>
                                            <p:strVal val="#ppt_w"/>
                                          </p:val>
                                        </p:tav>
                                      </p:tavLst>
                                    </p:anim>
                                    <p:anim calcmode="lin" valueType="num">
                                      <p:cBhvr>
                                        <p:cTn id="98" dur="500" fill="hold"/>
                                        <p:tgtEl>
                                          <p:spTgt spid="56"/>
                                        </p:tgtEl>
                                        <p:attrNameLst>
                                          <p:attrName>ppt_h</p:attrName>
                                        </p:attrNameLst>
                                      </p:cBhvr>
                                      <p:tavLst>
                                        <p:tav tm="0">
                                          <p:val>
                                            <p:fltVal val="0"/>
                                          </p:val>
                                        </p:tav>
                                        <p:tav tm="100000">
                                          <p:val>
                                            <p:strVal val="#ppt_h"/>
                                          </p:val>
                                        </p:tav>
                                      </p:tavLst>
                                    </p:anim>
                                    <p:animEffect transition="in" filter="fade">
                                      <p:cBhvr>
                                        <p:cTn id="99" dur="500"/>
                                        <p:tgtEl>
                                          <p:spTgt spid="56"/>
                                        </p:tgtEl>
                                      </p:cBhvr>
                                    </p:animEffect>
                                  </p:childTnLst>
                                </p:cTn>
                              </p:par>
                              <p:par>
                                <p:cTn id="100" presetID="53" presetClass="entr" presetSubtype="16"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 calcmode="lin" valueType="num">
                                      <p:cBhvr>
                                        <p:cTn id="102" dur="500" fill="hold"/>
                                        <p:tgtEl>
                                          <p:spTgt spid="59"/>
                                        </p:tgtEl>
                                        <p:attrNameLst>
                                          <p:attrName>ppt_w</p:attrName>
                                        </p:attrNameLst>
                                      </p:cBhvr>
                                      <p:tavLst>
                                        <p:tav tm="0">
                                          <p:val>
                                            <p:fltVal val="0"/>
                                          </p:val>
                                        </p:tav>
                                        <p:tav tm="100000">
                                          <p:val>
                                            <p:strVal val="#ppt_w"/>
                                          </p:val>
                                        </p:tav>
                                      </p:tavLst>
                                    </p:anim>
                                    <p:anim calcmode="lin" valueType="num">
                                      <p:cBhvr>
                                        <p:cTn id="103" dur="500" fill="hold"/>
                                        <p:tgtEl>
                                          <p:spTgt spid="59"/>
                                        </p:tgtEl>
                                        <p:attrNameLst>
                                          <p:attrName>ppt_h</p:attrName>
                                        </p:attrNameLst>
                                      </p:cBhvr>
                                      <p:tavLst>
                                        <p:tav tm="0">
                                          <p:val>
                                            <p:fltVal val="0"/>
                                          </p:val>
                                        </p:tav>
                                        <p:tav tm="100000">
                                          <p:val>
                                            <p:strVal val="#ppt_h"/>
                                          </p:val>
                                        </p:tav>
                                      </p:tavLst>
                                    </p:anim>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barn(inVertical)">
                                      <p:cBhvr>
                                        <p:cTn id="109" dur="500"/>
                                        <p:tgtEl>
                                          <p:spTgt spid="90"/>
                                        </p:tgtEl>
                                      </p:cBhvr>
                                    </p:animEffect>
                                  </p:childTnLst>
                                </p:cTn>
                              </p:par>
                              <p:par>
                                <p:cTn id="110" presetID="16" presetClass="entr" presetSubtype="21"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animEffect transition="in" filter="barn(inVertical)">
                                      <p:cBhvr>
                                        <p:cTn id="112" dur="500"/>
                                        <p:tgtEl>
                                          <p:spTgt spid="92"/>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149"/>
                                        </p:tgtEl>
                                        <p:attrNameLst>
                                          <p:attrName>style.visibility</p:attrName>
                                        </p:attrNameLst>
                                      </p:cBhvr>
                                      <p:to>
                                        <p:strVal val="visible"/>
                                      </p:to>
                                    </p:set>
                                    <p:animEffect transition="in" filter="barn(inVertical)">
                                      <p:cBhvr>
                                        <p:cTn id="115" dur="500"/>
                                        <p:tgtEl>
                                          <p:spTgt spid="149"/>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barn(inVertical)">
                                      <p:cBhvr>
                                        <p:cTn id="120" dur="500"/>
                                        <p:tgtEl>
                                          <p:spTgt spid="150"/>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89"/>
                                        </p:tgtEl>
                                        <p:attrNameLst>
                                          <p:attrName>style.visibility</p:attrName>
                                        </p:attrNameLst>
                                      </p:cBhvr>
                                      <p:to>
                                        <p:strVal val="visible"/>
                                      </p:to>
                                    </p:set>
                                    <p:animEffect transition="in" filter="barn(inVertical)">
                                      <p:cBhvr>
                                        <p:cTn id="125" dur="500"/>
                                        <p:tgtEl>
                                          <p:spTgt spid="89"/>
                                        </p:tgtEl>
                                      </p:cBhvr>
                                    </p:animEffect>
                                  </p:childTnLst>
                                </p:cTn>
                              </p:par>
                              <p:par>
                                <p:cTn id="126" presetID="16" presetClass="entr" presetSubtype="21" fill="hold" nodeType="withEffect">
                                  <p:stCondLst>
                                    <p:cond delay="0"/>
                                  </p:stCondLst>
                                  <p:childTnLst>
                                    <p:set>
                                      <p:cBhvr>
                                        <p:cTn id="127" dur="1" fill="hold">
                                          <p:stCondLst>
                                            <p:cond delay="0"/>
                                          </p:stCondLst>
                                        </p:cTn>
                                        <p:tgtEl>
                                          <p:spTgt spid="93"/>
                                        </p:tgtEl>
                                        <p:attrNameLst>
                                          <p:attrName>style.visibility</p:attrName>
                                        </p:attrNameLst>
                                      </p:cBhvr>
                                      <p:to>
                                        <p:strVal val="visible"/>
                                      </p:to>
                                    </p:set>
                                    <p:animEffect transition="in" filter="barn(inVertical)">
                                      <p:cBhvr>
                                        <p:cTn id="128" dur="500"/>
                                        <p:tgtEl>
                                          <p:spTgt spid="93"/>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157"/>
                                        </p:tgtEl>
                                        <p:attrNameLst>
                                          <p:attrName>style.visibility</p:attrName>
                                        </p:attrNameLst>
                                      </p:cBhvr>
                                      <p:to>
                                        <p:strVal val="visible"/>
                                      </p:to>
                                    </p:set>
                                    <p:animEffect transition="in" filter="barn(inVertical)">
                                      <p:cBhvr>
                                        <p:cTn id="131" dur="500"/>
                                        <p:tgtEl>
                                          <p:spTgt spid="157"/>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158"/>
                                        </p:tgtEl>
                                        <p:attrNameLst>
                                          <p:attrName>style.visibility</p:attrName>
                                        </p:attrNameLst>
                                      </p:cBhvr>
                                      <p:to>
                                        <p:strVal val="visible"/>
                                      </p:to>
                                    </p:set>
                                    <p:animEffect transition="in" filter="barn(inVertical)">
                                      <p:cBhvr>
                                        <p:cTn id="136" dur="500"/>
                                        <p:tgtEl>
                                          <p:spTgt spid="158"/>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91"/>
                                        </p:tgtEl>
                                        <p:attrNameLst>
                                          <p:attrName>style.visibility</p:attrName>
                                        </p:attrNameLst>
                                      </p:cBhvr>
                                      <p:to>
                                        <p:strVal val="visible"/>
                                      </p:to>
                                    </p:set>
                                    <p:animEffect transition="in" filter="barn(inVertical)">
                                      <p:cBhvr>
                                        <p:cTn id="141" dur="500"/>
                                        <p:tgtEl>
                                          <p:spTgt spid="91"/>
                                        </p:tgtEl>
                                      </p:cBhvr>
                                    </p:animEffect>
                                  </p:childTnLst>
                                </p:cTn>
                              </p:par>
                              <p:par>
                                <p:cTn id="142" presetID="16" presetClass="entr" presetSubtype="21" fill="hold" nodeType="withEffect">
                                  <p:stCondLst>
                                    <p:cond delay="0"/>
                                  </p:stCondLst>
                                  <p:childTnLst>
                                    <p:set>
                                      <p:cBhvr>
                                        <p:cTn id="143" dur="1" fill="hold">
                                          <p:stCondLst>
                                            <p:cond delay="0"/>
                                          </p:stCondLst>
                                        </p:cTn>
                                        <p:tgtEl>
                                          <p:spTgt spid="94"/>
                                        </p:tgtEl>
                                        <p:attrNameLst>
                                          <p:attrName>style.visibility</p:attrName>
                                        </p:attrNameLst>
                                      </p:cBhvr>
                                      <p:to>
                                        <p:strVal val="visible"/>
                                      </p:to>
                                    </p:set>
                                    <p:animEffect transition="in" filter="barn(inVertical)">
                                      <p:cBhvr>
                                        <p:cTn id="144" dur="500"/>
                                        <p:tgtEl>
                                          <p:spTgt spid="94"/>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159"/>
                                        </p:tgtEl>
                                        <p:attrNameLst>
                                          <p:attrName>style.visibility</p:attrName>
                                        </p:attrNameLst>
                                      </p:cBhvr>
                                      <p:to>
                                        <p:strVal val="visible"/>
                                      </p:to>
                                    </p:set>
                                    <p:animEffect transition="in" filter="barn(inVertical)">
                                      <p:cBhvr>
                                        <p:cTn id="147" dur="500"/>
                                        <p:tgtEl>
                                          <p:spTgt spid="159"/>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160"/>
                                        </p:tgtEl>
                                        <p:attrNameLst>
                                          <p:attrName>style.visibility</p:attrName>
                                        </p:attrNameLst>
                                      </p:cBhvr>
                                      <p:to>
                                        <p:strVal val="visible"/>
                                      </p:to>
                                    </p:set>
                                    <p:animEffect transition="in" filter="barn(inVertical)">
                                      <p:cBhvr>
                                        <p:cTn id="152"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3" fill="hold" display="0">
                  <p:stCondLst>
                    <p:cond delay="indefinite"/>
                  </p:stCondLst>
                  <p:endCondLst>
                    <p:cond evt="onStopAudio" delay="0">
                      <p:tgtEl>
                        <p:sldTgt/>
                      </p:tgtEl>
                    </p:cond>
                  </p:endCondLst>
                </p:cTn>
                <p:tgtEl>
                  <p:spTgt spid="92"/>
                </p:tgtEl>
              </p:cMediaNode>
            </p:audio>
            <p:audio>
              <p:cMediaNode vol="80000">
                <p:cTn id="154" fill="hold" display="0">
                  <p:stCondLst>
                    <p:cond delay="indefinite"/>
                  </p:stCondLst>
                  <p:endCondLst>
                    <p:cond evt="onStopAudio" delay="0">
                      <p:tgtEl>
                        <p:sldTgt/>
                      </p:tgtEl>
                    </p:cond>
                  </p:endCondLst>
                </p:cTn>
                <p:tgtEl>
                  <p:spTgt spid="93"/>
                </p:tgtEl>
              </p:cMediaNode>
            </p:audio>
            <p:audio>
              <p:cMediaNode vol="80000">
                <p:cTn id="155" fill="hold" display="0">
                  <p:stCondLst>
                    <p:cond delay="indefinite"/>
                  </p:stCondLst>
                  <p:endCondLst>
                    <p:cond evt="onStopAudio" delay="0">
                      <p:tgtEl>
                        <p:sldTgt/>
                      </p:tgtEl>
                    </p:cond>
                  </p:endCondLst>
                </p:cTn>
                <p:tgtEl>
                  <p:spTgt spid="94"/>
                </p:tgtEl>
              </p:cMediaNode>
            </p:audio>
          </p:childTnLst>
        </p:cTn>
      </p:par>
    </p:tnLst>
    <p:bldLst>
      <p:bldP spid="149" grpId="0"/>
      <p:bldP spid="150" grpId="0"/>
      <p:bldP spid="157" grpId="0"/>
      <p:bldP spid="158" grpId="0"/>
      <p:bldP spid="159" grpId="0"/>
      <p:bldP spid="16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6C8FD45C-4E45-4440-8653-E87D55B81C42}"/>
              </a:ext>
            </a:extLst>
          </p:cNvPr>
          <p:cNvGrpSpPr/>
          <p:nvPr/>
        </p:nvGrpSpPr>
        <p:grpSpPr>
          <a:xfrm>
            <a:off x="15923207" y="1328338"/>
            <a:ext cx="2587211" cy="7623658"/>
            <a:chOff x="15164201" y="1331670"/>
            <a:chExt cx="2587211" cy="7623658"/>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812800" cy="860425"/>
                </a:xfrm>
                <a:prstGeom prst="rect">
                  <a:avLst/>
                </a:prstGeom>
              </p:spPr>
              <p:txBody>
                <a:bodyPr lIns="51986" tIns="51986" rIns="51986" bIns="51986" rtlCol="0" anchor="ctr"/>
                <a:lstStyle/>
                <a:p>
                  <a:pPr algn="ctr">
                    <a:lnSpc>
                      <a:spcPts val="2659"/>
                    </a:lnSpc>
                  </a:pPr>
                  <a:endParaRPr sz="3800"/>
                </a:p>
              </p:txBody>
            </p:sp>
          </p:grpSp>
        </p:grpSp>
        <p:sp>
          <p:nvSpPr>
            <p:cNvPr id="44" name="Freeform 44"/>
            <p:cNvSpPr/>
            <p:nvPr/>
          </p:nvSpPr>
          <p:spPr>
            <a:xfrm rot="5400000">
              <a:off x="12692514" y="4512959"/>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13"/>
              <a:stretch>
                <a:fillRect/>
              </a:stretch>
            </a:blipFill>
          </p:spPr>
        </p:sp>
      </p:grpSp>
      <p:grpSp>
        <p:nvGrpSpPr>
          <p:cNvPr id="45" name="Group 45"/>
          <p:cNvGrpSpPr/>
          <p:nvPr/>
        </p:nvGrpSpPr>
        <p:grpSpPr>
          <a:xfrm>
            <a:off x="238391" y="1470992"/>
            <a:ext cx="1232197" cy="7134325"/>
            <a:chOff x="-75845" y="0"/>
            <a:chExt cx="1642929" cy="9512433"/>
          </a:xfrm>
        </p:grpSpPr>
        <p:sp>
          <p:nvSpPr>
            <p:cNvPr id="46" name="TextBox 46"/>
            <p:cNvSpPr txBox="1"/>
            <p:nvPr/>
          </p:nvSpPr>
          <p:spPr>
            <a:xfrm rot="16200000">
              <a:off x="508044" y="6194073"/>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47" name="TextBox 47"/>
            <p:cNvSpPr txBox="1"/>
            <p:nvPr/>
          </p:nvSpPr>
          <p:spPr>
            <a:xfrm rot="16200000">
              <a:off x="508044" y="-583889"/>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48" name="TextBox 48"/>
            <p:cNvSpPr txBox="1"/>
            <p:nvPr/>
          </p:nvSpPr>
          <p:spPr>
            <a:xfrm rot="16200000">
              <a:off x="508044" y="545771"/>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49" name="TextBox 49"/>
            <p:cNvSpPr txBox="1"/>
            <p:nvPr/>
          </p:nvSpPr>
          <p:spPr>
            <a:xfrm rot="16200000">
              <a:off x="508044" y="1675431"/>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50" name="TextBox 50"/>
            <p:cNvSpPr txBox="1"/>
            <p:nvPr/>
          </p:nvSpPr>
          <p:spPr>
            <a:xfrm rot="16200000">
              <a:off x="508044" y="2805092"/>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51" name="TextBox 51"/>
            <p:cNvSpPr txBox="1"/>
            <p:nvPr/>
          </p:nvSpPr>
          <p:spPr>
            <a:xfrm rot="16200000">
              <a:off x="508044" y="3934752"/>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52" name="TextBox 52"/>
            <p:cNvSpPr txBox="1"/>
            <p:nvPr/>
          </p:nvSpPr>
          <p:spPr>
            <a:xfrm rot="16200000">
              <a:off x="508044" y="5064412"/>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53" name="TextBox 53"/>
            <p:cNvSpPr txBox="1"/>
            <p:nvPr/>
          </p:nvSpPr>
          <p:spPr>
            <a:xfrm rot="16200000">
              <a:off x="508044" y="7323733"/>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54" name="TextBox 54"/>
            <p:cNvSpPr txBox="1"/>
            <p:nvPr/>
          </p:nvSpPr>
          <p:spPr>
            <a:xfrm rot="16200000">
              <a:off x="508044" y="8453393"/>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grpSp>
      <p:sp>
        <p:nvSpPr>
          <p:cNvPr id="55" name="Freeform 55"/>
          <p:cNvSpPr/>
          <p:nvPr/>
        </p:nvSpPr>
        <p:spPr>
          <a:xfrm>
            <a:off x="662434"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14"/>
            <a:stretch>
              <a:fillRect/>
            </a:stretch>
          </a:blipFill>
        </p:spPr>
      </p:sp>
      <p:grpSp>
        <p:nvGrpSpPr>
          <p:cNvPr id="56" name="Group 56"/>
          <p:cNvGrpSpPr/>
          <p:nvPr/>
        </p:nvGrpSpPr>
        <p:grpSpPr>
          <a:xfrm>
            <a:off x="282681" y="342899"/>
            <a:ext cx="17185764" cy="9635941"/>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sz="3800"/>
            </a:p>
          </p:txBody>
        </p:sp>
      </p:grpSp>
      <p:grpSp>
        <p:nvGrpSpPr>
          <p:cNvPr id="59" name="Group 59"/>
          <p:cNvGrpSpPr/>
          <p:nvPr/>
        </p:nvGrpSpPr>
        <p:grpSpPr>
          <a:xfrm>
            <a:off x="970828" y="1028700"/>
            <a:ext cx="16197702"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sz="3800"/>
            </a:p>
          </p:txBody>
        </p:sp>
      </p:grpSp>
      <p:grpSp>
        <p:nvGrpSpPr>
          <p:cNvPr id="62" name="Group 62"/>
          <p:cNvGrpSpPr/>
          <p:nvPr/>
        </p:nvGrpSpPr>
        <p:grpSpPr>
          <a:xfrm>
            <a:off x="1174024"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800"/>
            </a:p>
          </p:txBody>
        </p:sp>
      </p:grpSp>
      <p:grpSp>
        <p:nvGrpSpPr>
          <p:cNvPr id="65" name="Group 65"/>
          <p:cNvGrpSpPr/>
          <p:nvPr/>
        </p:nvGrpSpPr>
        <p:grpSpPr>
          <a:xfrm>
            <a:off x="1174024"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800"/>
            </a:p>
          </p:txBody>
        </p:sp>
      </p:grpSp>
      <p:grpSp>
        <p:nvGrpSpPr>
          <p:cNvPr id="68" name="Group 68"/>
          <p:cNvGrpSpPr/>
          <p:nvPr/>
        </p:nvGrpSpPr>
        <p:grpSpPr>
          <a:xfrm>
            <a:off x="1174024"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800"/>
            </a:p>
          </p:txBody>
        </p:sp>
      </p:grpSp>
      <p:grpSp>
        <p:nvGrpSpPr>
          <p:cNvPr id="71" name="Group 71"/>
          <p:cNvGrpSpPr/>
          <p:nvPr/>
        </p:nvGrpSpPr>
        <p:grpSpPr>
          <a:xfrm>
            <a:off x="1174024"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800"/>
            </a:p>
          </p:txBody>
        </p:sp>
      </p:grpSp>
      <p:grpSp>
        <p:nvGrpSpPr>
          <p:cNvPr id="74" name="Group 74"/>
          <p:cNvGrpSpPr/>
          <p:nvPr/>
        </p:nvGrpSpPr>
        <p:grpSpPr>
          <a:xfrm>
            <a:off x="1174024"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800"/>
            </a:p>
          </p:txBody>
        </p:sp>
      </p:grpSp>
      <p:grpSp>
        <p:nvGrpSpPr>
          <p:cNvPr id="77" name="Group 77"/>
          <p:cNvGrpSpPr/>
          <p:nvPr/>
        </p:nvGrpSpPr>
        <p:grpSpPr>
          <a:xfrm>
            <a:off x="1174024"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800"/>
            </a:p>
          </p:txBody>
        </p:sp>
      </p:grpSp>
      <p:grpSp>
        <p:nvGrpSpPr>
          <p:cNvPr id="80" name="Group 80"/>
          <p:cNvGrpSpPr/>
          <p:nvPr/>
        </p:nvGrpSpPr>
        <p:grpSpPr>
          <a:xfrm>
            <a:off x="1174024"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800"/>
            </a:p>
          </p:txBody>
        </p:sp>
      </p:grpSp>
      <p:grpSp>
        <p:nvGrpSpPr>
          <p:cNvPr id="83" name="Group 83"/>
          <p:cNvGrpSpPr/>
          <p:nvPr/>
        </p:nvGrpSpPr>
        <p:grpSpPr>
          <a:xfrm>
            <a:off x="1174024"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800"/>
            </a:p>
          </p:txBody>
        </p:sp>
      </p:grpSp>
      <p:grpSp>
        <p:nvGrpSpPr>
          <p:cNvPr id="86" name="Group 86"/>
          <p:cNvGrpSpPr/>
          <p:nvPr/>
        </p:nvGrpSpPr>
        <p:grpSpPr>
          <a:xfrm>
            <a:off x="1174024"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3800"/>
            </a:p>
          </p:txBody>
        </p:sp>
      </p:grpSp>
      <p:sp>
        <p:nvSpPr>
          <p:cNvPr id="113" name="Freeform 113"/>
          <p:cNvSpPr/>
          <p:nvPr/>
        </p:nvSpPr>
        <p:spPr>
          <a:xfrm>
            <a:off x="15713718" y="943253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15">
              <a:extLst>
                <a:ext uri="{96DAC541-7B7A-43D3-8B79-37D633B846F1}">
                  <asvg:svgBlip xmlns:asvg="http://schemas.microsoft.com/office/drawing/2016/SVG/main" r:embed="rId16"/>
                </a:ext>
              </a:extLst>
            </a:blip>
            <a:stretch>
              <a:fillRect t="-112263"/>
            </a:stretch>
          </a:blipFill>
        </p:spPr>
      </p:sp>
      <p:sp>
        <p:nvSpPr>
          <p:cNvPr id="114" name="Freeform 114"/>
          <p:cNvSpPr/>
          <p:nvPr/>
        </p:nvSpPr>
        <p:spPr>
          <a:xfrm rot="-807976">
            <a:off x="262286" y="-102983"/>
            <a:ext cx="1417084" cy="1702203"/>
          </a:xfrm>
          <a:custGeom>
            <a:avLst/>
            <a:gdLst/>
            <a:ahLst/>
            <a:cxnLst/>
            <a:rect l="l" t="t" r="r" b="b"/>
            <a:pathLst>
              <a:path w="1417084" h="1702203">
                <a:moveTo>
                  <a:pt x="0" y="0"/>
                </a:moveTo>
                <a:lnTo>
                  <a:pt x="1417084" y="0"/>
                </a:lnTo>
                <a:lnTo>
                  <a:pt x="1417084" y="1702203"/>
                </a:lnTo>
                <a:lnTo>
                  <a:pt x="0" y="1702203"/>
                </a:lnTo>
                <a:lnTo>
                  <a:pt x="0" y="0"/>
                </a:lnTo>
                <a:close/>
              </a:path>
            </a:pathLst>
          </a:custGeom>
          <a:blipFill>
            <a:blip r:embed="rId17"/>
            <a:stretch>
              <a:fillRect/>
            </a:stretch>
          </a:blipFill>
        </p:spPr>
      </p:sp>
      <p:sp>
        <p:nvSpPr>
          <p:cNvPr id="115" name="Freeform 115"/>
          <p:cNvSpPr/>
          <p:nvPr/>
        </p:nvSpPr>
        <p:spPr>
          <a:xfrm rot="1743030">
            <a:off x="317964" y="9412559"/>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18">
              <a:extLst>
                <a:ext uri="{96DAC541-7B7A-43D3-8B79-37D633B846F1}">
                  <asvg:svgBlip xmlns:asvg="http://schemas.microsoft.com/office/drawing/2016/SVG/main" r:embed="rId19"/>
                </a:ext>
              </a:extLst>
            </a:blip>
            <a:stretch>
              <a:fillRect r="-58022" b="-75336"/>
            </a:stretch>
          </a:blipFill>
        </p:spPr>
      </p:sp>
      <p:sp>
        <p:nvSpPr>
          <p:cNvPr id="119" name="Freeform 119"/>
          <p:cNvSpPr/>
          <p:nvPr/>
        </p:nvSpPr>
        <p:spPr>
          <a:xfrm rot="-2375794" flipH="1">
            <a:off x="340407" y="9141806"/>
            <a:ext cx="1362848" cy="1077063"/>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18">
              <a:extLst>
                <a:ext uri="{96DAC541-7B7A-43D3-8B79-37D633B846F1}">
                  <asvg:svgBlip xmlns:asvg="http://schemas.microsoft.com/office/drawing/2016/SVG/main" r:embed="rId19"/>
                </a:ext>
              </a:extLst>
            </a:blip>
            <a:stretch>
              <a:fillRect r="-58022" b="-75336"/>
            </a:stretch>
          </a:blipFill>
        </p:spPr>
      </p:sp>
      <p:sp>
        <p:nvSpPr>
          <p:cNvPr id="120" name="Freeform 120"/>
          <p:cNvSpPr/>
          <p:nvPr/>
        </p:nvSpPr>
        <p:spPr>
          <a:xfrm rot="-6877315" flipH="1">
            <a:off x="16802273" y="211625"/>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20"/>
            <a:stretch>
              <a:fillRect t="-62571" r="-193516" b="-197067"/>
            </a:stretch>
          </a:blipFill>
        </p:spPr>
      </p:sp>
      <p:grpSp>
        <p:nvGrpSpPr>
          <p:cNvPr id="126" name="Group 126"/>
          <p:cNvGrpSpPr/>
          <p:nvPr/>
        </p:nvGrpSpPr>
        <p:grpSpPr>
          <a:xfrm>
            <a:off x="270341" y="1720657"/>
            <a:ext cx="1232197" cy="7134325"/>
            <a:chOff x="76555" y="0"/>
            <a:chExt cx="1642929" cy="9512433"/>
          </a:xfrm>
        </p:grpSpPr>
        <p:sp>
          <p:nvSpPr>
            <p:cNvPr id="127" name="TextBox 127"/>
            <p:cNvSpPr txBox="1"/>
            <p:nvPr/>
          </p:nvSpPr>
          <p:spPr>
            <a:xfrm rot="5400000">
              <a:off x="660444" y="-583889"/>
              <a:ext cx="475151" cy="1642929"/>
            </a:xfrm>
            <a:prstGeom prst="rect">
              <a:avLst/>
            </a:prstGeom>
          </p:spPr>
          <p:txBody>
            <a:bodyPr lIns="0" tIns="0" rIns="0" bIns="0" rtlCol="0" anchor="t">
              <a:spAutoFit/>
            </a:bodyPr>
            <a:lstStyle/>
            <a:p>
              <a:pPr algn="ctr">
                <a:lnSpc>
                  <a:spcPts val="11384"/>
                </a:lnSpc>
              </a:pPr>
              <a:r>
                <a:rPr lang="en-US" sz="3800" dirty="0">
                  <a:solidFill>
                    <a:srgbClr val="503D36"/>
                  </a:solidFill>
                  <a:latin typeface="Sniglet"/>
                </a:rPr>
                <a:t>)</a:t>
              </a:r>
            </a:p>
          </p:txBody>
        </p:sp>
        <p:sp>
          <p:nvSpPr>
            <p:cNvPr id="128" name="TextBox 128"/>
            <p:cNvSpPr txBox="1"/>
            <p:nvPr/>
          </p:nvSpPr>
          <p:spPr>
            <a:xfrm rot="5400000">
              <a:off x="660444" y="545771"/>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129" name="TextBox 129"/>
            <p:cNvSpPr txBox="1"/>
            <p:nvPr/>
          </p:nvSpPr>
          <p:spPr>
            <a:xfrm rot="5400000">
              <a:off x="660444" y="1675431"/>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130" name="TextBox 130"/>
            <p:cNvSpPr txBox="1"/>
            <p:nvPr/>
          </p:nvSpPr>
          <p:spPr>
            <a:xfrm rot="5400000">
              <a:off x="660444" y="2805092"/>
              <a:ext cx="475151" cy="1642929"/>
            </a:xfrm>
            <a:prstGeom prst="rect">
              <a:avLst/>
            </a:prstGeom>
          </p:spPr>
          <p:txBody>
            <a:bodyPr lIns="0" tIns="0" rIns="0" bIns="0" rtlCol="0" anchor="t">
              <a:spAutoFit/>
            </a:bodyPr>
            <a:lstStyle/>
            <a:p>
              <a:pPr algn="ctr">
                <a:lnSpc>
                  <a:spcPts val="11384"/>
                </a:lnSpc>
              </a:pPr>
              <a:r>
                <a:rPr lang="en-US" sz="3800" dirty="0">
                  <a:solidFill>
                    <a:srgbClr val="503D36"/>
                  </a:solidFill>
                  <a:latin typeface="Sniglet"/>
                </a:rPr>
                <a:t>)</a:t>
              </a:r>
            </a:p>
          </p:txBody>
        </p:sp>
        <p:sp>
          <p:nvSpPr>
            <p:cNvPr id="131" name="TextBox 131"/>
            <p:cNvSpPr txBox="1"/>
            <p:nvPr/>
          </p:nvSpPr>
          <p:spPr>
            <a:xfrm rot="5400000">
              <a:off x="660444" y="3934752"/>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132" name="TextBox 132"/>
            <p:cNvSpPr txBox="1"/>
            <p:nvPr/>
          </p:nvSpPr>
          <p:spPr>
            <a:xfrm rot="5400000">
              <a:off x="660444" y="5064412"/>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133" name="TextBox 133"/>
            <p:cNvSpPr txBox="1"/>
            <p:nvPr/>
          </p:nvSpPr>
          <p:spPr>
            <a:xfrm rot="5400000">
              <a:off x="660444" y="6194073"/>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134" name="TextBox 134"/>
            <p:cNvSpPr txBox="1"/>
            <p:nvPr/>
          </p:nvSpPr>
          <p:spPr>
            <a:xfrm rot="5400000">
              <a:off x="660444" y="7323733"/>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sp>
          <p:nvSpPr>
            <p:cNvPr id="135" name="TextBox 135"/>
            <p:cNvSpPr txBox="1"/>
            <p:nvPr/>
          </p:nvSpPr>
          <p:spPr>
            <a:xfrm rot="5400000">
              <a:off x="660444" y="8453393"/>
              <a:ext cx="475151" cy="1642929"/>
            </a:xfrm>
            <a:prstGeom prst="rect">
              <a:avLst/>
            </a:prstGeom>
          </p:spPr>
          <p:txBody>
            <a:bodyPr lIns="0" tIns="0" rIns="0" bIns="0" rtlCol="0" anchor="t">
              <a:spAutoFit/>
            </a:bodyPr>
            <a:lstStyle/>
            <a:p>
              <a:pPr algn="ctr">
                <a:lnSpc>
                  <a:spcPts val="11384"/>
                </a:lnSpc>
              </a:pPr>
              <a:r>
                <a:rPr lang="en-US" sz="3800">
                  <a:solidFill>
                    <a:srgbClr val="503D36"/>
                  </a:solidFill>
                  <a:latin typeface="Sniglet"/>
                </a:rPr>
                <a:t>)</a:t>
              </a:r>
            </a:p>
          </p:txBody>
        </p:sp>
      </p:grpSp>
      <p:sp>
        <p:nvSpPr>
          <p:cNvPr id="149" name="TextBox 8">
            <a:extLst>
              <a:ext uri="{FF2B5EF4-FFF2-40B4-BE49-F238E27FC236}">
                <a16:creationId xmlns:a16="http://schemas.microsoft.com/office/drawing/2014/main" id="{CB43D5EF-168E-49D9-B92A-F373CBDB3C9A}"/>
              </a:ext>
            </a:extLst>
          </p:cNvPr>
          <p:cNvSpPr txBox="1"/>
          <p:nvPr/>
        </p:nvSpPr>
        <p:spPr>
          <a:xfrm>
            <a:off x="-203258" y="876300"/>
            <a:ext cx="7495893" cy="841449"/>
          </a:xfrm>
          <a:prstGeom prst="rect">
            <a:avLst/>
          </a:prstGeom>
        </p:spPr>
        <p:txBody>
          <a:bodyPr wrap="square" lIns="0" tIns="0" rIns="0" bIns="0" rtlCol="0" anchor="t">
            <a:spAutoFit/>
          </a:bodyPr>
          <a:lstStyle/>
          <a:p>
            <a:pPr algn="ctr">
              <a:lnSpc>
                <a:spcPts val="7200"/>
              </a:lnSpc>
            </a:pPr>
            <a:r>
              <a:rPr lang="en-US" sz="3800" b="1" dirty="0">
                <a:solidFill>
                  <a:srgbClr val="FF0000"/>
                </a:solidFill>
              </a:rPr>
              <a:t>18. the news (n): </a:t>
            </a:r>
          </a:p>
        </p:txBody>
      </p:sp>
      <p:sp>
        <p:nvSpPr>
          <p:cNvPr id="150" name="Rectangle 149">
            <a:extLst>
              <a:ext uri="{FF2B5EF4-FFF2-40B4-BE49-F238E27FC236}">
                <a16:creationId xmlns:a16="http://schemas.microsoft.com/office/drawing/2014/main" id="{A4F2FF43-13D0-48AF-AB1F-D973BF2E62ED}"/>
              </a:ext>
            </a:extLst>
          </p:cNvPr>
          <p:cNvSpPr/>
          <p:nvPr/>
        </p:nvSpPr>
        <p:spPr>
          <a:xfrm>
            <a:off x="5384389" y="1061495"/>
            <a:ext cx="9144000" cy="1846659"/>
          </a:xfrm>
          <a:prstGeom prst="rect">
            <a:avLst/>
          </a:prstGeom>
        </p:spPr>
        <p:txBody>
          <a:bodyPr>
            <a:spAutoFit/>
          </a:bodyPr>
          <a:lstStyle/>
          <a:p>
            <a:r>
              <a:rPr lang="vi-VN"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/ðə nju:z/</a:t>
            </a:r>
          </a:p>
          <a:p>
            <a:r>
              <a:rPr lang="vi-VN"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bản tin </a:t>
            </a:r>
            <a:endParaRPr lang="en-US"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thời sự</a:t>
            </a:r>
          </a:p>
        </p:txBody>
      </p:sp>
      <p:sp>
        <p:nvSpPr>
          <p:cNvPr id="155" name="TextBox 8">
            <a:extLst>
              <a:ext uri="{FF2B5EF4-FFF2-40B4-BE49-F238E27FC236}">
                <a16:creationId xmlns:a16="http://schemas.microsoft.com/office/drawing/2014/main" id="{83B78BB8-8648-4CE4-96FE-B3A20FDEF0AC}"/>
              </a:ext>
            </a:extLst>
          </p:cNvPr>
          <p:cNvSpPr txBox="1"/>
          <p:nvPr/>
        </p:nvSpPr>
        <p:spPr>
          <a:xfrm>
            <a:off x="7199881" y="902591"/>
            <a:ext cx="7495893" cy="841449"/>
          </a:xfrm>
          <a:prstGeom prst="rect">
            <a:avLst/>
          </a:prstGeom>
        </p:spPr>
        <p:txBody>
          <a:bodyPr wrap="square" lIns="0" tIns="0" rIns="0" bIns="0" rtlCol="0" anchor="t">
            <a:spAutoFit/>
          </a:bodyPr>
          <a:lstStyle/>
          <a:p>
            <a:pPr algn="ctr">
              <a:lnSpc>
                <a:spcPts val="7200"/>
              </a:lnSpc>
            </a:pPr>
            <a:r>
              <a:rPr lang="en-US" sz="3800" b="1" dirty="0">
                <a:solidFill>
                  <a:srgbClr val="FF0000"/>
                </a:solidFill>
              </a:rPr>
              <a:t>19. TV schedule (n): </a:t>
            </a:r>
          </a:p>
        </p:txBody>
      </p:sp>
      <p:sp>
        <p:nvSpPr>
          <p:cNvPr id="156" name="Rectangle 155">
            <a:extLst>
              <a:ext uri="{FF2B5EF4-FFF2-40B4-BE49-F238E27FC236}">
                <a16:creationId xmlns:a16="http://schemas.microsoft.com/office/drawing/2014/main" id="{6082E2E0-89E1-4893-8C48-10753C3326E5}"/>
              </a:ext>
            </a:extLst>
          </p:cNvPr>
          <p:cNvSpPr/>
          <p:nvPr/>
        </p:nvSpPr>
        <p:spPr>
          <a:xfrm>
            <a:off x="13080044" y="1082321"/>
            <a:ext cx="9144000" cy="1261884"/>
          </a:xfrm>
          <a:prstGeom prst="rect">
            <a:avLst/>
          </a:prstGeom>
        </p:spPr>
        <p:txBody>
          <a:bodyPr>
            <a:spAutoFit/>
          </a:bodyPr>
          <a:lstStyle/>
          <a:p>
            <a:r>
              <a:rPr lang="da-DK"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/,ti:'vi: 'skedʒu:l/</a:t>
            </a:r>
          </a:p>
          <a:p>
            <a:r>
              <a:rPr lang="da-DK"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lịch phát sóng</a:t>
            </a:r>
          </a:p>
        </p:txBody>
      </p:sp>
      <p:sp>
        <p:nvSpPr>
          <p:cNvPr id="157" name="TextBox 8">
            <a:extLst>
              <a:ext uri="{FF2B5EF4-FFF2-40B4-BE49-F238E27FC236}">
                <a16:creationId xmlns:a16="http://schemas.microsoft.com/office/drawing/2014/main" id="{227F3E21-2E0D-466A-A108-D435342905E9}"/>
              </a:ext>
            </a:extLst>
          </p:cNvPr>
          <p:cNvSpPr txBox="1"/>
          <p:nvPr/>
        </p:nvSpPr>
        <p:spPr>
          <a:xfrm>
            <a:off x="-827766" y="4841396"/>
            <a:ext cx="7495893" cy="841449"/>
          </a:xfrm>
          <a:prstGeom prst="rect">
            <a:avLst/>
          </a:prstGeom>
        </p:spPr>
        <p:txBody>
          <a:bodyPr wrap="square" lIns="0" tIns="0" rIns="0" bIns="0" rtlCol="0" anchor="t">
            <a:spAutoFit/>
          </a:bodyPr>
          <a:lstStyle/>
          <a:p>
            <a:pPr algn="ctr">
              <a:lnSpc>
                <a:spcPts val="7200"/>
              </a:lnSpc>
            </a:pPr>
            <a:r>
              <a:rPr lang="en-US" sz="3800" b="1" dirty="0">
                <a:solidFill>
                  <a:srgbClr val="FF0000"/>
                </a:solidFill>
              </a:rPr>
              <a:t>20. viewer (n): </a:t>
            </a:r>
          </a:p>
        </p:txBody>
      </p:sp>
      <p:sp>
        <p:nvSpPr>
          <p:cNvPr id="158" name="Rectangle 157">
            <a:extLst>
              <a:ext uri="{FF2B5EF4-FFF2-40B4-BE49-F238E27FC236}">
                <a16:creationId xmlns:a16="http://schemas.microsoft.com/office/drawing/2014/main" id="{731DE13A-4D8B-43A3-9776-452095C49718}"/>
              </a:ext>
            </a:extLst>
          </p:cNvPr>
          <p:cNvSpPr/>
          <p:nvPr/>
        </p:nvSpPr>
        <p:spPr>
          <a:xfrm>
            <a:off x="1981601" y="5520227"/>
            <a:ext cx="9144000" cy="1261884"/>
          </a:xfrm>
          <a:prstGeom prst="rect">
            <a:avLst/>
          </a:prstGeom>
        </p:spPr>
        <p:txBody>
          <a:bodyPr>
            <a:spAutoFit/>
          </a:bodyPr>
          <a:lstStyle/>
          <a:p>
            <a:r>
              <a:rPr lang="en-US" sz="3800" b="1" dirty="0">
                <a:solidFill>
                  <a:schemeClr val="tx1">
                    <a:lumMod val="95000"/>
                    <a:lumOff val="5000"/>
                  </a:schemeClr>
                </a:solidFill>
              </a:rPr>
              <a:t>/</a:t>
            </a:r>
            <a:r>
              <a:rPr lang="en-US" sz="3800" b="1" dirty="0" err="1">
                <a:solidFill>
                  <a:schemeClr val="tx1">
                    <a:lumMod val="95000"/>
                    <a:lumOff val="5000"/>
                  </a:schemeClr>
                </a:solidFill>
              </a:rPr>
              <a:t>vju:ər</a:t>
            </a:r>
            <a:r>
              <a:rPr lang="en-US" sz="3800" b="1" dirty="0">
                <a:solidFill>
                  <a:schemeClr val="tx1">
                    <a:lumMod val="95000"/>
                    <a:lumOff val="5000"/>
                  </a:schemeClr>
                </a:solidFill>
              </a:rPr>
              <a:t>/</a:t>
            </a:r>
          </a:p>
          <a:p>
            <a:r>
              <a:rPr lang="en-US" sz="3800" b="1" dirty="0" err="1">
                <a:solidFill>
                  <a:schemeClr val="tx1">
                    <a:lumMod val="95000"/>
                    <a:lumOff val="5000"/>
                  </a:schemeClr>
                </a:solidFill>
              </a:rPr>
              <a:t>khán</a:t>
            </a:r>
            <a:r>
              <a:rPr lang="en-US" sz="3800" b="1" dirty="0">
                <a:solidFill>
                  <a:schemeClr val="tx1">
                    <a:lumMod val="95000"/>
                    <a:lumOff val="5000"/>
                  </a:schemeClr>
                </a:solidFill>
              </a:rPr>
              <a:t> </a:t>
            </a:r>
            <a:r>
              <a:rPr lang="en-US" sz="3800" b="1" dirty="0" err="1">
                <a:solidFill>
                  <a:schemeClr val="tx1">
                    <a:lumMod val="95000"/>
                    <a:lumOff val="5000"/>
                  </a:schemeClr>
                </a:solidFill>
              </a:rPr>
              <a:t>giả</a:t>
            </a:r>
            <a:endParaRPr lang="en-US" sz="3800" b="1" dirty="0">
              <a:solidFill>
                <a:schemeClr val="tx1">
                  <a:lumMod val="95000"/>
                  <a:lumOff val="5000"/>
                </a:schemeClr>
              </a:solidFill>
            </a:endParaRPr>
          </a:p>
        </p:txBody>
      </p:sp>
      <p:sp>
        <p:nvSpPr>
          <p:cNvPr id="159" name="TextBox 8">
            <a:extLst>
              <a:ext uri="{FF2B5EF4-FFF2-40B4-BE49-F238E27FC236}">
                <a16:creationId xmlns:a16="http://schemas.microsoft.com/office/drawing/2014/main" id="{AE824391-43C2-4E84-9FD9-53A4B388D2CA}"/>
              </a:ext>
            </a:extLst>
          </p:cNvPr>
          <p:cNvSpPr txBox="1"/>
          <p:nvPr/>
        </p:nvSpPr>
        <p:spPr>
          <a:xfrm>
            <a:off x="4449720" y="4764119"/>
            <a:ext cx="7495893" cy="841449"/>
          </a:xfrm>
          <a:prstGeom prst="rect">
            <a:avLst/>
          </a:prstGeom>
        </p:spPr>
        <p:txBody>
          <a:bodyPr wrap="square" lIns="0" tIns="0" rIns="0" bIns="0" rtlCol="0" anchor="t">
            <a:spAutoFit/>
          </a:bodyPr>
          <a:lstStyle/>
          <a:p>
            <a:pPr algn="ctr">
              <a:lnSpc>
                <a:spcPts val="7200"/>
              </a:lnSpc>
            </a:pPr>
            <a:r>
              <a:rPr lang="en-US" sz="3800" b="1" dirty="0">
                <a:solidFill>
                  <a:srgbClr val="FF0000"/>
                </a:solidFill>
              </a:rPr>
              <a:t>21. war film (n): </a:t>
            </a:r>
          </a:p>
        </p:txBody>
      </p:sp>
      <p:sp>
        <p:nvSpPr>
          <p:cNvPr id="160" name="Rectangle 159">
            <a:extLst>
              <a:ext uri="{FF2B5EF4-FFF2-40B4-BE49-F238E27FC236}">
                <a16:creationId xmlns:a16="http://schemas.microsoft.com/office/drawing/2014/main" id="{11BE4353-E66E-4C3C-9192-15CB08B9B3B8}"/>
              </a:ext>
            </a:extLst>
          </p:cNvPr>
          <p:cNvSpPr/>
          <p:nvPr/>
        </p:nvSpPr>
        <p:spPr>
          <a:xfrm>
            <a:off x="7016708" y="5508155"/>
            <a:ext cx="9144000" cy="1261884"/>
          </a:xfrm>
          <a:prstGeom prst="rect">
            <a:avLst/>
          </a:prstGeom>
        </p:spPr>
        <p:txBody>
          <a:bodyPr>
            <a:spAutoFit/>
          </a:bodyPr>
          <a:lstStyle/>
          <a:p>
            <a:r>
              <a:rPr lang="pt-BR"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/wɔ:r fɪlm/</a:t>
            </a:r>
          </a:p>
          <a:p>
            <a:r>
              <a:rPr lang="pt-BR"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phim chiến tranh</a:t>
            </a:r>
          </a:p>
        </p:txBody>
      </p:sp>
      <p:sp>
        <p:nvSpPr>
          <p:cNvPr id="116" name="TextBox 8">
            <a:extLst>
              <a:ext uri="{FF2B5EF4-FFF2-40B4-BE49-F238E27FC236}">
                <a16:creationId xmlns:a16="http://schemas.microsoft.com/office/drawing/2014/main" id="{535D5C56-E5C9-49DB-B795-DCE012C2E1A2}"/>
              </a:ext>
            </a:extLst>
          </p:cNvPr>
          <p:cNvSpPr txBox="1"/>
          <p:nvPr/>
        </p:nvSpPr>
        <p:spPr>
          <a:xfrm>
            <a:off x="10969251" y="4762500"/>
            <a:ext cx="7495893" cy="841449"/>
          </a:xfrm>
          <a:prstGeom prst="rect">
            <a:avLst/>
          </a:prstGeom>
        </p:spPr>
        <p:txBody>
          <a:bodyPr wrap="square" lIns="0" tIns="0" rIns="0" bIns="0" rtlCol="0" anchor="t">
            <a:spAutoFit/>
          </a:bodyPr>
          <a:lstStyle/>
          <a:p>
            <a:pPr algn="ctr">
              <a:lnSpc>
                <a:spcPts val="7200"/>
              </a:lnSpc>
            </a:pPr>
            <a:r>
              <a:rPr lang="en-US" sz="3800" b="1" dirty="0">
                <a:solidFill>
                  <a:srgbClr val="FF0000"/>
                </a:solidFill>
              </a:rPr>
              <a:t>22. weatherman (n): </a:t>
            </a:r>
          </a:p>
        </p:txBody>
      </p:sp>
      <p:sp>
        <p:nvSpPr>
          <p:cNvPr id="117" name="Rectangle 116">
            <a:extLst>
              <a:ext uri="{FF2B5EF4-FFF2-40B4-BE49-F238E27FC236}">
                <a16:creationId xmlns:a16="http://schemas.microsoft.com/office/drawing/2014/main" id="{EA038DC7-4DB0-4B7F-9D6E-C9C35780C911}"/>
              </a:ext>
            </a:extLst>
          </p:cNvPr>
          <p:cNvSpPr/>
          <p:nvPr/>
        </p:nvSpPr>
        <p:spPr>
          <a:xfrm>
            <a:off x="13258800" y="5412106"/>
            <a:ext cx="9144000" cy="1846659"/>
          </a:xfrm>
          <a:prstGeom prst="rect">
            <a:avLst/>
          </a:prstGeom>
        </p:spPr>
        <p:txBody>
          <a:bodyPr>
            <a:spAutoFit/>
          </a:bodyPr>
          <a:lstStyle/>
          <a:p>
            <a:r>
              <a:rPr lang="vi-VN"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/'weðəmæn/</a:t>
            </a:r>
          </a:p>
          <a:p>
            <a:r>
              <a:rPr lang="vi-VN"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người đọc tin </a:t>
            </a:r>
            <a:endParaRPr lang="en-US"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38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dự báo thời tiết</a:t>
            </a:r>
          </a:p>
        </p:txBody>
      </p:sp>
      <p:pic>
        <p:nvPicPr>
          <p:cNvPr id="89" name="Picture 88">
            <a:extLst>
              <a:ext uri="{FF2B5EF4-FFF2-40B4-BE49-F238E27FC236}">
                <a16:creationId xmlns:a16="http://schemas.microsoft.com/office/drawing/2014/main" id="{9EDEB373-D28A-49D5-905B-5B72DD0E706A}"/>
              </a:ext>
            </a:extLst>
          </p:cNvPr>
          <p:cNvPicPr>
            <a:picLocks noChangeAspect="1"/>
          </p:cNvPicPr>
          <p:nvPr/>
        </p:nvPicPr>
        <p:blipFill>
          <a:blip r:embed="rId21"/>
          <a:stretch>
            <a:fillRect/>
          </a:stretch>
        </p:blipFill>
        <p:spPr>
          <a:xfrm>
            <a:off x="1848414" y="1845870"/>
            <a:ext cx="3342289" cy="3101654"/>
          </a:xfrm>
          <a:prstGeom prst="rect">
            <a:avLst/>
          </a:prstGeom>
        </p:spPr>
      </p:pic>
      <p:pic>
        <p:nvPicPr>
          <p:cNvPr id="90" name="Picture 89">
            <a:extLst>
              <a:ext uri="{FF2B5EF4-FFF2-40B4-BE49-F238E27FC236}">
                <a16:creationId xmlns:a16="http://schemas.microsoft.com/office/drawing/2014/main" id="{D2DE6C5C-BC45-4381-BB47-1B5D31F9263C}"/>
              </a:ext>
            </a:extLst>
          </p:cNvPr>
          <p:cNvPicPr>
            <a:picLocks noChangeAspect="1"/>
          </p:cNvPicPr>
          <p:nvPr/>
        </p:nvPicPr>
        <p:blipFill>
          <a:blip r:embed="rId22"/>
          <a:stretch>
            <a:fillRect/>
          </a:stretch>
        </p:blipFill>
        <p:spPr>
          <a:xfrm>
            <a:off x="7935456" y="1712403"/>
            <a:ext cx="4922436" cy="2949885"/>
          </a:xfrm>
          <a:prstGeom prst="rect">
            <a:avLst/>
          </a:prstGeom>
        </p:spPr>
      </p:pic>
      <p:pic>
        <p:nvPicPr>
          <p:cNvPr id="91" name="Picture 90">
            <a:extLst>
              <a:ext uri="{FF2B5EF4-FFF2-40B4-BE49-F238E27FC236}">
                <a16:creationId xmlns:a16="http://schemas.microsoft.com/office/drawing/2014/main" id="{9584C9D6-FB19-4DD7-B17B-B745316B2D58}"/>
              </a:ext>
            </a:extLst>
          </p:cNvPr>
          <p:cNvPicPr>
            <a:picLocks noChangeAspect="1"/>
          </p:cNvPicPr>
          <p:nvPr/>
        </p:nvPicPr>
        <p:blipFill>
          <a:blip r:embed="rId23"/>
          <a:stretch>
            <a:fillRect/>
          </a:stretch>
        </p:blipFill>
        <p:spPr>
          <a:xfrm>
            <a:off x="1379497" y="6896076"/>
            <a:ext cx="3068436" cy="2314772"/>
          </a:xfrm>
          <a:prstGeom prst="rect">
            <a:avLst/>
          </a:prstGeom>
        </p:spPr>
      </p:pic>
      <p:pic>
        <p:nvPicPr>
          <p:cNvPr id="92" name="Picture 91">
            <a:extLst>
              <a:ext uri="{FF2B5EF4-FFF2-40B4-BE49-F238E27FC236}">
                <a16:creationId xmlns:a16="http://schemas.microsoft.com/office/drawing/2014/main" id="{37CB979A-00A2-4AD8-89CD-7CF1BBA14BD7}"/>
              </a:ext>
            </a:extLst>
          </p:cNvPr>
          <p:cNvPicPr>
            <a:picLocks noChangeAspect="1"/>
          </p:cNvPicPr>
          <p:nvPr/>
        </p:nvPicPr>
        <p:blipFill>
          <a:blip r:embed="rId24"/>
          <a:stretch>
            <a:fillRect/>
          </a:stretch>
        </p:blipFill>
        <p:spPr>
          <a:xfrm>
            <a:off x="6260015" y="6775344"/>
            <a:ext cx="4709800" cy="2314771"/>
          </a:xfrm>
          <a:prstGeom prst="rect">
            <a:avLst/>
          </a:prstGeom>
        </p:spPr>
      </p:pic>
      <p:pic>
        <p:nvPicPr>
          <p:cNvPr id="93" name="Picture 92">
            <a:extLst>
              <a:ext uri="{FF2B5EF4-FFF2-40B4-BE49-F238E27FC236}">
                <a16:creationId xmlns:a16="http://schemas.microsoft.com/office/drawing/2014/main" id="{7A3727D7-471E-4ADB-9513-8493F2E63206}"/>
              </a:ext>
            </a:extLst>
          </p:cNvPr>
          <p:cNvPicPr>
            <a:picLocks noChangeAspect="1"/>
          </p:cNvPicPr>
          <p:nvPr/>
        </p:nvPicPr>
        <p:blipFill>
          <a:blip r:embed="rId25"/>
          <a:stretch>
            <a:fillRect/>
          </a:stretch>
        </p:blipFill>
        <p:spPr>
          <a:xfrm>
            <a:off x="12833949" y="7390920"/>
            <a:ext cx="4255360" cy="1885950"/>
          </a:xfrm>
          <a:prstGeom prst="rect">
            <a:avLst/>
          </a:prstGeom>
        </p:spPr>
      </p:pic>
      <p:pic>
        <p:nvPicPr>
          <p:cNvPr id="94" name="the news">
            <a:hlinkClick r:id="" action="ppaction://media"/>
            <a:extLst>
              <a:ext uri="{FF2B5EF4-FFF2-40B4-BE49-F238E27FC236}">
                <a16:creationId xmlns:a16="http://schemas.microsoft.com/office/drawing/2014/main" id="{4FCA6BAB-E340-4C4F-9407-4AD884365509}"/>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560690" y="3188376"/>
            <a:ext cx="609600" cy="609600"/>
          </a:xfrm>
          <a:prstGeom prst="rect">
            <a:avLst/>
          </a:prstGeom>
        </p:spPr>
      </p:pic>
      <p:pic>
        <p:nvPicPr>
          <p:cNvPr id="95" name="TV schedule">
            <a:hlinkClick r:id="" action="ppaction://media"/>
            <a:extLst>
              <a:ext uri="{FF2B5EF4-FFF2-40B4-BE49-F238E27FC236}">
                <a16:creationId xmlns:a16="http://schemas.microsoft.com/office/drawing/2014/main" id="{E7ED62DC-0FF6-4263-871C-12CB43B27B66}"/>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193880" y="3013105"/>
            <a:ext cx="609600" cy="609600"/>
          </a:xfrm>
          <a:prstGeom prst="rect">
            <a:avLst/>
          </a:prstGeom>
        </p:spPr>
      </p:pic>
      <p:pic>
        <p:nvPicPr>
          <p:cNvPr id="96" name="viewer">
            <a:hlinkClick r:id="" action="ppaction://media"/>
            <a:extLst>
              <a:ext uri="{FF2B5EF4-FFF2-40B4-BE49-F238E27FC236}">
                <a16:creationId xmlns:a16="http://schemas.microsoft.com/office/drawing/2014/main" id="{43FF49F8-38E6-4261-91A8-7EACE75586FC}"/>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4111635" y="5797371"/>
            <a:ext cx="609600" cy="609600"/>
          </a:xfrm>
          <a:prstGeom prst="rect">
            <a:avLst/>
          </a:prstGeom>
        </p:spPr>
      </p:pic>
      <p:pic>
        <p:nvPicPr>
          <p:cNvPr id="97" name="war film">
            <a:hlinkClick r:id="" action="ppaction://media"/>
            <a:extLst>
              <a:ext uri="{FF2B5EF4-FFF2-40B4-BE49-F238E27FC236}">
                <a16:creationId xmlns:a16="http://schemas.microsoft.com/office/drawing/2014/main" id="{C5EE6974-BF34-4BCF-8443-D6062AE355C9}"/>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0015578" y="5619495"/>
            <a:ext cx="609600" cy="609600"/>
          </a:xfrm>
          <a:prstGeom prst="rect">
            <a:avLst/>
          </a:prstGeom>
        </p:spPr>
      </p:pic>
      <p:pic>
        <p:nvPicPr>
          <p:cNvPr id="98" name="weatherman">
            <a:hlinkClick r:id="" action="ppaction://media"/>
            <a:extLst>
              <a:ext uri="{FF2B5EF4-FFF2-40B4-BE49-F238E27FC236}">
                <a16:creationId xmlns:a16="http://schemas.microsoft.com/office/drawing/2014/main" id="{13C418CB-2EBC-4D63-8830-19DEC29B0A19}"/>
              </a:ext>
            </a:extLst>
          </p:cNvPr>
          <p:cNvPicPr>
            <a:picLocks noChangeAspect="1"/>
          </p:cNvPicPr>
          <p:nvPr>
            <a:audioFile r:link="rId10"/>
            <p:extLst>
              <p:ext uri="{DAA4B4D4-6D71-4841-9C94-3DE7FCFB9230}">
                <p14:media xmlns:p14="http://schemas.microsoft.com/office/powerpoint/2010/main" r:embed="rId9"/>
              </p:ext>
            </p:extLst>
          </p:nvPr>
        </p:nvPicPr>
        <p:blipFill>
          <a:blip r:embed="rId26"/>
          <a:stretch>
            <a:fillRect/>
          </a:stretch>
        </p:blipFill>
        <p:spPr>
          <a:xfrm>
            <a:off x="16418979" y="5708651"/>
            <a:ext cx="609600" cy="609600"/>
          </a:xfrm>
          <a:prstGeom prst="rect">
            <a:avLst/>
          </a:prstGeom>
        </p:spPr>
      </p:pic>
    </p:spTree>
    <p:extLst>
      <p:ext uri="{BB962C8B-B14F-4D97-AF65-F5344CB8AC3E}">
        <p14:creationId xmlns:p14="http://schemas.microsoft.com/office/powerpoint/2010/main" val="184927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500" fill="hold"/>
                                        <p:tgtEl>
                                          <p:spTgt spid="140"/>
                                        </p:tgtEl>
                                        <p:attrNameLst>
                                          <p:attrName>ppt_w</p:attrName>
                                        </p:attrNameLst>
                                      </p:cBhvr>
                                      <p:tavLst>
                                        <p:tav tm="0">
                                          <p:val>
                                            <p:fltVal val="0"/>
                                          </p:val>
                                        </p:tav>
                                        <p:tav tm="100000">
                                          <p:val>
                                            <p:strVal val="#ppt_w"/>
                                          </p:val>
                                        </p:tav>
                                      </p:tavLst>
                                    </p:anim>
                                    <p:anim calcmode="lin" valueType="num">
                                      <p:cBhvr>
                                        <p:cTn id="8" dur="500" fill="hold"/>
                                        <p:tgtEl>
                                          <p:spTgt spid="140"/>
                                        </p:tgtEl>
                                        <p:attrNameLst>
                                          <p:attrName>ppt_h</p:attrName>
                                        </p:attrNameLst>
                                      </p:cBhvr>
                                      <p:tavLst>
                                        <p:tav tm="0">
                                          <p:val>
                                            <p:fltVal val="0"/>
                                          </p:val>
                                        </p:tav>
                                        <p:tav tm="100000">
                                          <p:val>
                                            <p:strVal val="#ppt_h"/>
                                          </p:val>
                                        </p:tav>
                                      </p:tavLst>
                                    </p:anim>
                                    <p:animEffect transition="in" filter="fade">
                                      <p:cBhvr>
                                        <p:cTn id="9" dur="500"/>
                                        <p:tgtEl>
                                          <p:spTgt spid="140"/>
                                        </p:tgtEl>
                                      </p:cBhvr>
                                    </p:animEffec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500" fill="hold"/>
                                        <p:tgtEl>
                                          <p:spTgt spid="62"/>
                                        </p:tgtEl>
                                        <p:attrNameLst>
                                          <p:attrName>ppt_w</p:attrName>
                                        </p:attrNameLst>
                                      </p:cBhvr>
                                      <p:tavLst>
                                        <p:tav tm="0">
                                          <p:val>
                                            <p:fltVal val="0"/>
                                          </p:val>
                                        </p:tav>
                                        <p:tav tm="100000">
                                          <p:val>
                                            <p:strVal val="#ppt_w"/>
                                          </p:val>
                                        </p:tav>
                                      </p:tavLst>
                                    </p:anim>
                                    <p:anim calcmode="lin" valueType="num">
                                      <p:cBhvr>
                                        <p:cTn id="23" dur="500" fill="hold"/>
                                        <p:tgtEl>
                                          <p:spTgt spid="62"/>
                                        </p:tgtEl>
                                        <p:attrNameLst>
                                          <p:attrName>ppt_h</p:attrName>
                                        </p:attrNameLst>
                                      </p:cBhvr>
                                      <p:tavLst>
                                        <p:tav tm="0">
                                          <p:val>
                                            <p:fltVal val="0"/>
                                          </p:val>
                                        </p:tav>
                                        <p:tav tm="100000">
                                          <p:val>
                                            <p:strVal val="#ppt_h"/>
                                          </p:val>
                                        </p:tav>
                                      </p:tavLst>
                                    </p:anim>
                                    <p:animEffect transition="in" filter="fade">
                                      <p:cBhvr>
                                        <p:cTn id="24" dur="500"/>
                                        <p:tgtEl>
                                          <p:spTgt spid="62"/>
                                        </p:tgtEl>
                                      </p:cBhvr>
                                    </p:animEffect>
                                  </p:childTnLst>
                                </p:cTn>
                              </p:par>
                              <p:par>
                                <p:cTn id="25" presetID="53" presetClass="entr" presetSubtype="16"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500" fill="hold"/>
                                        <p:tgtEl>
                                          <p:spTgt spid="65"/>
                                        </p:tgtEl>
                                        <p:attrNameLst>
                                          <p:attrName>ppt_w</p:attrName>
                                        </p:attrNameLst>
                                      </p:cBhvr>
                                      <p:tavLst>
                                        <p:tav tm="0">
                                          <p:val>
                                            <p:fltVal val="0"/>
                                          </p:val>
                                        </p:tav>
                                        <p:tav tm="100000">
                                          <p:val>
                                            <p:strVal val="#ppt_w"/>
                                          </p:val>
                                        </p:tav>
                                      </p:tavLst>
                                    </p:anim>
                                    <p:anim calcmode="lin" valueType="num">
                                      <p:cBhvr>
                                        <p:cTn id="28" dur="500" fill="hold"/>
                                        <p:tgtEl>
                                          <p:spTgt spid="65"/>
                                        </p:tgtEl>
                                        <p:attrNameLst>
                                          <p:attrName>ppt_h</p:attrName>
                                        </p:attrNameLst>
                                      </p:cBhvr>
                                      <p:tavLst>
                                        <p:tav tm="0">
                                          <p:val>
                                            <p:fltVal val="0"/>
                                          </p:val>
                                        </p:tav>
                                        <p:tav tm="100000">
                                          <p:val>
                                            <p:strVal val="#ppt_h"/>
                                          </p:val>
                                        </p:tav>
                                      </p:tavLst>
                                    </p:anim>
                                    <p:animEffect transition="in" filter="fade">
                                      <p:cBhvr>
                                        <p:cTn id="29" dur="500"/>
                                        <p:tgtEl>
                                          <p:spTgt spid="65"/>
                                        </p:tgtEl>
                                      </p:cBhvr>
                                    </p:animEffect>
                                  </p:childTnLst>
                                </p:cTn>
                              </p:par>
                              <p:par>
                                <p:cTn id="30" presetID="53" presetClass="entr" presetSubtype="16"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par>
                                <p:cTn id="35" presetID="53" presetClass="entr" presetSubtype="16"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par>
                                <p:cTn id="45" presetID="53" presetClass="entr" presetSubtype="16"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par>
                                <p:cTn id="50" presetID="53" presetClass="entr" presetSubtype="16" fill="hold" nodeType="with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nodeType="with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par>
                                <p:cTn id="60" presetID="53" presetClass="entr" presetSubtype="16"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Effect transition="in" filter="fade">
                                      <p:cBhvr>
                                        <p:cTn id="64" dur="500"/>
                                        <p:tgtEl>
                                          <p:spTgt spid="86"/>
                                        </p:tgtEl>
                                      </p:cBhvr>
                                    </p:animEffect>
                                  </p:childTnLst>
                                </p:cTn>
                              </p:par>
                              <p:par>
                                <p:cTn id="65" presetID="53" presetClass="entr" presetSubtype="16" fill="hold" nodeType="withEffect">
                                  <p:stCondLst>
                                    <p:cond delay="0"/>
                                  </p:stCondLst>
                                  <p:childTnLst>
                                    <p:set>
                                      <p:cBhvr>
                                        <p:cTn id="66" dur="1" fill="hold">
                                          <p:stCondLst>
                                            <p:cond delay="0"/>
                                          </p:stCondLst>
                                        </p:cTn>
                                        <p:tgtEl>
                                          <p:spTgt spid="113"/>
                                        </p:tgtEl>
                                        <p:attrNameLst>
                                          <p:attrName>style.visibility</p:attrName>
                                        </p:attrNameLst>
                                      </p:cBhvr>
                                      <p:to>
                                        <p:strVal val="visible"/>
                                      </p:to>
                                    </p:set>
                                    <p:anim calcmode="lin" valueType="num">
                                      <p:cBhvr>
                                        <p:cTn id="67" dur="500" fill="hold"/>
                                        <p:tgtEl>
                                          <p:spTgt spid="113"/>
                                        </p:tgtEl>
                                        <p:attrNameLst>
                                          <p:attrName>ppt_w</p:attrName>
                                        </p:attrNameLst>
                                      </p:cBhvr>
                                      <p:tavLst>
                                        <p:tav tm="0">
                                          <p:val>
                                            <p:fltVal val="0"/>
                                          </p:val>
                                        </p:tav>
                                        <p:tav tm="100000">
                                          <p:val>
                                            <p:strVal val="#ppt_w"/>
                                          </p:val>
                                        </p:tav>
                                      </p:tavLst>
                                    </p:anim>
                                    <p:anim calcmode="lin" valueType="num">
                                      <p:cBhvr>
                                        <p:cTn id="68" dur="500" fill="hold"/>
                                        <p:tgtEl>
                                          <p:spTgt spid="113"/>
                                        </p:tgtEl>
                                        <p:attrNameLst>
                                          <p:attrName>ppt_h</p:attrName>
                                        </p:attrNameLst>
                                      </p:cBhvr>
                                      <p:tavLst>
                                        <p:tav tm="0">
                                          <p:val>
                                            <p:fltVal val="0"/>
                                          </p:val>
                                        </p:tav>
                                        <p:tav tm="100000">
                                          <p:val>
                                            <p:strVal val="#ppt_h"/>
                                          </p:val>
                                        </p:tav>
                                      </p:tavLst>
                                    </p:anim>
                                    <p:animEffect transition="in" filter="fade">
                                      <p:cBhvr>
                                        <p:cTn id="69" dur="500"/>
                                        <p:tgtEl>
                                          <p:spTgt spid="113"/>
                                        </p:tgtEl>
                                      </p:cBhvr>
                                    </p:animEffect>
                                  </p:childTnLst>
                                </p:cTn>
                              </p:par>
                              <p:par>
                                <p:cTn id="70" presetID="53" presetClass="entr" presetSubtype="16" fill="hold" nodeType="withEffect">
                                  <p:stCondLst>
                                    <p:cond delay="0"/>
                                  </p:stCondLst>
                                  <p:childTnLst>
                                    <p:set>
                                      <p:cBhvr>
                                        <p:cTn id="71" dur="1" fill="hold">
                                          <p:stCondLst>
                                            <p:cond delay="0"/>
                                          </p:stCondLst>
                                        </p:cTn>
                                        <p:tgtEl>
                                          <p:spTgt spid="114"/>
                                        </p:tgtEl>
                                        <p:attrNameLst>
                                          <p:attrName>style.visibility</p:attrName>
                                        </p:attrNameLst>
                                      </p:cBhvr>
                                      <p:to>
                                        <p:strVal val="visible"/>
                                      </p:to>
                                    </p:set>
                                    <p:anim calcmode="lin" valueType="num">
                                      <p:cBhvr>
                                        <p:cTn id="72" dur="500" fill="hold"/>
                                        <p:tgtEl>
                                          <p:spTgt spid="114"/>
                                        </p:tgtEl>
                                        <p:attrNameLst>
                                          <p:attrName>ppt_w</p:attrName>
                                        </p:attrNameLst>
                                      </p:cBhvr>
                                      <p:tavLst>
                                        <p:tav tm="0">
                                          <p:val>
                                            <p:fltVal val="0"/>
                                          </p:val>
                                        </p:tav>
                                        <p:tav tm="100000">
                                          <p:val>
                                            <p:strVal val="#ppt_w"/>
                                          </p:val>
                                        </p:tav>
                                      </p:tavLst>
                                    </p:anim>
                                    <p:anim calcmode="lin" valueType="num">
                                      <p:cBhvr>
                                        <p:cTn id="73" dur="500" fill="hold"/>
                                        <p:tgtEl>
                                          <p:spTgt spid="114"/>
                                        </p:tgtEl>
                                        <p:attrNameLst>
                                          <p:attrName>ppt_h</p:attrName>
                                        </p:attrNameLst>
                                      </p:cBhvr>
                                      <p:tavLst>
                                        <p:tav tm="0">
                                          <p:val>
                                            <p:fltVal val="0"/>
                                          </p:val>
                                        </p:tav>
                                        <p:tav tm="100000">
                                          <p:val>
                                            <p:strVal val="#ppt_h"/>
                                          </p:val>
                                        </p:tav>
                                      </p:tavLst>
                                    </p:anim>
                                    <p:animEffect transition="in" filter="fade">
                                      <p:cBhvr>
                                        <p:cTn id="74" dur="500"/>
                                        <p:tgtEl>
                                          <p:spTgt spid="114"/>
                                        </p:tgtEl>
                                      </p:cBhvr>
                                    </p:animEffect>
                                  </p:childTnLst>
                                </p:cTn>
                              </p:par>
                              <p:par>
                                <p:cTn id="75" presetID="53" presetClass="entr" presetSubtype="16" fill="hold" nodeType="withEffect">
                                  <p:stCondLst>
                                    <p:cond delay="0"/>
                                  </p:stCondLst>
                                  <p:childTnLst>
                                    <p:set>
                                      <p:cBhvr>
                                        <p:cTn id="76" dur="1" fill="hold">
                                          <p:stCondLst>
                                            <p:cond delay="0"/>
                                          </p:stCondLst>
                                        </p:cTn>
                                        <p:tgtEl>
                                          <p:spTgt spid="115"/>
                                        </p:tgtEl>
                                        <p:attrNameLst>
                                          <p:attrName>style.visibility</p:attrName>
                                        </p:attrNameLst>
                                      </p:cBhvr>
                                      <p:to>
                                        <p:strVal val="visible"/>
                                      </p:to>
                                    </p:set>
                                    <p:anim calcmode="lin" valueType="num">
                                      <p:cBhvr>
                                        <p:cTn id="77" dur="500" fill="hold"/>
                                        <p:tgtEl>
                                          <p:spTgt spid="115"/>
                                        </p:tgtEl>
                                        <p:attrNameLst>
                                          <p:attrName>ppt_w</p:attrName>
                                        </p:attrNameLst>
                                      </p:cBhvr>
                                      <p:tavLst>
                                        <p:tav tm="0">
                                          <p:val>
                                            <p:fltVal val="0"/>
                                          </p:val>
                                        </p:tav>
                                        <p:tav tm="100000">
                                          <p:val>
                                            <p:strVal val="#ppt_w"/>
                                          </p:val>
                                        </p:tav>
                                      </p:tavLst>
                                    </p:anim>
                                    <p:anim calcmode="lin" valueType="num">
                                      <p:cBhvr>
                                        <p:cTn id="78" dur="500" fill="hold"/>
                                        <p:tgtEl>
                                          <p:spTgt spid="115"/>
                                        </p:tgtEl>
                                        <p:attrNameLst>
                                          <p:attrName>ppt_h</p:attrName>
                                        </p:attrNameLst>
                                      </p:cBhvr>
                                      <p:tavLst>
                                        <p:tav tm="0">
                                          <p:val>
                                            <p:fltVal val="0"/>
                                          </p:val>
                                        </p:tav>
                                        <p:tav tm="100000">
                                          <p:val>
                                            <p:strVal val="#ppt_h"/>
                                          </p:val>
                                        </p:tav>
                                      </p:tavLst>
                                    </p:anim>
                                    <p:animEffect transition="in" filter="fade">
                                      <p:cBhvr>
                                        <p:cTn id="79" dur="500"/>
                                        <p:tgtEl>
                                          <p:spTgt spid="115"/>
                                        </p:tgtEl>
                                      </p:cBhvr>
                                    </p:animEffect>
                                  </p:childTnLst>
                                </p:cTn>
                              </p:par>
                              <p:par>
                                <p:cTn id="80" presetID="53" presetClass="entr" presetSubtype="16" fill="hold" nodeType="withEffect">
                                  <p:stCondLst>
                                    <p:cond delay="0"/>
                                  </p:stCondLst>
                                  <p:childTnLst>
                                    <p:set>
                                      <p:cBhvr>
                                        <p:cTn id="81" dur="1" fill="hold">
                                          <p:stCondLst>
                                            <p:cond delay="0"/>
                                          </p:stCondLst>
                                        </p:cTn>
                                        <p:tgtEl>
                                          <p:spTgt spid="119"/>
                                        </p:tgtEl>
                                        <p:attrNameLst>
                                          <p:attrName>style.visibility</p:attrName>
                                        </p:attrNameLst>
                                      </p:cBhvr>
                                      <p:to>
                                        <p:strVal val="visible"/>
                                      </p:to>
                                    </p:set>
                                    <p:anim calcmode="lin" valueType="num">
                                      <p:cBhvr>
                                        <p:cTn id="82" dur="500" fill="hold"/>
                                        <p:tgtEl>
                                          <p:spTgt spid="119"/>
                                        </p:tgtEl>
                                        <p:attrNameLst>
                                          <p:attrName>ppt_w</p:attrName>
                                        </p:attrNameLst>
                                      </p:cBhvr>
                                      <p:tavLst>
                                        <p:tav tm="0">
                                          <p:val>
                                            <p:fltVal val="0"/>
                                          </p:val>
                                        </p:tav>
                                        <p:tav tm="100000">
                                          <p:val>
                                            <p:strVal val="#ppt_w"/>
                                          </p:val>
                                        </p:tav>
                                      </p:tavLst>
                                    </p:anim>
                                    <p:anim calcmode="lin" valueType="num">
                                      <p:cBhvr>
                                        <p:cTn id="83" dur="500" fill="hold"/>
                                        <p:tgtEl>
                                          <p:spTgt spid="119"/>
                                        </p:tgtEl>
                                        <p:attrNameLst>
                                          <p:attrName>ppt_h</p:attrName>
                                        </p:attrNameLst>
                                      </p:cBhvr>
                                      <p:tavLst>
                                        <p:tav tm="0">
                                          <p:val>
                                            <p:fltVal val="0"/>
                                          </p:val>
                                        </p:tav>
                                        <p:tav tm="100000">
                                          <p:val>
                                            <p:strVal val="#ppt_h"/>
                                          </p:val>
                                        </p:tav>
                                      </p:tavLst>
                                    </p:anim>
                                    <p:animEffect transition="in" filter="fade">
                                      <p:cBhvr>
                                        <p:cTn id="84" dur="500"/>
                                        <p:tgtEl>
                                          <p:spTgt spid="119"/>
                                        </p:tgtEl>
                                      </p:cBhvr>
                                    </p:animEffect>
                                  </p:childTnLst>
                                </p:cTn>
                              </p:par>
                              <p:par>
                                <p:cTn id="85" presetID="53" presetClass="entr" presetSubtype="16" fill="hold" nodeType="withEffect">
                                  <p:stCondLst>
                                    <p:cond delay="0"/>
                                  </p:stCondLst>
                                  <p:childTnLst>
                                    <p:set>
                                      <p:cBhvr>
                                        <p:cTn id="86" dur="1" fill="hold">
                                          <p:stCondLst>
                                            <p:cond delay="0"/>
                                          </p:stCondLst>
                                        </p:cTn>
                                        <p:tgtEl>
                                          <p:spTgt spid="120"/>
                                        </p:tgtEl>
                                        <p:attrNameLst>
                                          <p:attrName>style.visibility</p:attrName>
                                        </p:attrNameLst>
                                      </p:cBhvr>
                                      <p:to>
                                        <p:strVal val="visible"/>
                                      </p:to>
                                    </p:set>
                                    <p:anim calcmode="lin" valueType="num">
                                      <p:cBhvr>
                                        <p:cTn id="87" dur="500" fill="hold"/>
                                        <p:tgtEl>
                                          <p:spTgt spid="120"/>
                                        </p:tgtEl>
                                        <p:attrNameLst>
                                          <p:attrName>ppt_w</p:attrName>
                                        </p:attrNameLst>
                                      </p:cBhvr>
                                      <p:tavLst>
                                        <p:tav tm="0">
                                          <p:val>
                                            <p:fltVal val="0"/>
                                          </p:val>
                                        </p:tav>
                                        <p:tav tm="100000">
                                          <p:val>
                                            <p:strVal val="#ppt_w"/>
                                          </p:val>
                                        </p:tav>
                                      </p:tavLst>
                                    </p:anim>
                                    <p:anim calcmode="lin" valueType="num">
                                      <p:cBhvr>
                                        <p:cTn id="88" dur="500" fill="hold"/>
                                        <p:tgtEl>
                                          <p:spTgt spid="120"/>
                                        </p:tgtEl>
                                        <p:attrNameLst>
                                          <p:attrName>ppt_h</p:attrName>
                                        </p:attrNameLst>
                                      </p:cBhvr>
                                      <p:tavLst>
                                        <p:tav tm="0">
                                          <p:val>
                                            <p:fltVal val="0"/>
                                          </p:val>
                                        </p:tav>
                                        <p:tav tm="100000">
                                          <p:val>
                                            <p:strVal val="#ppt_h"/>
                                          </p:val>
                                        </p:tav>
                                      </p:tavLst>
                                    </p:anim>
                                    <p:animEffect transition="in" filter="fade">
                                      <p:cBhvr>
                                        <p:cTn id="89" dur="500"/>
                                        <p:tgtEl>
                                          <p:spTgt spid="120"/>
                                        </p:tgtEl>
                                      </p:cBhvr>
                                    </p:animEffect>
                                  </p:childTnLst>
                                </p:cTn>
                              </p:par>
                              <p:par>
                                <p:cTn id="90" presetID="53" presetClass="entr" presetSubtype="16"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500" fill="hold"/>
                                        <p:tgtEl>
                                          <p:spTgt spid="126"/>
                                        </p:tgtEl>
                                        <p:attrNameLst>
                                          <p:attrName>ppt_w</p:attrName>
                                        </p:attrNameLst>
                                      </p:cBhvr>
                                      <p:tavLst>
                                        <p:tav tm="0">
                                          <p:val>
                                            <p:fltVal val="0"/>
                                          </p:val>
                                        </p:tav>
                                        <p:tav tm="100000">
                                          <p:val>
                                            <p:strVal val="#ppt_w"/>
                                          </p:val>
                                        </p:tav>
                                      </p:tavLst>
                                    </p:anim>
                                    <p:anim calcmode="lin" valueType="num">
                                      <p:cBhvr>
                                        <p:cTn id="93" dur="500" fill="hold"/>
                                        <p:tgtEl>
                                          <p:spTgt spid="126"/>
                                        </p:tgtEl>
                                        <p:attrNameLst>
                                          <p:attrName>ppt_h</p:attrName>
                                        </p:attrNameLst>
                                      </p:cBhvr>
                                      <p:tavLst>
                                        <p:tav tm="0">
                                          <p:val>
                                            <p:fltVal val="0"/>
                                          </p:val>
                                        </p:tav>
                                        <p:tav tm="100000">
                                          <p:val>
                                            <p:strVal val="#ppt_h"/>
                                          </p:val>
                                        </p:tav>
                                      </p:tavLst>
                                    </p:anim>
                                    <p:animEffect transition="in" filter="fade">
                                      <p:cBhvr>
                                        <p:cTn id="94" dur="500"/>
                                        <p:tgtEl>
                                          <p:spTgt spid="126"/>
                                        </p:tgtEl>
                                      </p:cBhvr>
                                    </p:animEffect>
                                  </p:childTnLst>
                                </p:cTn>
                              </p:par>
                              <p:par>
                                <p:cTn id="95" presetID="53" presetClass="entr" presetSubtype="16"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500" fill="hold"/>
                                        <p:tgtEl>
                                          <p:spTgt spid="56"/>
                                        </p:tgtEl>
                                        <p:attrNameLst>
                                          <p:attrName>ppt_w</p:attrName>
                                        </p:attrNameLst>
                                      </p:cBhvr>
                                      <p:tavLst>
                                        <p:tav tm="0">
                                          <p:val>
                                            <p:fltVal val="0"/>
                                          </p:val>
                                        </p:tav>
                                        <p:tav tm="100000">
                                          <p:val>
                                            <p:strVal val="#ppt_w"/>
                                          </p:val>
                                        </p:tav>
                                      </p:tavLst>
                                    </p:anim>
                                    <p:anim calcmode="lin" valueType="num">
                                      <p:cBhvr>
                                        <p:cTn id="98" dur="500" fill="hold"/>
                                        <p:tgtEl>
                                          <p:spTgt spid="56"/>
                                        </p:tgtEl>
                                        <p:attrNameLst>
                                          <p:attrName>ppt_h</p:attrName>
                                        </p:attrNameLst>
                                      </p:cBhvr>
                                      <p:tavLst>
                                        <p:tav tm="0">
                                          <p:val>
                                            <p:fltVal val="0"/>
                                          </p:val>
                                        </p:tav>
                                        <p:tav tm="100000">
                                          <p:val>
                                            <p:strVal val="#ppt_h"/>
                                          </p:val>
                                        </p:tav>
                                      </p:tavLst>
                                    </p:anim>
                                    <p:animEffect transition="in" filter="fade">
                                      <p:cBhvr>
                                        <p:cTn id="99" dur="500"/>
                                        <p:tgtEl>
                                          <p:spTgt spid="56"/>
                                        </p:tgtEl>
                                      </p:cBhvr>
                                    </p:animEffect>
                                  </p:childTnLst>
                                </p:cTn>
                              </p:par>
                              <p:par>
                                <p:cTn id="100" presetID="53" presetClass="entr" presetSubtype="16"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 calcmode="lin" valueType="num">
                                      <p:cBhvr>
                                        <p:cTn id="102" dur="500" fill="hold"/>
                                        <p:tgtEl>
                                          <p:spTgt spid="59"/>
                                        </p:tgtEl>
                                        <p:attrNameLst>
                                          <p:attrName>ppt_w</p:attrName>
                                        </p:attrNameLst>
                                      </p:cBhvr>
                                      <p:tavLst>
                                        <p:tav tm="0">
                                          <p:val>
                                            <p:fltVal val="0"/>
                                          </p:val>
                                        </p:tav>
                                        <p:tav tm="100000">
                                          <p:val>
                                            <p:strVal val="#ppt_w"/>
                                          </p:val>
                                        </p:tav>
                                      </p:tavLst>
                                    </p:anim>
                                    <p:anim calcmode="lin" valueType="num">
                                      <p:cBhvr>
                                        <p:cTn id="103" dur="500" fill="hold"/>
                                        <p:tgtEl>
                                          <p:spTgt spid="59"/>
                                        </p:tgtEl>
                                        <p:attrNameLst>
                                          <p:attrName>ppt_h</p:attrName>
                                        </p:attrNameLst>
                                      </p:cBhvr>
                                      <p:tavLst>
                                        <p:tav tm="0">
                                          <p:val>
                                            <p:fltVal val="0"/>
                                          </p:val>
                                        </p:tav>
                                        <p:tav tm="100000">
                                          <p:val>
                                            <p:strVal val="#ppt_h"/>
                                          </p:val>
                                        </p:tav>
                                      </p:tavLst>
                                    </p:anim>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barn(inVertical)">
                                      <p:cBhvr>
                                        <p:cTn id="109" dur="500"/>
                                        <p:tgtEl>
                                          <p:spTgt spid="89"/>
                                        </p:tgtEl>
                                      </p:cBhvr>
                                    </p:animEffect>
                                  </p:childTnLst>
                                </p:cTn>
                              </p:par>
                              <p:par>
                                <p:cTn id="110" presetID="16" presetClass="entr" presetSubtype="21" fill="hold" nodeType="withEffect">
                                  <p:stCondLst>
                                    <p:cond delay="0"/>
                                  </p:stCondLst>
                                  <p:childTnLst>
                                    <p:set>
                                      <p:cBhvr>
                                        <p:cTn id="111" dur="1" fill="hold">
                                          <p:stCondLst>
                                            <p:cond delay="0"/>
                                          </p:stCondLst>
                                        </p:cTn>
                                        <p:tgtEl>
                                          <p:spTgt spid="94"/>
                                        </p:tgtEl>
                                        <p:attrNameLst>
                                          <p:attrName>style.visibility</p:attrName>
                                        </p:attrNameLst>
                                      </p:cBhvr>
                                      <p:to>
                                        <p:strVal val="visible"/>
                                      </p:to>
                                    </p:set>
                                    <p:animEffect transition="in" filter="barn(inVertical)">
                                      <p:cBhvr>
                                        <p:cTn id="112" dur="500"/>
                                        <p:tgtEl>
                                          <p:spTgt spid="94"/>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149"/>
                                        </p:tgtEl>
                                        <p:attrNameLst>
                                          <p:attrName>style.visibility</p:attrName>
                                        </p:attrNameLst>
                                      </p:cBhvr>
                                      <p:to>
                                        <p:strVal val="visible"/>
                                      </p:to>
                                    </p:set>
                                    <p:animEffect transition="in" filter="barn(inVertical)">
                                      <p:cBhvr>
                                        <p:cTn id="115" dur="500"/>
                                        <p:tgtEl>
                                          <p:spTgt spid="149"/>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50"/>
                                        </p:tgtEl>
                                        <p:attrNameLst>
                                          <p:attrName>style.visibility</p:attrName>
                                        </p:attrNameLst>
                                      </p:cBhvr>
                                      <p:to>
                                        <p:strVal val="visible"/>
                                      </p:to>
                                    </p:set>
                                    <p:animEffect transition="in" filter="barn(inVertical)">
                                      <p:cBhvr>
                                        <p:cTn id="120" dur="500"/>
                                        <p:tgtEl>
                                          <p:spTgt spid="150"/>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90"/>
                                        </p:tgtEl>
                                        <p:attrNameLst>
                                          <p:attrName>style.visibility</p:attrName>
                                        </p:attrNameLst>
                                      </p:cBhvr>
                                      <p:to>
                                        <p:strVal val="visible"/>
                                      </p:to>
                                    </p:set>
                                    <p:animEffect transition="in" filter="barn(inVertical)">
                                      <p:cBhvr>
                                        <p:cTn id="125" dur="500"/>
                                        <p:tgtEl>
                                          <p:spTgt spid="90"/>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155"/>
                                        </p:tgtEl>
                                        <p:attrNameLst>
                                          <p:attrName>style.visibility</p:attrName>
                                        </p:attrNameLst>
                                      </p:cBhvr>
                                      <p:to>
                                        <p:strVal val="visible"/>
                                      </p:to>
                                    </p:set>
                                    <p:animEffect transition="in" filter="barn(inVertical)">
                                      <p:cBhvr>
                                        <p:cTn id="128" dur="500"/>
                                        <p:tgtEl>
                                          <p:spTgt spid="155"/>
                                        </p:tgtEl>
                                      </p:cBhvr>
                                    </p:animEffect>
                                  </p:childTnLst>
                                </p:cTn>
                              </p:par>
                              <p:par>
                                <p:cTn id="129" presetID="16" presetClass="entr" presetSubtype="21" fill="hold" nodeType="withEffect">
                                  <p:stCondLst>
                                    <p:cond delay="0"/>
                                  </p:stCondLst>
                                  <p:childTnLst>
                                    <p:set>
                                      <p:cBhvr>
                                        <p:cTn id="130" dur="1" fill="hold">
                                          <p:stCondLst>
                                            <p:cond delay="0"/>
                                          </p:stCondLst>
                                        </p:cTn>
                                        <p:tgtEl>
                                          <p:spTgt spid="95"/>
                                        </p:tgtEl>
                                        <p:attrNameLst>
                                          <p:attrName>style.visibility</p:attrName>
                                        </p:attrNameLst>
                                      </p:cBhvr>
                                      <p:to>
                                        <p:strVal val="visible"/>
                                      </p:to>
                                    </p:set>
                                    <p:animEffect transition="in" filter="barn(inVertical)">
                                      <p:cBhvr>
                                        <p:cTn id="131" dur="500"/>
                                        <p:tgtEl>
                                          <p:spTgt spid="95"/>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156"/>
                                        </p:tgtEl>
                                        <p:attrNameLst>
                                          <p:attrName>style.visibility</p:attrName>
                                        </p:attrNameLst>
                                      </p:cBhvr>
                                      <p:to>
                                        <p:strVal val="visible"/>
                                      </p:to>
                                    </p:set>
                                    <p:animEffect transition="in" filter="barn(inVertical)">
                                      <p:cBhvr>
                                        <p:cTn id="136" dur="500"/>
                                        <p:tgtEl>
                                          <p:spTgt spid="156"/>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91"/>
                                        </p:tgtEl>
                                        <p:attrNameLst>
                                          <p:attrName>style.visibility</p:attrName>
                                        </p:attrNameLst>
                                      </p:cBhvr>
                                      <p:to>
                                        <p:strVal val="visible"/>
                                      </p:to>
                                    </p:set>
                                    <p:animEffect transition="in" filter="barn(inVertical)">
                                      <p:cBhvr>
                                        <p:cTn id="141" dur="500"/>
                                        <p:tgtEl>
                                          <p:spTgt spid="91"/>
                                        </p:tgtEl>
                                      </p:cBhvr>
                                    </p:animEffect>
                                  </p:childTnLst>
                                </p:cTn>
                              </p:par>
                              <p:par>
                                <p:cTn id="142" presetID="16" presetClass="entr" presetSubtype="21" fill="hold" nodeType="withEffect">
                                  <p:stCondLst>
                                    <p:cond delay="0"/>
                                  </p:stCondLst>
                                  <p:childTnLst>
                                    <p:set>
                                      <p:cBhvr>
                                        <p:cTn id="143" dur="1" fill="hold">
                                          <p:stCondLst>
                                            <p:cond delay="0"/>
                                          </p:stCondLst>
                                        </p:cTn>
                                        <p:tgtEl>
                                          <p:spTgt spid="96"/>
                                        </p:tgtEl>
                                        <p:attrNameLst>
                                          <p:attrName>style.visibility</p:attrName>
                                        </p:attrNameLst>
                                      </p:cBhvr>
                                      <p:to>
                                        <p:strVal val="visible"/>
                                      </p:to>
                                    </p:set>
                                    <p:animEffect transition="in" filter="barn(inVertical)">
                                      <p:cBhvr>
                                        <p:cTn id="144" dur="500"/>
                                        <p:tgtEl>
                                          <p:spTgt spid="96"/>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157"/>
                                        </p:tgtEl>
                                        <p:attrNameLst>
                                          <p:attrName>style.visibility</p:attrName>
                                        </p:attrNameLst>
                                      </p:cBhvr>
                                      <p:to>
                                        <p:strVal val="visible"/>
                                      </p:to>
                                    </p:set>
                                    <p:animEffect transition="in" filter="barn(inVertical)">
                                      <p:cBhvr>
                                        <p:cTn id="147" dur="500"/>
                                        <p:tgtEl>
                                          <p:spTgt spid="157"/>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158"/>
                                        </p:tgtEl>
                                        <p:attrNameLst>
                                          <p:attrName>style.visibility</p:attrName>
                                        </p:attrNameLst>
                                      </p:cBhvr>
                                      <p:to>
                                        <p:strVal val="visible"/>
                                      </p:to>
                                    </p:set>
                                    <p:animEffect transition="in" filter="barn(inVertical)">
                                      <p:cBhvr>
                                        <p:cTn id="152" dur="500"/>
                                        <p:tgtEl>
                                          <p:spTgt spid="158"/>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92"/>
                                        </p:tgtEl>
                                        <p:attrNameLst>
                                          <p:attrName>style.visibility</p:attrName>
                                        </p:attrNameLst>
                                      </p:cBhvr>
                                      <p:to>
                                        <p:strVal val="visible"/>
                                      </p:to>
                                    </p:set>
                                    <p:animEffect transition="in" filter="barn(inVertical)">
                                      <p:cBhvr>
                                        <p:cTn id="157" dur="500"/>
                                        <p:tgtEl>
                                          <p:spTgt spid="92"/>
                                        </p:tgtEl>
                                      </p:cBhvr>
                                    </p:animEffect>
                                  </p:childTnLst>
                                </p:cTn>
                              </p:par>
                              <p:par>
                                <p:cTn id="158" presetID="16" presetClass="entr" presetSubtype="21" fill="hold" nodeType="withEffect">
                                  <p:stCondLst>
                                    <p:cond delay="0"/>
                                  </p:stCondLst>
                                  <p:childTnLst>
                                    <p:set>
                                      <p:cBhvr>
                                        <p:cTn id="159" dur="1" fill="hold">
                                          <p:stCondLst>
                                            <p:cond delay="0"/>
                                          </p:stCondLst>
                                        </p:cTn>
                                        <p:tgtEl>
                                          <p:spTgt spid="97"/>
                                        </p:tgtEl>
                                        <p:attrNameLst>
                                          <p:attrName>style.visibility</p:attrName>
                                        </p:attrNameLst>
                                      </p:cBhvr>
                                      <p:to>
                                        <p:strVal val="visible"/>
                                      </p:to>
                                    </p:set>
                                    <p:animEffect transition="in" filter="barn(inVertical)">
                                      <p:cBhvr>
                                        <p:cTn id="160" dur="500"/>
                                        <p:tgtEl>
                                          <p:spTgt spid="97"/>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159"/>
                                        </p:tgtEl>
                                        <p:attrNameLst>
                                          <p:attrName>style.visibility</p:attrName>
                                        </p:attrNameLst>
                                      </p:cBhvr>
                                      <p:to>
                                        <p:strVal val="visible"/>
                                      </p:to>
                                    </p:set>
                                    <p:animEffect transition="in" filter="barn(inVertical)">
                                      <p:cBhvr>
                                        <p:cTn id="163" dur="500"/>
                                        <p:tgtEl>
                                          <p:spTgt spid="159"/>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grpId="0" nodeType="clickEffect">
                                  <p:stCondLst>
                                    <p:cond delay="0"/>
                                  </p:stCondLst>
                                  <p:childTnLst>
                                    <p:set>
                                      <p:cBhvr>
                                        <p:cTn id="167" dur="1" fill="hold">
                                          <p:stCondLst>
                                            <p:cond delay="0"/>
                                          </p:stCondLst>
                                        </p:cTn>
                                        <p:tgtEl>
                                          <p:spTgt spid="160"/>
                                        </p:tgtEl>
                                        <p:attrNameLst>
                                          <p:attrName>style.visibility</p:attrName>
                                        </p:attrNameLst>
                                      </p:cBhvr>
                                      <p:to>
                                        <p:strVal val="visible"/>
                                      </p:to>
                                    </p:set>
                                    <p:animEffect transition="in" filter="barn(inVertical)">
                                      <p:cBhvr>
                                        <p:cTn id="168" dur="500"/>
                                        <p:tgtEl>
                                          <p:spTgt spid="160"/>
                                        </p:tgtEl>
                                      </p:cBhvr>
                                    </p:animEffect>
                                  </p:childTnLst>
                                </p:cTn>
                              </p:par>
                            </p:childTnLst>
                          </p:cTn>
                        </p:par>
                      </p:childTnLst>
                    </p:cTn>
                  </p:par>
                  <p:par>
                    <p:cTn id="169" fill="hold">
                      <p:stCondLst>
                        <p:cond delay="indefinite"/>
                      </p:stCondLst>
                      <p:childTnLst>
                        <p:par>
                          <p:cTn id="170" fill="hold">
                            <p:stCondLst>
                              <p:cond delay="0"/>
                            </p:stCondLst>
                            <p:childTnLst>
                              <p:par>
                                <p:cTn id="171" presetID="16" presetClass="entr" presetSubtype="21" fill="hold" nodeType="clickEffect">
                                  <p:stCondLst>
                                    <p:cond delay="0"/>
                                  </p:stCondLst>
                                  <p:childTnLst>
                                    <p:set>
                                      <p:cBhvr>
                                        <p:cTn id="172" dur="1" fill="hold">
                                          <p:stCondLst>
                                            <p:cond delay="0"/>
                                          </p:stCondLst>
                                        </p:cTn>
                                        <p:tgtEl>
                                          <p:spTgt spid="93"/>
                                        </p:tgtEl>
                                        <p:attrNameLst>
                                          <p:attrName>style.visibility</p:attrName>
                                        </p:attrNameLst>
                                      </p:cBhvr>
                                      <p:to>
                                        <p:strVal val="visible"/>
                                      </p:to>
                                    </p:set>
                                    <p:animEffect transition="in" filter="barn(inVertical)">
                                      <p:cBhvr>
                                        <p:cTn id="173" dur="500"/>
                                        <p:tgtEl>
                                          <p:spTgt spid="93"/>
                                        </p:tgtEl>
                                      </p:cBhvr>
                                    </p:animEffect>
                                  </p:childTnLst>
                                </p:cTn>
                              </p:par>
                              <p:par>
                                <p:cTn id="174" presetID="16" presetClass="entr" presetSubtype="21" fill="hold" grpId="0" nodeType="withEffect">
                                  <p:stCondLst>
                                    <p:cond delay="0"/>
                                  </p:stCondLst>
                                  <p:childTnLst>
                                    <p:set>
                                      <p:cBhvr>
                                        <p:cTn id="175" dur="1" fill="hold">
                                          <p:stCondLst>
                                            <p:cond delay="0"/>
                                          </p:stCondLst>
                                        </p:cTn>
                                        <p:tgtEl>
                                          <p:spTgt spid="116"/>
                                        </p:tgtEl>
                                        <p:attrNameLst>
                                          <p:attrName>style.visibility</p:attrName>
                                        </p:attrNameLst>
                                      </p:cBhvr>
                                      <p:to>
                                        <p:strVal val="visible"/>
                                      </p:to>
                                    </p:set>
                                    <p:animEffect transition="in" filter="barn(inVertical)">
                                      <p:cBhvr>
                                        <p:cTn id="176" dur="500"/>
                                        <p:tgtEl>
                                          <p:spTgt spid="116"/>
                                        </p:tgtEl>
                                      </p:cBhvr>
                                    </p:animEffect>
                                  </p:childTnLst>
                                </p:cTn>
                              </p:par>
                              <p:par>
                                <p:cTn id="177" presetID="16" presetClass="entr" presetSubtype="21" fill="hold" nodeType="withEffect">
                                  <p:stCondLst>
                                    <p:cond delay="0"/>
                                  </p:stCondLst>
                                  <p:childTnLst>
                                    <p:set>
                                      <p:cBhvr>
                                        <p:cTn id="178" dur="1" fill="hold">
                                          <p:stCondLst>
                                            <p:cond delay="0"/>
                                          </p:stCondLst>
                                        </p:cTn>
                                        <p:tgtEl>
                                          <p:spTgt spid="98"/>
                                        </p:tgtEl>
                                        <p:attrNameLst>
                                          <p:attrName>style.visibility</p:attrName>
                                        </p:attrNameLst>
                                      </p:cBhvr>
                                      <p:to>
                                        <p:strVal val="visible"/>
                                      </p:to>
                                    </p:set>
                                    <p:animEffect transition="in" filter="barn(inVertical)">
                                      <p:cBhvr>
                                        <p:cTn id="179" dur="500"/>
                                        <p:tgtEl>
                                          <p:spTgt spid="98"/>
                                        </p:tgtEl>
                                      </p:cBhvr>
                                    </p:animEffect>
                                  </p:childTnLst>
                                </p:cTn>
                              </p:par>
                            </p:childTnLst>
                          </p:cTn>
                        </p:par>
                      </p:childTnLst>
                    </p:cTn>
                  </p:par>
                  <p:par>
                    <p:cTn id="180" fill="hold">
                      <p:stCondLst>
                        <p:cond delay="indefinite"/>
                      </p:stCondLst>
                      <p:childTnLst>
                        <p:par>
                          <p:cTn id="181" fill="hold">
                            <p:stCondLst>
                              <p:cond delay="0"/>
                            </p:stCondLst>
                            <p:childTnLst>
                              <p:par>
                                <p:cTn id="182" presetID="16" presetClass="entr" presetSubtype="21" fill="hold" grpId="0" nodeType="clickEffect">
                                  <p:stCondLst>
                                    <p:cond delay="0"/>
                                  </p:stCondLst>
                                  <p:childTnLst>
                                    <p:set>
                                      <p:cBhvr>
                                        <p:cTn id="183" dur="1" fill="hold">
                                          <p:stCondLst>
                                            <p:cond delay="0"/>
                                          </p:stCondLst>
                                        </p:cTn>
                                        <p:tgtEl>
                                          <p:spTgt spid="117"/>
                                        </p:tgtEl>
                                        <p:attrNameLst>
                                          <p:attrName>style.visibility</p:attrName>
                                        </p:attrNameLst>
                                      </p:cBhvr>
                                      <p:to>
                                        <p:strVal val="visible"/>
                                      </p:to>
                                    </p:set>
                                    <p:animEffect transition="in" filter="barn(inVertical)">
                                      <p:cBhvr>
                                        <p:cTn id="18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5" fill="hold" display="0">
                  <p:stCondLst>
                    <p:cond delay="indefinite"/>
                  </p:stCondLst>
                  <p:endCondLst>
                    <p:cond evt="onStopAudio" delay="0">
                      <p:tgtEl>
                        <p:sldTgt/>
                      </p:tgtEl>
                    </p:cond>
                  </p:endCondLst>
                </p:cTn>
                <p:tgtEl>
                  <p:spTgt spid="94"/>
                </p:tgtEl>
              </p:cMediaNode>
            </p:audio>
            <p:audio>
              <p:cMediaNode vol="80000">
                <p:cTn id="186" fill="hold" display="0">
                  <p:stCondLst>
                    <p:cond delay="indefinite"/>
                  </p:stCondLst>
                  <p:endCondLst>
                    <p:cond evt="onStopAudio" delay="0">
                      <p:tgtEl>
                        <p:sldTgt/>
                      </p:tgtEl>
                    </p:cond>
                  </p:endCondLst>
                </p:cTn>
                <p:tgtEl>
                  <p:spTgt spid="95"/>
                </p:tgtEl>
              </p:cMediaNode>
            </p:audio>
            <p:audio>
              <p:cMediaNode vol="80000">
                <p:cTn id="187" fill="hold" display="0">
                  <p:stCondLst>
                    <p:cond delay="indefinite"/>
                  </p:stCondLst>
                  <p:endCondLst>
                    <p:cond evt="onStopAudio" delay="0">
                      <p:tgtEl>
                        <p:sldTgt/>
                      </p:tgtEl>
                    </p:cond>
                  </p:endCondLst>
                </p:cTn>
                <p:tgtEl>
                  <p:spTgt spid="96"/>
                </p:tgtEl>
              </p:cMediaNode>
            </p:audio>
            <p:audio>
              <p:cMediaNode vol="80000">
                <p:cTn id="188" fill="hold" display="0">
                  <p:stCondLst>
                    <p:cond delay="indefinite"/>
                  </p:stCondLst>
                  <p:endCondLst>
                    <p:cond evt="onStopAudio" delay="0">
                      <p:tgtEl>
                        <p:sldTgt/>
                      </p:tgtEl>
                    </p:cond>
                  </p:endCondLst>
                </p:cTn>
                <p:tgtEl>
                  <p:spTgt spid="97"/>
                </p:tgtEl>
              </p:cMediaNode>
            </p:audio>
            <p:audio>
              <p:cMediaNode vol="80000">
                <p:cTn id="189" fill="hold" display="0">
                  <p:stCondLst>
                    <p:cond delay="indefinite"/>
                  </p:stCondLst>
                  <p:endCondLst>
                    <p:cond evt="onStopAudio" delay="0">
                      <p:tgtEl>
                        <p:sldTgt/>
                      </p:tgtEl>
                    </p:cond>
                  </p:endCondLst>
                </p:cTn>
                <p:tgtEl>
                  <p:spTgt spid="98"/>
                </p:tgtEl>
              </p:cMediaNode>
            </p:audio>
          </p:childTnLst>
        </p:cTn>
      </p:par>
    </p:tnLst>
    <p:bldLst>
      <p:bldP spid="149" grpId="0"/>
      <p:bldP spid="150" grpId="0"/>
      <p:bldP spid="155" grpId="0"/>
      <p:bldP spid="156" grpId="0"/>
      <p:bldP spid="157" grpId="0"/>
      <p:bldP spid="158" grpId="0"/>
      <p:bldP spid="159" grpId="0"/>
      <p:bldP spid="160" grpId="0"/>
      <p:bldP spid="116" grpId="0"/>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6C8FD45C-4E45-4440-8653-E87D55B81C42}"/>
              </a:ext>
            </a:extLst>
          </p:cNvPr>
          <p:cNvGrpSpPr/>
          <p:nvPr/>
        </p:nvGrpSpPr>
        <p:grpSpPr>
          <a:xfrm>
            <a:off x="15923207" y="1328338"/>
            <a:ext cx="2587211" cy="7623658"/>
            <a:chOff x="15164201" y="1331670"/>
            <a:chExt cx="2587211" cy="7623658"/>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8" name="TextBox 8"/>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15" name="TextBox 15"/>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prstDash val="lgDash"/>
                  <a:miter/>
                </a:ln>
              </p:spPr>
            </p:sp>
            <p:sp>
              <p:nvSpPr>
                <p:cNvPr id="22" name="TextBox 22"/>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prstDash val="lgDash"/>
                  <a:miter/>
                </a:ln>
              </p:spPr>
            </p:sp>
            <p:sp>
              <p:nvSpPr>
                <p:cNvPr id="29" name="TextBox 29"/>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0" name="Group 30"/>
            <p:cNvGrpSpPr/>
            <p:nvPr/>
          </p:nvGrpSpPr>
          <p:grpSpPr>
            <a:xfrm>
              <a:off x="15164201" y="7763743"/>
              <a:ext cx="2279617" cy="1191585"/>
              <a:chOff x="0" y="0"/>
              <a:chExt cx="3039489" cy="1588780"/>
            </a:xfrm>
          </p:grpSpPr>
          <p:grpSp>
            <p:nvGrpSpPr>
              <p:cNvPr id="31" name="Group 31"/>
              <p:cNvGrpSpPr/>
              <p:nvPr/>
            </p:nvGrpSpPr>
            <p:grpSpPr>
              <a:xfrm>
                <a:off x="0" y="0"/>
                <a:ext cx="3039489" cy="1588780"/>
                <a:chOff x="0" y="0"/>
                <a:chExt cx="620810" cy="324506"/>
              </a:xfrm>
            </p:grpSpPr>
            <p:sp>
              <p:nvSpPr>
                <p:cNvPr id="32" name="Freeform 32"/>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3" name="TextBox 3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34" name="Group 34"/>
              <p:cNvGrpSpPr/>
              <p:nvPr/>
            </p:nvGrpSpPr>
            <p:grpSpPr>
              <a:xfrm>
                <a:off x="1234950" y="117213"/>
                <a:ext cx="1688828" cy="1354354"/>
                <a:chOff x="0" y="0"/>
                <a:chExt cx="344940" cy="276625"/>
              </a:xfrm>
            </p:grpSpPr>
            <p:sp>
              <p:nvSpPr>
                <p:cNvPr id="35" name="Freeform 35"/>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prstDash val="lgDash"/>
                  <a:miter/>
                </a:ln>
              </p:spPr>
            </p:sp>
            <p:sp>
              <p:nvSpPr>
                <p:cNvPr id="36" name="TextBox 36"/>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prstDash val="lgDash"/>
                  <a:miter/>
                </a:ln>
              </p:spPr>
            </p:sp>
            <p:sp>
              <p:nvSpPr>
                <p:cNvPr id="43" name="TextBox 43"/>
                <p:cNvSpPr txBox="1"/>
                <p:nvPr/>
              </p:nvSpPr>
              <p:spPr>
                <a:xfrm>
                  <a:off x="0" y="-47625"/>
                  <a:ext cx="812800" cy="860425"/>
                </a:xfrm>
                <a:prstGeom prst="rect">
                  <a:avLst/>
                </a:prstGeom>
              </p:spPr>
              <p:txBody>
                <a:bodyPr lIns="51986" tIns="51986" rIns="51986" bIns="51986" rtlCol="0" anchor="ctr"/>
                <a:lstStyle/>
                <a:p>
                  <a:pPr algn="ctr">
                    <a:lnSpc>
                      <a:spcPts val="2659"/>
                    </a:lnSpc>
                  </a:pPr>
                  <a:endParaRPr sz="1600"/>
                </a:p>
              </p:txBody>
            </p:sp>
          </p:grpSp>
        </p:grpSp>
        <p:sp>
          <p:nvSpPr>
            <p:cNvPr id="44" name="Freeform 44"/>
            <p:cNvSpPr/>
            <p:nvPr/>
          </p:nvSpPr>
          <p:spPr>
            <a:xfrm rot="5400000">
              <a:off x="12692514" y="4512959"/>
              <a:ext cx="7623658" cy="1261080"/>
            </a:xfrm>
            <a:custGeom>
              <a:avLst/>
              <a:gdLst/>
              <a:ahLst/>
              <a:cxnLst/>
              <a:rect l="l" t="t" r="r" b="b"/>
              <a:pathLst>
                <a:path w="7623658" h="1261080">
                  <a:moveTo>
                    <a:pt x="0" y="0"/>
                  </a:moveTo>
                  <a:lnTo>
                    <a:pt x="7623658" y="0"/>
                  </a:lnTo>
                  <a:lnTo>
                    <a:pt x="7623658" y="1261080"/>
                  </a:lnTo>
                  <a:lnTo>
                    <a:pt x="0" y="1261080"/>
                  </a:lnTo>
                  <a:lnTo>
                    <a:pt x="0" y="0"/>
                  </a:lnTo>
                  <a:close/>
                </a:path>
              </a:pathLst>
            </a:custGeom>
            <a:blipFill>
              <a:blip r:embed="rId13"/>
              <a:stretch>
                <a:fillRect/>
              </a:stretch>
            </a:blipFill>
          </p:spPr>
        </p:sp>
      </p:grpSp>
      <p:grpSp>
        <p:nvGrpSpPr>
          <p:cNvPr id="45" name="Group 45"/>
          <p:cNvGrpSpPr/>
          <p:nvPr/>
        </p:nvGrpSpPr>
        <p:grpSpPr>
          <a:xfrm>
            <a:off x="163371" y="1470992"/>
            <a:ext cx="1382238" cy="7134325"/>
            <a:chOff x="-175872" y="0"/>
            <a:chExt cx="1842984" cy="9512433"/>
          </a:xfrm>
        </p:grpSpPr>
        <p:sp>
          <p:nvSpPr>
            <p:cNvPr id="46" name="TextBox 46"/>
            <p:cNvSpPr txBox="1"/>
            <p:nvPr/>
          </p:nvSpPr>
          <p:spPr>
            <a:xfrm rot="16200000">
              <a:off x="5080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7" name="TextBox 47"/>
            <p:cNvSpPr txBox="1"/>
            <p:nvPr/>
          </p:nvSpPr>
          <p:spPr>
            <a:xfrm rot="16200000">
              <a:off x="508044" y="-68391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8" name="TextBox 48"/>
            <p:cNvSpPr txBox="1"/>
            <p:nvPr/>
          </p:nvSpPr>
          <p:spPr>
            <a:xfrm rot="16200000">
              <a:off x="5080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49" name="TextBox 49"/>
            <p:cNvSpPr txBox="1"/>
            <p:nvPr/>
          </p:nvSpPr>
          <p:spPr>
            <a:xfrm rot="16200000">
              <a:off x="5080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0" name="TextBox 50"/>
            <p:cNvSpPr txBox="1"/>
            <p:nvPr/>
          </p:nvSpPr>
          <p:spPr>
            <a:xfrm rot="16200000">
              <a:off x="508044" y="270506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1" name="TextBox 51"/>
            <p:cNvSpPr txBox="1"/>
            <p:nvPr/>
          </p:nvSpPr>
          <p:spPr>
            <a:xfrm rot="16200000">
              <a:off x="5080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2" name="TextBox 52"/>
            <p:cNvSpPr txBox="1"/>
            <p:nvPr/>
          </p:nvSpPr>
          <p:spPr>
            <a:xfrm rot="16200000">
              <a:off x="5080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3" name="TextBox 53"/>
            <p:cNvSpPr txBox="1"/>
            <p:nvPr/>
          </p:nvSpPr>
          <p:spPr>
            <a:xfrm rot="16200000">
              <a:off x="5080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54" name="TextBox 54"/>
            <p:cNvSpPr txBox="1"/>
            <p:nvPr/>
          </p:nvSpPr>
          <p:spPr>
            <a:xfrm rot="16200000">
              <a:off x="5080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55" name="Freeform 55"/>
          <p:cNvSpPr/>
          <p:nvPr/>
        </p:nvSpPr>
        <p:spPr>
          <a:xfrm>
            <a:off x="662434" y="9347332"/>
            <a:ext cx="15613811" cy="751415"/>
          </a:xfrm>
          <a:custGeom>
            <a:avLst/>
            <a:gdLst/>
            <a:ahLst/>
            <a:cxnLst/>
            <a:rect l="l" t="t" r="r" b="b"/>
            <a:pathLst>
              <a:path w="15613811" h="751415">
                <a:moveTo>
                  <a:pt x="0" y="0"/>
                </a:moveTo>
                <a:lnTo>
                  <a:pt x="15613811" y="0"/>
                </a:lnTo>
                <a:lnTo>
                  <a:pt x="15613811" y="751415"/>
                </a:lnTo>
                <a:lnTo>
                  <a:pt x="0" y="751415"/>
                </a:lnTo>
                <a:lnTo>
                  <a:pt x="0" y="0"/>
                </a:lnTo>
                <a:close/>
              </a:path>
            </a:pathLst>
          </a:custGeom>
          <a:blipFill>
            <a:blip r:embed="rId14"/>
            <a:stretch>
              <a:fillRect/>
            </a:stretch>
          </a:blipFill>
        </p:spPr>
      </p:sp>
      <p:grpSp>
        <p:nvGrpSpPr>
          <p:cNvPr id="56" name="Group 56"/>
          <p:cNvGrpSpPr/>
          <p:nvPr/>
        </p:nvGrpSpPr>
        <p:grpSpPr>
          <a:xfrm>
            <a:off x="282681" y="342899"/>
            <a:ext cx="17185764" cy="9635941"/>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59" name="Group 59"/>
          <p:cNvGrpSpPr/>
          <p:nvPr/>
        </p:nvGrpSpPr>
        <p:grpSpPr>
          <a:xfrm>
            <a:off x="970828" y="1028700"/>
            <a:ext cx="16197702"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prstDash val="lgDash"/>
              <a:miter/>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sz="1600"/>
            </a:p>
          </p:txBody>
        </p:sp>
      </p:grpSp>
      <p:grpSp>
        <p:nvGrpSpPr>
          <p:cNvPr id="62" name="Group 62"/>
          <p:cNvGrpSpPr/>
          <p:nvPr/>
        </p:nvGrpSpPr>
        <p:grpSpPr>
          <a:xfrm>
            <a:off x="1174024"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5" name="Group 65"/>
          <p:cNvGrpSpPr/>
          <p:nvPr/>
        </p:nvGrpSpPr>
        <p:grpSpPr>
          <a:xfrm>
            <a:off x="1174024"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68" name="Group 68"/>
          <p:cNvGrpSpPr/>
          <p:nvPr/>
        </p:nvGrpSpPr>
        <p:grpSpPr>
          <a:xfrm>
            <a:off x="1174024"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1" name="Group 71"/>
          <p:cNvGrpSpPr/>
          <p:nvPr/>
        </p:nvGrpSpPr>
        <p:grpSpPr>
          <a:xfrm>
            <a:off x="1174024"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4" name="Group 74"/>
          <p:cNvGrpSpPr/>
          <p:nvPr/>
        </p:nvGrpSpPr>
        <p:grpSpPr>
          <a:xfrm>
            <a:off x="1174024"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77" name="Group 77"/>
          <p:cNvGrpSpPr/>
          <p:nvPr/>
        </p:nvGrpSpPr>
        <p:grpSpPr>
          <a:xfrm>
            <a:off x="1174024"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0" name="Group 80"/>
          <p:cNvGrpSpPr/>
          <p:nvPr/>
        </p:nvGrpSpPr>
        <p:grpSpPr>
          <a:xfrm>
            <a:off x="1174024"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3" name="Group 83"/>
          <p:cNvGrpSpPr/>
          <p:nvPr/>
        </p:nvGrpSpPr>
        <p:grpSpPr>
          <a:xfrm>
            <a:off x="1174024"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grpSp>
        <p:nvGrpSpPr>
          <p:cNvPr id="86" name="Group 86"/>
          <p:cNvGrpSpPr/>
          <p:nvPr/>
        </p:nvGrpSpPr>
        <p:grpSpPr>
          <a:xfrm>
            <a:off x="1174024"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sz="1600"/>
            </a:p>
          </p:txBody>
        </p:sp>
      </p:grpSp>
      <p:sp>
        <p:nvSpPr>
          <p:cNvPr id="113" name="Freeform 113"/>
          <p:cNvSpPr/>
          <p:nvPr/>
        </p:nvSpPr>
        <p:spPr>
          <a:xfrm>
            <a:off x="15713718" y="9432536"/>
            <a:ext cx="1911848" cy="417595"/>
          </a:xfrm>
          <a:custGeom>
            <a:avLst/>
            <a:gdLst/>
            <a:ahLst/>
            <a:cxnLst/>
            <a:rect l="l" t="t" r="r" b="b"/>
            <a:pathLst>
              <a:path w="1911848" h="417595">
                <a:moveTo>
                  <a:pt x="0" y="0"/>
                </a:moveTo>
                <a:lnTo>
                  <a:pt x="1911848" y="0"/>
                </a:lnTo>
                <a:lnTo>
                  <a:pt x="1911848" y="417595"/>
                </a:lnTo>
                <a:lnTo>
                  <a:pt x="0" y="417595"/>
                </a:lnTo>
                <a:lnTo>
                  <a:pt x="0" y="0"/>
                </a:lnTo>
                <a:close/>
              </a:path>
            </a:pathLst>
          </a:custGeom>
          <a:blipFill>
            <a:blip r:embed="rId15">
              <a:extLst>
                <a:ext uri="{96DAC541-7B7A-43D3-8B79-37D633B846F1}">
                  <asvg:svgBlip xmlns:asvg="http://schemas.microsoft.com/office/drawing/2016/SVG/main" r:embed="rId16"/>
                </a:ext>
              </a:extLst>
            </a:blip>
            <a:stretch>
              <a:fillRect t="-112263"/>
            </a:stretch>
          </a:blipFill>
        </p:spPr>
      </p:sp>
      <p:sp>
        <p:nvSpPr>
          <p:cNvPr id="114" name="Freeform 114"/>
          <p:cNvSpPr/>
          <p:nvPr/>
        </p:nvSpPr>
        <p:spPr>
          <a:xfrm rot="-807976">
            <a:off x="262286" y="-102983"/>
            <a:ext cx="1417084" cy="1702203"/>
          </a:xfrm>
          <a:custGeom>
            <a:avLst/>
            <a:gdLst/>
            <a:ahLst/>
            <a:cxnLst/>
            <a:rect l="l" t="t" r="r" b="b"/>
            <a:pathLst>
              <a:path w="1417084" h="1702203">
                <a:moveTo>
                  <a:pt x="0" y="0"/>
                </a:moveTo>
                <a:lnTo>
                  <a:pt x="1417084" y="0"/>
                </a:lnTo>
                <a:lnTo>
                  <a:pt x="1417084" y="1702203"/>
                </a:lnTo>
                <a:lnTo>
                  <a:pt x="0" y="1702203"/>
                </a:lnTo>
                <a:lnTo>
                  <a:pt x="0" y="0"/>
                </a:lnTo>
                <a:close/>
              </a:path>
            </a:pathLst>
          </a:custGeom>
          <a:blipFill>
            <a:blip r:embed="rId17"/>
            <a:stretch>
              <a:fillRect/>
            </a:stretch>
          </a:blipFill>
        </p:spPr>
      </p:sp>
      <p:sp>
        <p:nvSpPr>
          <p:cNvPr id="115" name="Freeform 115"/>
          <p:cNvSpPr/>
          <p:nvPr/>
        </p:nvSpPr>
        <p:spPr>
          <a:xfrm rot="1743030">
            <a:off x="317964" y="9412559"/>
            <a:ext cx="1070845" cy="926501"/>
          </a:xfrm>
          <a:custGeom>
            <a:avLst/>
            <a:gdLst/>
            <a:ahLst/>
            <a:cxnLst/>
            <a:rect l="l" t="t" r="r" b="b"/>
            <a:pathLst>
              <a:path w="1070845" h="926501">
                <a:moveTo>
                  <a:pt x="0" y="0"/>
                </a:moveTo>
                <a:lnTo>
                  <a:pt x="1070846" y="0"/>
                </a:lnTo>
                <a:lnTo>
                  <a:pt x="1070846" y="926502"/>
                </a:lnTo>
                <a:lnTo>
                  <a:pt x="0" y="926502"/>
                </a:lnTo>
                <a:lnTo>
                  <a:pt x="0" y="0"/>
                </a:lnTo>
                <a:close/>
              </a:path>
            </a:pathLst>
          </a:custGeom>
          <a:blipFill>
            <a:blip r:embed="rId18">
              <a:extLst>
                <a:ext uri="{96DAC541-7B7A-43D3-8B79-37D633B846F1}">
                  <asvg:svgBlip xmlns:asvg="http://schemas.microsoft.com/office/drawing/2016/SVG/main" r:embed="rId19"/>
                </a:ext>
              </a:extLst>
            </a:blip>
            <a:stretch>
              <a:fillRect r="-58022" b="-75336"/>
            </a:stretch>
          </a:blipFill>
        </p:spPr>
      </p:sp>
      <p:sp>
        <p:nvSpPr>
          <p:cNvPr id="119" name="Freeform 119"/>
          <p:cNvSpPr/>
          <p:nvPr/>
        </p:nvSpPr>
        <p:spPr>
          <a:xfrm rot="-2375794" flipH="1">
            <a:off x="340407" y="9141806"/>
            <a:ext cx="1362848" cy="1077063"/>
          </a:xfrm>
          <a:custGeom>
            <a:avLst/>
            <a:gdLst/>
            <a:ahLst/>
            <a:cxnLst/>
            <a:rect l="l" t="t" r="r" b="b"/>
            <a:pathLst>
              <a:path w="1070845" h="926501">
                <a:moveTo>
                  <a:pt x="1070845" y="0"/>
                </a:moveTo>
                <a:lnTo>
                  <a:pt x="0" y="0"/>
                </a:lnTo>
                <a:lnTo>
                  <a:pt x="0" y="926501"/>
                </a:lnTo>
                <a:lnTo>
                  <a:pt x="1070845" y="926501"/>
                </a:lnTo>
                <a:lnTo>
                  <a:pt x="1070845" y="0"/>
                </a:lnTo>
                <a:close/>
              </a:path>
            </a:pathLst>
          </a:custGeom>
          <a:blipFill>
            <a:blip r:embed="rId18">
              <a:extLst>
                <a:ext uri="{96DAC541-7B7A-43D3-8B79-37D633B846F1}">
                  <asvg:svgBlip xmlns:asvg="http://schemas.microsoft.com/office/drawing/2016/SVG/main" r:embed="rId19"/>
                </a:ext>
              </a:extLst>
            </a:blip>
            <a:stretch>
              <a:fillRect r="-58022" b="-75336"/>
            </a:stretch>
          </a:blipFill>
        </p:spPr>
      </p:sp>
      <p:sp>
        <p:nvSpPr>
          <p:cNvPr id="120" name="Freeform 120"/>
          <p:cNvSpPr/>
          <p:nvPr/>
        </p:nvSpPr>
        <p:spPr>
          <a:xfrm rot="-6877315" flipH="1">
            <a:off x="16802273" y="211625"/>
            <a:ext cx="1011795" cy="696741"/>
          </a:xfrm>
          <a:custGeom>
            <a:avLst/>
            <a:gdLst/>
            <a:ahLst/>
            <a:cxnLst/>
            <a:rect l="l" t="t" r="r" b="b"/>
            <a:pathLst>
              <a:path w="1011795" h="696741">
                <a:moveTo>
                  <a:pt x="1011795" y="0"/>
                </a:moveTo>
                <a:lnTo>
                  <a:pt x="0" y="0"/>
                </a:lnTo>
                <a:lnTo>
                  <a:pt x="0" y="696741"/>
                </a:lnTo>
                <a:lnTo>
                  <a:pt x="1011795" y="696741"/>
                </a:lnTo>
                <a:lnTo>
                  <a:pt x="1011795" y="0"/>
                </a:lnTo>
                <a:close/>
              </a:path>
            </a:pathLst>
          </a:custGeom>
          <a:blipFill>
            <a:blip r:embed="rId20"/>
            <a:stretch>
              <a:fillRect t="-62571" r="-193516" b="-197067"/>
            </a:stretch>
          </a:blipFill>
        </p:spPr>
      </p:sp>
      <p:grpSp>
        <p:nvGrpSpPr>
          <p:cNvPr id="126" name="Group 126"/>
          <p:cNvGrpSpPr/>
          <p:nvPr/>
        </p:nvGrpSpPr>
        <p:grpSpPr>
          <a:xfrm>
            <a:off x="195321" y="1720657"/>
            <a:ext cx="1382238" cy="7134325"/>
            <a:chOff x="-23472" y="0"/>
            <a:chExt cx="1842984" cy="9512433"/>
          </a:xfrm>
        </p:grpSpPr>
        <p:sp>
          <p:nvSpPr>
            <p:cNvPr id="127" name="TextBox 127"/>
            <p:cNvSpPr txBox="1"/>
            <p:nvPr/>
          </p:nvSpPr>
          <p:spPr>
            <a:xfrm rot="5400000">
              <a:off x="660444" y="-683916"/>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28" name="TextBox 128"/>
            <p:cNvSpPr txBox="1"/>
            <p:nvPr/>
          </p:nvSpPr>
          <p:spPr>
            <a:xfrm rot="5400000">
              <a:off x="660444" y="44574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29" name="TextBox 129"/>
            <p:cNvSpPr txBox="1"/>
            <p:nvPr/>
          </p:nvSpPr>
          <p:spPr>
            <a:xfrm rot="5400000">
              <a:off x="660444" y="1575404"/>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0" name="TextBox 130"/>
            <p:cNvSpPr txBox="1"/>
            <p:nvPr/>
          </p:nvSpPr>
          <p:spPr>
            <a:xfrm rot="5400000">
              <a:off x="660444" y="2705065"/>
              <a:ext cx="475151" cy="1842984"/>
            </a:xfrm>
            <a:prstGeom prst="rect">
              <a:avLst/>
            </a:prstGeom>
          </p:spPr>
          <p:txBody>
            <a:bodyPr lIns="0" tIns="0" rIns="0" bIns="0" rtlCol="0" anchor="t">
              <a:spAutoFit/>
            </a:bodyPr>
            <a:lstStyle/>
            <a:p>
              <a:pPr algn="ctr">
                <a:lnSpc>
                  <a:spcPts val="11384"/>
                </a:lnSpc>
              </a:pPr>
              <a:r>
                <a:rPr lang="en-US" sz="8000" dirty="0">
                  <a:solidFill>
                    <a:srgbClr val="503D36"/>
                  </a:solidFill>
                  <a:latin typeface="Sniglet"/>
                </a:rPr>
                <a:t>)</a:t>
              </a:r>
            </a:p>
          </p:txBody>
        </p:sp>
        <p:sp>
          <p:nvSpPr>
            <p:cNvPr id="131" name="TextBox 131"/>
            <p:cNvSpPr txBox="1"/>
            <p:nvPr/>
          </p:nvSpPr>
          <p:spPr>
            <a:xfrm rot="5400000">
              <a:off x="660444" y="383472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2" name="TextBox 132"/>
            <p:cNvSpPr txBox="1"/>
            <p:nvPr/>
          </p:nvSpPr>
          <p:spPr>
            <a:xfrm rot="5400000">
              <a:off x="660444" y="4964385"/>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3" name="TextBox 133"/>
            <p:cNvSpPr txBox="1"/>
            <p:nvPr/>
          </p:nvSpPr>
          <p:spPr>
            <a:xfrm rot="5400000">
              <a:off x="660444" y="609404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4" name="TextBox 134"/>
            <p:cNvSpPr txBox="1"/>
            <p:nvPr/>
          </p:nvSpPr>
          <p:spPr>
            <a:xfrm rot="5400000">
              <a:off x="660444" y="722370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sp>
          <p:nvSpPr>
            <p:cNvPr id="135" name="TextBox 135"/>
            <p:cNvSpPr txBox="1"/>
            <p:nvPr/>
          </p:nvSpPr>
          <p:spPr>
            <a:xfrm rot="5400000">
              <a:off x="660444" y="8353366"/>
              <a:ext cx="475151" cy="1842984"/>
            </a:xfrm>
            <a:prstGeom prst="rect">
              <a:avLst/>
            </a:prstGeom>
          </p:spPr>
          <p:txBody>
            <a:bodyPr lIns="0" tIns="0" rIns="0" bIns="0" rtlCol="0" anchor="t">
              <a:spAutoFit/>
            </a:bodyPr>
            <a:lstStyle/>
            <a:p>
              <a:pPr algn="ctr">
                <a:lnSpc>
                  <a:spcPts val="11384"/>
                </a:lnSpc>
              </a:pPr>
              <a:r>
                <a:rPr lang="en-US" sz="8000">
                  <a:solidFill>
                    <a:srgbClr val="503D36"/>
                  </a:solidFill>
                  <a:latin typeface="Sniglet"/>
                </a:rPr>
                <a:t>)</a:t>
              </a:r>
            </a:p>
          </p:txBody>
        </p:sp>
      </p:grpSp>
      <p:sp>
        <p:nvSpPr>
          <p:cNvPr id="149" name="TextBox 8">
            <a:extLst>
              <a:ext uri="{FF2B5EF4-FFF2-40B4-BE49-F238E27FC236}">
                <a16:creationId xmlns:a16="http://schemas.microsoft.com/office/drawing/2014/main" id="{CB43D5EF-168E-49D9-B92A-F373CBDB3C9A}"/>
              </a:ext>
            </a:extLst>
          </p:cNvPr>
          <p:cNvSpPr txBox="1"/>
          <p:nvPr/>
        </p:nvSpPr>
        <p:spPr>
          <a:xfrm>
            <a:off x="-203258" y="1139375"/>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1. clumsy (adj): </a:t>
            </a:r>
          </a:p>
        </p:txBody>
      </p:sp>
      <p:sp>
        <p:nvSpPr>
          <p:cNvPr id="150" name="Rectangle 149">
            <a:extLst>
              <a:ext uri="{FF2B5EF4-FFF2-40B4-BE49-F238E27FC236}">
                <a16:creationId xmlns:a16="http://schemas.microsoft.com/office/drawing/2014/main" id="{A4F2FF43-13D0-48AF-AB1F-D973BF2E62ED}"/>
              </a:ext>
            </a:extLst>
          </p:cNvPr>
          <p:cNvSpPr/>
          <p:nvPr/>
        </p:nvSpPr>
        <p:spPr>
          <a:xfrm>
            <a:off x="1967068" y="1774127"/>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/'klʌmzɪ/</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hậu đậu</a:t>
            </a:r>
          </a:p>
        </p:txBody>
      </p:sp>
      <p:sp>
        <p:nvSpPr>
          <p:cNvPr id="155" name="TextBox 8">
            <a:extLst>
              <a:ext uri="{FF2B5EF4-FFF2-40B4-BE49-F238E27FC236}">
                <a16:creationId xmlns:a16="http://schemas.microsoft.com/office/drawing/2014/main" id="{83B78BB8-8648-4CE4-96FE-B3A20FDEF0AC}"/>
              </a:ext>
            </a:extLst>
          </p:cNvPr>
          <p:cNvSpPr txBox="1"/>
          <p:nvPr/>
        </p:nvSpPr>
        <p:spPr>
          <a:xfrm>
            <a:off x="4472146" y="1152790"/>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2. cute (adj): </a:t>
            </a:r>
          </a:p>
        </p:txBody>
      </p:sp>
      <p:sp>
        <p:nvSpPr>
          <p:cNvPr id="156" name="Rectangle 155">
            <a:extLst>
              <a:ext uri="{FF2B5EF4-FFF2-40B4-BE49-F238E27FC236}">
                <a16:creationId xmlns:a16="http://schemas.microsoft.com/office/drawing/2014/main" id="{6082E2E0-89E1-4893-8C48-10753C3326E5}"/>
              </a:ext>
            </a:extLst>
          </p:cNvPr>
          <p:cNvSpPr/>
          <p:nvPr/>
        </p:nvSpPr>
        <p:spPr>
          <a:xfrm>
            <a:off x="7267681" y="1808479"/>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/kju:t/</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dễ thương</a:t>
            </a:r>
          </a:p>
        </p:txBody>
      </p:sp>
      <p:sp>
        <p:nvSpPr>
          <p:cNvPr id="157" name="TextBox 8">
            <a:extLst>
              <a:ext uri="{FF2B5EF4-FFF2-40B4-BE49-F238E27FC236}">
                <a16:creationId xmlns:a16="http://schemas.microsoft.com/office/drawing/2014/main" id="{227F3E21-2E0D-466A-A108-D435342905E9}"/>
              </a:ext>
            </a:extLst>
          </p:cNvPr>
          <p:cNvSpPr txBox="1"/>
          <p:nvPr/>
        </p:nvSpPr>
        <p:spPr>
          <a:xfrm>
            <a:off x="9093235" y="1121994"/>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3. local (adj): </a:t>
            </a:r>
          </a:p>
        </p:txBody>
      </p:sp>
      <p:sp>
        <p:nvSpPr>
          <p:cNvPr id="158" name="Rectangle 157">
            <a:extLst>
              <a:ext uri="{FF2B5EF4-FFF2-40B4-BE49-F238E27FC236}">
                <a16:creationId xmlns:a16="http://schemas.microsoft.com/office/drawing/2014/main" id="{731DE13A-4D8B-43A3-9776-452095C49718}"/>
              </a:ext>
            </a:extLst>
          </p:cNvPr>
          <p:cNvSpPr/>
          <p:nvPr/>
        </p:nvSpPr>
        <p:spPr>
          <a:xfrm>
            <a:off x="14244381" y="1309056"/>
            <a:ext cx="9144000" cy="1938992"/>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/ləʊkl/</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mang tính </a:t>
            </a:r>
            <a:endParaRPr lang="en-US"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địa phương</a:t>
            </a:r>
          </a:p>
        </p:txBody>
      </p:sp>
      <p:sp>
        <p:nvSpPr>
          <p:cNvPr id="159" name="TextBox 8">
            <a:extLst>
              <a:ext uri="{FF2B5EF4-FFF2-40B4-BE49-F238E27FC236}">
                <a16:creationId xmlns:a16="http://schemas.microsoft.com/office/drawing/2014/main" id="{AE824391-43C2-4E84-9FD9-53A4B388D2CA}"/>
              </a:ext>
            </a:extLst>
          </p:cNvPr>
          <p:cNvSpPr txBox="1"/>
          <p:nvPr/>
        </p:nvSpPr>
        <p:spPr>
          <a:xfrm>
            <a:off x="0" y="5436146"/>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4. national (adj): </a:t>
            </a:r>
          </a:p>
        </p:txBody>
      </p:sp>
      <p:sp>
        <p:nvSpPr>
          <p:cNvPr id="160" name="Rectangle 159">
            <a:extLst>
              <a:ext uri="{FF2B5EF4-FFF2-40B4-BE49-F238E27FC236}">
                <a16:creationId xmlns:a16="http://schemas.microsoft.com/office/drawing/2014/main" id="{11BE4353-E66E-4C3C-9192-15CB08B9B3B8}"/>
              </a:ext>
            </a:extLst>
          </p:cNvPr>
          <p:cNvSpPr/>
          <p:nvPr/>
        </p:nvSpPr>
        <p:spPr>
          <a:xfrm>
            <a:off x="5432873" y="5586628"/>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/'næʃnəl/</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mang tính quốc gia</a:t>
            </a:r>
          </a:p>
        </p:txBody>
      </p:sp>
      <p:grpSp>
        <p:nvGrpSpPr>
          <p:cNvPr id="116" name="Group 161">
            <a:extLst>
              <a:ext uri="{FF2B5EF4-FFF2-40B4-BE49-F238E27FC236}">
                <a16:creationId xmlns:a16="http://schemas.microsoft.com/office/drawing/2014/main" id="{3D4C2450-BD84-48EA-8EA1-ACE0E4E837A4}"/>
              </a:ext>
            </a:extLst>
          </p:cNvPr>
          <p:cNvGrpSpPr/>
          <p:nvPr/>
        </p:nvGrpSpPr>
        <p:grpSpPr>
          <a:xfrm>
            <a:off x="5027413" y="382436"/>
            <a:ext cx="7708557" cy="986423"/>
            <a:chOff x="0" y="0"/>
            <a:chExt cx="2317607" cy="406456"/>
          </a:xfrm>
        </p:grpSpPr>
        <p:sp>
          <p:nvSpPr>
            <p:cNvPr id="117" name="Freeform 162">
              <a:extLst>
                <a:ext uri="{FF2B5EF4-FFF2-40B4-BE49-F238E27FC236}">
                  <a16:creationId xmlns:a16="http://schemas.microsoft.com/office/drawing/2014/main" id="{8DB3DCD7-1AF4-4231-A207-AFF07DF4725A}"/>
                </a:ext>
              </a:extLst>
            </p:cNvPr>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cap="rnd">
              <a:solidFill>
                <a:srgbClr val="E76262"/>
              </a:solidFill>
              <a:prstDash val="lgDash"/>
              <a:round/>
            </a:ln>
          </p:spPr>
        </p:sp>
        <p:sp>
          <p:nvSpPr>
            <p:cNvPr id="118" name="TextBox 163">
              <a:extLst>
                <a:ext uri="{FF2B5EF4-FFF2-40B4-BE49-F238E27FC236}">
                  <a16:creationId xmlns:a16="http://schemas.microsoft.com/office/drawing/2014/main" id="{84076F66-A0F0-4A19-B2B1-D3D2893B53D8}"/>
                </a:ext>
              </a:extLst>
            </p:cNvPr>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21" name="TextBox 164">
            <a:extLst>
              <a:ext uri="{FF2B5EF4-FFF2-40B4-BE49-F238E27FC236}">
                <a16:creationId xmlns:a16="http://schemas.microsoft.com/office/drawing/2014/main" id="{E9456EEA-B614-43C2-87F3-DB14033D2984}"/>
              </a:ext>
            </a:extLst>
          </p:cNvPr>
          <p:cNvSpPr txBox="1"/>
          <p:nvPr/>
        </p:nvSpPr>
        <p:spPr>
          <a:xfrm>
            <a:off x="5857851" y="425929"/>
            <a:ext cx="6083497" cy="885825"/>
          </a:xfrm>
          <a:prstGeom prst="rect">
            <a:avLst/>
          </a:prstGeom>
        </p:spPr>
        <p:txBody>
          <a:bodyPr lIns="0" tIns="0" rIns="0" bIns="0" rtlCol="0" anchor="t">
            <a:spAutoFit/>
          </a:bodyPr>
          <a:lstStyle/>
          <a:p>
            <a:pPr marL="0" lvl="0" indent="0" algn="ctr">
              <a:lnSpc>
                <a:spcPts val="6960"/>
              </a:lnSpc>
              <a:spcBef>
                <a:spcPct val="0"/>
              </a:spcBef>
            </a:pPr>
            <a:r>
              <a:rPr lang="en-US" sz="5800" b="1" dirty="0" err="1">
                <a:solidFill>
                  <a:srgbClr val="503D36"/>
                </a:solidFill>
                <a:latin typeface="Microsoft PhagsPa" panose="020B0502040204020203" pitchFamily="34" charset="0"/>
              </a:rPr>
              <a:t>Một</a:t>
            </a:r>
            <a:r>
              <a:rPr lang="en-US" sz="5800" b="1" dirty="0">
                <a:solidFill>
                  <a:srgbClr val="503D36"/>
                </a:solidFill>
                <a:latin typeface="Microsoft PhagsPa" panose="020B0502040204020203" pitchFamily="34" charset="0"/>
              </a:rPr>
              <a:t> </a:t>
            </a:r>
            <a:r>
              <a:rPr lang="en-US" sz="5800" b="1" dirty="0" err="1">
                <a:solidFill>
                  <a:srgbClr val="503D36"/>
                </a:solidFill>
                <a:latin typeface="Microsoft PhagsPa" panose="020B0502040204020203" pitchFamily="34" charset="0"/>
              </a:rPr>
              <a:t>số</a:t>
            </a:r>
            <a:r>
              <a:rPr lang="en-US" sz="5800" b="1" dirty="0">
                <a:solidFill>
                  <a:srgbClr val="503D36"/>
                </a:solidFill>
                <a:latin typeface="Microsoft PhagsPa" panose="020B0502040204020203" pitchFamily="34" charset="0"/>
              </a:rPr>
              <a:t> </a:t>
            </a:r>
            <a:r>
              <a:rPr lang="en-US" sz="5800" b="1" dirty="0" err="1">
                <a:solidFill>
                  <a:srgbClr val="503D36"/>
                </a:solidFill>
                <a:latin typeface="Microsoft PhagsPa" panose="020B0502040204020203" pitchFamily="34" charset="0"/>
              </a:rPr>
              <a:t>từ</a:t>
            </a:r>
            <a:r>
              <a:rPr lang="en-US" sz="5800" b="1" dirty="0">
                <a:solidFill>
                  <a:srgbClr val="503D36"/>
                </a:solidFill>
                <a:latin typeface="Microsoft PhagsPa" panose="020B0502040204020203" pitchFamily="34" charset="0"/>
              </a:rPr>
              <a:t> </a:t>
            </a:r>
            <a:r>
              <a:rPr lang="en-US" sz="5800" b="1" dirty="0" err="1">
                <a:solidFill>
                  <a:srgbClr val="503D36"/>
                </a:solidFill>
                <a:latin typeface="Microsoft PhagsPa" panose="020B0502040204020203" pitchFamily="34" charset="0"/>
              </a:rPr>
              <a:t>khác</a:t>
            </a:r>
            <a:endParaRPr lang="en-US" sz="5800" b="1" dirty="0">
              <a:solidFill>
                <a:srgbClr val="503D36"/>
              </a:solidFill>
              <a:latin typeface="Microsoft PhagsPa" panose="020B0502040204020203" pitchFamily="34" charset="0"/>
            </a:endParaRPr>
          </a:p>
        </p:txBody>
      </p:sp>
      <p:sp>
        <p:nvSpPr>
          <p:cNvPr id="122" name="TextBox 8">
            <a:extLst>
              <a:ext uri="{FF2B5EF4-FFF2-40B4-BE49-F238E27FC236}">
                <a16:creationId xmlns:a16="http://schemas.microsoft.com/office/drawing/2014/main" id="{268C49C8-FF50-4A52-A350-828770BADBDB}"/>
              </a:ext>
            </a:extLst>
          </p:cNvPr>
          <p:cNvSpPr txBox="1"/>
          <p:nvPr/>
        </p:nvSpPr>
        <p:spPr>
          <a:xfrm>
            <a:off x="8262227" y="5404770"/>
            <a:ext cx="7495893" cy="841449"/>
          </a:xfrm>
          <a:prstGeom prst="rect">
            <a:avLst/>
          </a:prstGeom>
        </p:spPr>
        <p:txBody>
          <a:bodyPr wrap="square" lIns="0" tIns="0" rIns="0" bIns="0" rtlCol="0" anchor="t">
            <a:spAutoFit/>
          </a:bodyPr>
          <a:lstStyle/>
          <a:p>
            <a:pPr algn="ctr">
              <a:lnSpc>
                <a:spcPts val="7200"/>
              </a:lnSpc>
            </a:pPr>
            <a:r>
              <a:rPr lang="en-US" sz="4000" b="1" dirty="0">
                <a:solidFill>
                  <a:srgbClr val="FF0000"/>
                </a:solidFill>
              </a:rPr>
              <a:t>5. entertain (v): </a:t>
            </a:r>
          </a:p>
        </p:txBody>
      </p:sp>
      <p:sp>
        <p:nvSpPr>
          <p:cNvPr id="123" name="Rectangle 122">
            <a:extLst>
              <a:ext uri="{FF2B5EF4-FFF2-40B4-BE49-F238E27FC236}">
                <a16:creationId xmlns:a16="http://schemas.microsoft.com/office/drawing/2014/main" id="{7AC64B71-1B20-4ACA-A5F2-8813E255AC86}"/>
              </a:ext>
            </a:extLst>
          </p:cNvPr>
          <p:cNvSpPr/>
          <p:nvPr/>
        </p:nvSpPr>
        <p:spPr>
          <a:xfrm>
            <a:off x="13816299" y="5489146"/>
            <a:ext cx="9144000" cy="1323439"/>
          </a:xfrm>
          <a:prstGeom prst="rect">
            <a:avLst/>
          </a:prstGeom>
        </p:spPr>
        <p:txBody>
          <a:bodyPr>
            <a:spAutoFit/>
          </a:bodyPr>
          <a:lstStyle/>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/.entə'teɪn/</a:t>
            </a:r>
          </a:p>
          <a:p>
            <a:r>
              <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giải trí</a:t>
            </a:r>
          </a:p>
        </p:txBody>
      </p:sp>
      <p:pic>
        <p:nvPicPr>
          <p:cNvPr id="89" name="Picture 88">
            <a:extLst>
              <a:ext uri="{FF2B5EF4-FFF2-40B4-BE49-F238E27FC236}">
                <a16:creationId xmlns:a16="http://schemas.microsoft.com/office/drawing/2014/main" id="{4FCC20C1-25D8-422B-8F9E-DDA381D6D3E1}"/>
              </a:ext>
            </a:extLst>
          </p:cNvPr>
          <p:cNvPicPr>
            <a:picLocks noChangeAspect="1"/>
          </p:cNvPicPr>
          <p:nvPr/>
        </p:nvPicPr>
        <p:blipFill>
          <a:blip r:embed="rId21"/>
          <a:stretch>
            <a:fillRect/>
          </a:stretch>
        </p:blipFill>
        <p:spPr>
          <a:xfrm>
            <a:off x="1911971" y="3142124"/>
            <a:ext cx="3221216" cy="2494135"/>
          </a:xfrm>
          <a:prstGeom prst="rect">
            <a:avLst/>
          </a:prstGeom>
        </p:spPr>
      </p:pic>
      <p:pic>
        <p:nvPicPr>
          <p:cNvPr id="90" name="Picture 89">
            <a:extLst>
              <a:ext uri="{FF2B5EF4-FFF2-40B4-BE49-F238E27FC236}">
                <a16:creationId xmlns:a16="http://schemas.microsoft.com/office/drawing/2014/main" id="{4190D093-0D6D-49F5-8D06-0BD95315C28A}"/>
              </a:ext>
            </a:extLst>
          </p:cNvPr>
          <p:cNvPicPr>
            <a:picLocks noChangeAspect="1"/>
          </p:cNvPicPr>
          <p:nvPr/>
        </p:nvPicPr>
        <p:blipFill>
          <a:blip r:embed="rId22"/>
          <a:stretch>
            <a:fillRect/>
          </a:stretch>
        </p:blipFill>
        <p:spPr>
          <a:xfrm>
            <a:off x="7169869" y="3206062"/>
            <a:ext cx="2390775" cy="2344914"/>
          </a:xfrm>
          <a:prstGeom prst="rect">
            <a:avLst/>
          </a:prstGeom>
        </p:spPr>
      </p:pic>
      <p:pic>
        <p:nvPicPr>
          <p:cNvPr id="91" name="Picture 90">
            <a:extLst>
              <a:ext uri="{FF2B5EF4-FFF2-40B4-BE49-F238E27FC236}">
                <a16:creationId xmlns:a16="http://schemas.microsoft.com/office/drawing/2014/main" id="{3DA3B281-D683-4256-8484-742DB8407E79}"/>
              </a:ext>
            </a:extLst>
          </p:cNvPr>
          <p:cNvPicPr>
            <a:picLocks noChangeAspect="1"/>
          </p:cNvPicPr>
          <p:nvPr/>
        </p:nvPicPr>
        <p:blipFill>
          <a:blip r:embed="rId23"/>
          <a:stretch>
            <a:fillRect/>
          </a:stretch>
        </p:blipFill>
        <p:spPr>
          <a:xfrm>
            <a:off x="11303525" y="2110049"/>
            <a:ext cx="2789893" cy="3120485"/>
          </a:xfrm>
          <a:prstGeom prst="rect">
            <a:avLst/>
          </a:prstGeom>
        </p:spPr>
      </p:pic>
      <p:pic>
        <p:nvPicPr>
          <p:cNvPr id="92" name="Picture 91">
            <a:extLst>
              <a:ext uri="{FF2B5EF4-FFF2-40B4-BE49-F238E27FC236}">
                <a16:creationId xmlns:a16="http://schemas.microsoft.com/office/drawing/2014/main" id="{C71E6C7F-294D-4552-97EE-C1F6EDFE5378}"/>
              </a:ext>
            </a:extLst>
          </p:cNvPr>
          <p:cNvPicPr>
            <a:picLocks noChangeAspect="1"/>
          </p:cNvPicPr>
          <p:nvPr/>
        </p:nvPicPr>
        <p:blipFill>
          <a:blip r:embed="rId24"/>
          <a:stretch>
            <a:fillRect/>
          </a:stretch>
        </p:blipFill>
        <p:spPr>
          <a:xfrm>
            <a:off x="1837183" y="6483504"/>
            <a:ext cx="3563740" cy="2608077"/>
          </a:xfrm>
          <a:prstGeom prst="rect">
            <a:avLst/>
          </a:prstGeom>
        </p:spPr>
      </p:pic>
      <p:pic>
        <p:nvPicPr>
          <p:cNvPr id="93" name="Picture 92">
            <a:extLst>
              <a:ext uri="{FF2B5EF4-FFF2-40B4-BE49-F238E27FC236}">
                <a16:creationId xmlns:a16="http://schemas.microsoft.com/office/drawing/2014/main" id="{64E7B8B1-E023-4ABF-B40C-4B746838D840}"/>
              </a:ext>
            </a:extLst>
          </p:cNvPr>
          <p:cNvPicPr>
            <a:picLocks noChangeAspect="1"/>
          </p:cNvPicPr>
          <p:nvPr/>
        </p:nvPicPr>
        <p:blipFill>
          <a:blip r:embed="rId25"/>
          <a:stretch>
            <a:fillRect/>
          </a:stretch>
        </p:blipFill>
        <p:spPr>
          <a:xfrm>
            <a:off x="10115896" y="6203177"/>
            <a:ext cx="3356329" cy="2753428"/>
          </a:xfrm>
          <a:prstGeom prst="rect">
            <a:avLst/>
          </a:prstGeom>
        </p:spPr>
      </p:pic>
      <p:pic>
        <p:nvPicPr>
          <p:cNvPr id="94" name="clumsy">
            <a:hlinkClick r:id="" action="ppaction://media"/>
            <a:extLst>
              <a:ext uri="{FF2B5EF4-FFF2-40B4-BE49-F238E27FC236}">
                <a16:creationId xmlns:a16="http://schemas.microsoft.com/office/drawing/2014/main" id="{D3D4FDED-8EE3-4672-B074-B50DEAF61D4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4422694" y="2139242"/>
            <a:ext cx="609600" cy="609600"/>
          </a:xfrm>
          <a:prstGeom prst="rect">
            <a:avLst/>
          </a:prstGeom>
        </p:spPr>
      </p:pic>
      <p:pic>
        <p:nvPicPr>
          <p:cNvPr id="95" name="cute">
            <a:hlinkClick r:id="" action="ppaction://media"/>
            <a:extLst>
              <a:ext uri="{FF2B5EF4-FFF2-40B4-BE49-F238E27FC236}">
                <a16:creationId xmlns:a16="http://schemas.microsoft.com/office/drawing/2014/main" id="{64BF0AFC-2679-4153-B0FC-77017FCFA70E}"/>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9389113" y="2072509"/>
            <a:ext cx="609600" cy="609600"/>
          </a:xfrm>
          <a:prstGeom prst="rect">
            <a:avLst/>
          </a:prstGeom>
        </p:spPr>
      </p:pic>
      <p:pic>
        <p:nvPicPr>
          <p:cNvPr id="96" name="local">
            <a:hlinkClick r:id="" action="ppaction://media"/>
            <a:extLst>
              <a:ext uri="{FF2B5EF4-FFF2-40B4-BE49-F238E27FC236}">
                <a16:creationId xmlns:a16="http://schemas.microsoft.com/office/drawing/2014/main" id="{0674524E-A570-4BC9-B914-3CD8A4E7A585}"/>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14595539" y="3473382"/>
            <a:ext cx="609600" cy="609600"/>
          </a:xfrm>
          <a:prstGeom prst="rect">
            <a:avLst/>
          </a:prstGeom>
        </p:spPr>
      </p:pic>
      <p:pic>
        <p:nvPicPr>
          <p:cNvPr id="97" name="national">
            <a:hlinkClick r:id="" action="ppaction://media"/>
            <a:extLst>
              <a:ext uri="{FF2B5EF4-FFF2-40B4-BE49-F238E27FC236}">
                <a16:creationId xmlns:a16="http://schemas.microsoft.com/office/drawing/2014/main" id="{0660A8A5-EFCE-4AEB-8037-99539D97C9C9}"/>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5759214" y="7269257"/>
            <a:ext cx="609600" cy="609600"/>
          </a:xfrm>
          <a:prstGeom prst="rect">
            <a:avLst/>
          </a:prstGeom>
        </p:spPr>
      </p:pic>
      <p:pic>
        <p:nvPicPr>
          <p:cNvPr id="98" name="entertain">
            <a:hlinkClick r:id="" action="ppaction://media"/>
            <a:extLst>
              <a:ext uri="{FF2B5EF4-FFF2-40B4-BE49-F238E27FC236}">
                <a16:creationId xmlns:a16="http://schemas.microsoft.com/office/drawing/2014/main" id="{DF23C6F4-4406-4DB3-83F9-51F2C5C025D8}"/>
              </a:ext>
            </a:extLst>
          </p:cNvPr>
          <p:cNvPicPr>
            <a:picLocks noChangeAspect="1"/>
          </p:cNvPicPr>
          <p:nvPr>
            <a:audioFile r:link="rId10"/>
            <p:extLst>
              <p:ext uri="{DAA4B4D4-6D71-4841-9C94-3DE7FCFB9230}">
                <p14:media xmlns:p14="http://schemas.microsoft.com/office/powerpoint/2010/main" r:embed="rId9"/>
              </p:ext>
            </p:extLst>
          </p:nvPr>
        </p:nvPicPr>
        <p:blipFill>
          <a:blip r:embed="rId26"/>
          <a:stretch>
            <a:fillRect/>
          </a:stretch>
        </p:blipFill>
        <p:spPr>
          <a:xfrm>
            <a:off x="13985939" y="7226254"/>
            <a:ext cx="609600" cy="609600"/>
          </a:xfrm>
          <a:prstGeom prst="rect">
            <a:avLst/>
          </a:prstGeom>
        </p:spPr>
      </p:pic>
    </p:spTree>
    <p:extLst>
      <p:ext uri="{BB962C8B-B14F-4D97-AF65-F5344CB8AC3E}">
        <p14:creationId xmlns:p14="http://schemas.microsoft.com/office/powerpoint/2010/main" val="251164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500" fill="hold"/>
                                        <p:tgtEl>
                                          <p:spTgt spid="140"/>
                                        </p:tgtEl>
                                        <p:attrNameLst>
                                          <p:attrName>ppt_w</p:attrName>
                                        </p:attrNameLst>
                                      </p:cBhvr>
                                      <p:tavLst>
                                        <p:tav tm="0">
                                          <p:val>
                                            <p:fltVal val="0"/>
                                          </p:val>
                                        </p:tav>
                                        <p:tav tm="100000">
                                          <p:val>
                                            <p:strVal val="#ppt_w"/>
                                          </p:val>
                                        </p:tav>
                                      </p:tavLst>
                                    </p:anim>
                                    <p:anim calcmode="lin" valueType="num">
                                      <p:cBhvr>
                                        <p:cTn id="8" dur="500" fill="hold"/>
                                        <p:tgtEl>
                                          <p:spTgt spid="140"/>
                                        </p:tgtEl>
                                        <p:attrNameLst>
                                          <p:attrName>ppt_h</p:attrName>
                                        </p:attrNameLst>
                                      </p:cBhvr>
                                      <p:tavLst>
                                        <p:tav tm="0">
                                          <p:val>
                                            <p:fltVal val="0"/>
                                          </p:val>
                                        </p:tav>
                                        <p:tav tm="100000">
                                          <p:val>
                                            <p:strVal val="#ppt_h"/>
                                          </p:val>
                                        </p:tav>
                                      </p:tavLst>
                                    </p:anim>
                                    <p:animEffect transition="in" filter="fade">
                                      <p:cBhvr>
                                        <p:cTn id="9" dur="500"/>
                                        <p:tgtEl>
                                          <p:spTgt spid="140"/>
                                        </p:tgtEl>
                                      </p:cBhvr>
                                    </p:animEffect>
                                  </p:childTnLst>
                                </p:cTn>
                              </p:par>
                              <p:par>
                                <p:cTn id="10" presetID="53" presetClass="entr" presetSubtype="16"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500" fill="hold"/>
                                        <p:tgtEl>
                                          <p:spTgt spid="62"/>
                                        </p:tgtEl>
                                        <p:attrNameLst>
                                          <p:attrName>ppt_w</p:attrName>
                                        </p:attrNameLst>
                                      </p:cBhvr>
                                      <p:tavLst>
                                        <p:tav tm="0">
                                          <p:val>
                                            <p:fltVal val="0"/>
                                          </p:val>
                                        </p:tav>
                                        <p:tav tm="100000">
                                          <p:val>
                                            <p:strVal val="#ppt_w"/>
                                          </p:val>
                                        </p:tav>
                                      </p:tavLst>
                                    </p:anim>
                                    <p:anim calcmode="lin" valueType="num">
                                      <p:cBhvr>
                                        <p:cTn id="23" dur="500" fill="hold"/>
                                        <p:tgtEl>
                                          <p:spTgt spid="62"/>
                                        </p:tgtEl>
                                        <p:attrNameLst>
                                          <p:attrName>ppt_h</p:attrName>
                                        </p:attrNameLst>
                                      </p:cBhvr>
                                      <p:tavLst>
                                        <p:tav tm="0">
                                          <p:val>
                                            <p:fltVal val="0"/>
                                          </p:val>
                                        </p:tav>
                                        <p:tav tm="100000">
                                          <p:val>
                                            <p:strVal val="#ppt_h"/>
                                          </p:val>
                                        </p:tav>
                                      </p:tavLst>
                                    </p:anim>
                                    <p:animEffect transition="in" filter="fade">
                                      <p:cBhvr>
                                        <p:cTn id="24" dur="500"/>
                                        <p:tgtEl>
                                          <p:spTgt spid="62"/>
                                        </p:tgtEl>
                                      </p:cBhvr>
                                    </p:animEffect>
                                  </p:childTnLst>
                                </p:cTn>
                              </p:par>
                              <p:par>
                                <p:cTn id="25" presetID="53" presetClass="entr" presetSubtype="16"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p:cTn id="27" dur="500" fill="hold"/>
                                        <p:tgtEl>
                                          <p:spTgt spid="65"/>
                                        </p:tgtEl>
                                        <p:attrNameLst>
                                          <p:attrName>ppt_w</p:attrName>
                                        </p:attrNameLst>
                                      </p:cBhvr>
                                      <p:tavLst>
                                        <p:tav tm="0">
                                          <p:val>
                                            <p:fltVal val="0"/>
                                          </p:val>
                                        </p:tav>
                                        <p:tav tm="100000">
                                          <p:val>
                                            <p:strVal val="#ppt_w"/>
                                          </p:val>
                                        </p:tav>
                                      </p:tavLst>
                                    </p:anim>
                                    <p:anim calcmode="lin" valueType="num">
                                      <p:cBhvr>
                                        <p:cTn id="28" dur="500" fill="hold"/>
                                        <p:tgtEl>
                                          <p:spTgt spid="65"/>
                                        </p:tgtEl>
                                        <p:attrNameLst>
                                          <p:attrName>ppt_h</p:attrName>
                                        </p:attrNameLst>
                                      </p:cBhvr>
                                      <p:tavLst>
                                        <p:tav tm="0">
                                          <p:val>
                                            <p:fltVal val="0"/>
                                          </p:val>
                                        </p:tav>
                                        <p:tav tm="100000">
                                          <p:val>
                                            <p:strVal val="#ppt_h"/>
                                          </p:val>
                                        </p:tav>
                                      </p:tavLst>
                                    </p:anim>
                                    <p:animEffect transition="in" filter="fade">
                                      <p:cBhvr>
                                        <p:cTn id="29" dur="500"/>
                                        <p:tgtEl>
                                          <p:spTgt spid="65"/>
                                        </p:tgtEl>
                                      </p:cBhvr>
                                    </p:animEffect>
                                  </p:childTnLst>
                                </p:cTn>
                              </p:par>
                              <p:par>
                                <p:cTn id="30" presetID="53" presetClass="entr" presetSubtype="16"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animEffect transition="in" filter="fade">
                                      <p:cBhvr>
                                        <p:cTn id="34" dur="500"/>
                                        <p:tgtEl>
                                          <p:spTgt spid="68"/>
                                        </p:tgtEl>
                                      </p:cBhvr>
                                    </p:animEffect>
                                  </p:childTnLst>
                                </p:cTn>
                              </p:par>
                              <p:par>
                                <p:cTn id="35" presetID="53" presetClass="entr" presetSubtype="16"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 calcmode="lin" valueType="num">
                                      <p:cBhvr>
                                        <p:cTn id="37" dur="500" fill="hold"/>
                                        <p:tgtEl>
                                          <p:spTgt spid="71"/>
                                        </p:tgtEl>
                                        <p:attrNameLst>
                                          <p:attrName>ppt_w</p:attrName>
                                        </p:attrNameLst>
                                      </p:cBhvr>
                                      <p:tavLst>
                                        <p:tav tm="0">
                                          <p:val>
                                            <p:fltVal val="0"/>
                                          </p:val>
                                        </p:tav>
                                        <p:tav tm="100000">
                                          <p:val>
                                            <p:strVal val="#ppt_w"/>
                                          </p:val>
                                        </p:tav>
                                      </p:tavLst>
                                    </p:anim>
                                    <p:anim calcmode="lin" valueType="num">
                                      <p:cBhvr>
                                        <p:cTn id="38" dur="500" fill="hold"/>
                                        <p:tgtEl>
                                          <p:spTgt spid="71"/>
                                        </p:tgtEl>
                                        <p:attrNameLst>
                                          <p:attrName>ppt_h</p:attrName>
                                        </p:attrNameLst>
                                      </p:cBhvr>
                                      <p:tavLst>
                                        <p:tav tm="0">
                                          <p:val>
                                            <p:fltVal val="0"/>
                                          </p:val>
                                        </p:tav>
                                        <p:tav tm="100000">
                                          <p:val>
                                            <p:strVal val="#ppt_h"/>
                                          </p:val>
                                        </p:tav>
                                      </p:tavLst>
                                    </p:anim>
                                    <p:animEffect transition="in" filter="fade">
                                      <p:cBhvr>
                                        <p:cTn id="39" dur="500"/>
                                        <p:tgtEl>
                                          <p:spTgt spid="71"/>
                                        </p:tgtEl>
                                      </p:cBhvr>
                                    </p:animEffect>
                                  </p:childTnLst>
                                </p:cTn>
                              </p:par>
                              <p:par>
                                <p:cTn id="40" presetID="53" presetClass="entr" presetSubtype="16"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par>
                                <p:cTn id="45" presetID="53" presetClass="entr" presetSubtype="16"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par>
                                <p:cTn id="50" presetID="53" presetClass="entr" presetSubtype="16" fill="hold" nodeType="with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nodeType="withEffect">
                                  <p:stCondLst>
                                    <p:cond delay="0"/>
                                  </p:stCondLst>
                                  <p:childTnLst>
                                    <p:set>
                                      <p:cBhvr>
                                        <p:cTn id="56" dur="1" fill="hold">
                                          <p:stCondLst>
                                            <p:cond delay="0"/>
                                          </p:stCondLst>
                                        </p:cTn>
                                        <p:tgtEl>
                                          <p:spTgt spid="116"/>
                                        </p:tgtEl>
                                        <p:attrNameLst>
                                          <p:attrName>style.visibility</p:attrName>
                                        </p:attrNameLst>
                                      </p:cBhvr>
                                      <p:to>
                                        <p:strVal val="visible"/>
                                      </p:to>
                                    </p:set>
                                    <p:anim calcmode="lin" valueType="num">
                                      <p:cBhvr>
                                        <p:cTn id="57" dur="500" fill="hold"/>
                                        <p:tgtEl>
                                          <p:spTgt spid="116"/>
                                        </p:tgtEl>
                                        <p:attrNameLst>
                                          <p:attrName>ppt_w</p:attrName>
                                        </p:attrNameLst>
                                      </p:cBhvr>
                                      <p:tavLst>
                                        <p:tav tm="0">
                                          <p:val>
                                            <p:fltVal val="0"/>
                                          </p:val>
                                        </p:tav>
                                        <p:tav tm="100000">
                                          <p:val>
                                            <p:strVal val="#ppt_w"/>
                                          </p:val>
                                        </p:tav>
                                      </p:tavLst>
                                    </p:anim>
                                    <p:anim calcmode="lin" valueType="num">
                                      <p:cBhvr>
                                        <p:cTn id="58" dur="500" fill="hold"/>
                                        <p:tgtEl>
                                          <p:spTgt spid="116"/>
                                        </p:tgtEl>
                                        <p:attrNameLst>
                                          <p:attrName>ppt_h</p:attrName>
                                        </p:attrNameLst>
                                      </p:cBhvr>
                                      <p:tavLst>
                                        <p:tav tm="0">
                                          <p:val>
                                            <p:fltVal val="0"/>
                                          </p:val>
                                        </p:tav>
                                        <p:tav tm="100000">
                                          <p:val>
                                            <p:strVal val="#ppt_h"/>
                                          </p:val>
                                        </p:tav>
                                      </p:tavLst>
                                    </p:anim>
                                    <p:animEffect transition="in" filter="fade">
                                      <p:cBhvr>
                                        <p:cTn id="59" dur="500"/>
                                        <p:tgtEl>
                                          <p:spTgt spid="1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1"/>
                                        </p:tgtEl>
                                        <p:attrNameLst>
                                          <p:attrName>style.visibility</p:attrName>
                                        </p:attrNameLst>
                                      </p:cBhvr>
                                      <p:to>
                                        <p:strVal val="visible"/>
                                      </p:to>
                                    </p:set>
                                    <p:anim calcmode="lin" valueType="num">
                                      <p:cBhvr>
                                        <p:cTn id="62" dur="500" fill="hold"/>
                                        <p:tgtEl>
                                          <p:spTgt spid="121"/>
                                        </p:tgtEl>
                                        <p:attrNameLst>
                                          <p:attrName>ppt_w</p:attrName>
                                        </p:attrNameLst>
                                      </p:cBhvr>
                                      <p:tavLst>
                                        <p:tav tm="0">
                                          <p:val>
                                            <p:fltVal val="0"/>
                                          </p:val>
                                        </p:tav>
                                        <p:tav tm="100000">
                                          <p:val>
                                            <p:strVal val="#ppt_w"/>
                                          </p:val>
                                        </p:tav>
                                      </p:tavLst>
                                    </p:anim>
                                    <p:anim calcmode="lin" valueType="num">
                                      <p:cBhvr>
                                        <p:cTn id="63" dur="500" fill="hold"/>
                                        <p:tgtEl>
                                          <p:spTgt spid="121"/>
                                        </p:tgtEl>
                                        <p:attrNameLst>
                                          <p:attrName>ppt_h</p:attrName>
                                        </p:attrNameLst>
                                      </p:cBhvr>
                                      <p:tavLst>
                                        <p:tav tm="0">
                                          <p:val>
                                            <p:fltVal val="0"/>
                                          </p:val>
                                        </p:tav>
                                        <p:tav tm="100000">
                                          <p:val>
                                            <p:strVal val="#ppt_h"/>
                                          </p:val>
                                        </p:tav>
                                      </p:tavLst>
                                    </p:anim>
                                    <p:animEffect transition="in" filter="fade">
                                      <p:cBhvr>
                                        <p:cTn id="64" dur="500"/>
                                        <p:tgtEl>
                                          <p:spTgt spid="121"/>
                                        </p:tgtEl>
                                      </p:cBhvr>
                                    </p:animEffect>
                                  </p:childTnLst>
                                </p:cTn>
                              </p:par>
                              <p:par>
                                <p:cTn id="65" presetID="53" presetClass="entr" presetSubtype="16" fill="hold" nodeType="withEffect">
                                  <p:stCondLst>
                                    <p:cond delay="0"/>
                                  </p:stCondLst>
                                  <p:childTnLst>
                                    <p:set>
                                      <p:cBhvr>
                                        <p:cTn id="66" dur="1" fill="hold">
                                          <p:stCondLst>
                                            <p:cond delay="0"/>
                                          </p:stCondLst>
                                        </p:cTn>
                                        <p:tgtEl>
                                          <p:spTgt spid="83"/>
                                        </p:tgtEl>
                                        <p:attrNameLst>
                                          <p:attrName>style.visibility</p:attrName>
                                        </p:attrNameLst>
                                      </p:cBhvr>
                                      <p:to>
                                        <p:strVal val="visible"/>
                                      </p:to>
                                    </p:set>
                                    <p:anim calcmode="lin" valueType="num">
                                      <p:cBhvr>
                                        <p:cTn id="67" dur="500" fill="hold"/>
                                        <p:tgtEl>
                                          <p:spTgt spid="83"/>
                                        </p:tgtEl>
                                        <p:attrNameLst>
                                          <p:attrName>ppt_w</p:attrName>
                                        </p:attrNameLst>
                                      </p:cBhvr>
                                      <p:tavLst>
                                        <p:tav tm="0">
                                          <p:val>
                                            <p:fltVal val="0"/>
                                          </p:val>
                                        </p:tav>
                                        <p:tav tm="100000">
                                          <p:val>
                                            <p:strVal val="#ppt_w"/>
                                          </p:val>
                                        </p:tav>
                                      </p:tavLst>
                                    </p:anim>
                                    <p:anim calcmode="lin" valueType="num">
                                      <p:cBhvr>
                                        <p:cTn id="68" dur="500" fill="hold"/>
                                        <p:tgtEl>
                                          <p:spTgt spid="83"/>
                                        </p:tgtEl>
                                        <p:attrNameLst>
                                          <p:attrName>ppt_h</p:attrName>
                                        </p:attrNameLst>
                                      </p:cBhvr>
                                      <p:tavLst>
                                        <p:tav tm="0">
                                          <p:val>
                                            <p:fltVal val="0"/>
                                          </p:val>
                                        </p:tav>
                                        <p:tav tm="100000">
                                          <p:val>
                                            <p:strVal val="#ppt_h"/>
                                          </p:val>
                                        </p:tav>
                                      </p:tavLst>
                                    </p:anim>
                                    <p:animEffect transition="in" filter="fade">
                                      <p:cBhvr>
                                        <p:cTn id="69" dur="500"/>
                                        <p:tgtEl>
                                          <p:spTgt spid="83"/>
                                        </p:tgtEl>
                                      </p:cBhvr>
                                    </p:animEffect>
                                  </p:childTnLst>
                                </p:cTn>
                              </p:par>
                              <p:par>
                                <p:cTn id="70" presetID="53" presetClass="entr" presetSubtype="16" fill="hold" nodeType="withEffect">
                                  <p:stCondLst>
                                    <p:cond delay="0"/>
                                  </p:stCondLst>
                                  <p:childTnLst>
                                    <p:set>
                                      <p:cBhvr>
                                        <p:cTn id="71" dur="1" fill="hold">
                                          <p:stCondLst>
                                            <p:cond delay="0"/>
                                          </p:stCondLst>
                                        </p:cTn>
                                        <p:tgtEl>
                                          <p:spTgt spid="86"/>
                                        </p:tgtEl>
                                        <p:attrNameLst>
                                          <p:attrName>style.visibility</p:attrName>
                                        </p:attrNameLst>
                                      </p:cBhvr>
                                      <p:to>
                                        <p:strVal val="visible"/>
                                      </p:to>
                                    </p:set>
                                    <p:anim calcmode="lin" valueType="num">
                                      <p:cBhvr>
                                        <p:cTn id="72" dur="500" fill="hold"/>
                                        <p:tgtEl>
                                          <p:spTgt spid="86"/>
                                        </p:tgtEl>
                                        <p:attrNameLst>
                                          <p:attrName>ppt_w</p:attrName>
                                        </p:attrNameLst>
                                      </p:cBhvr>
                                      <p:tavLst>
                                        <p:tav tm="0">
                                          <p:val>
                                            <p:fltVal val="0"/>
                                          </p:val>
                                        </p:tav>
                                        <p:tav tm="100000">
                                          <p:val>
                                            <p:strVal val="#ppt_w"/>
                                          </p:val>
                                        </p:tav>
                                      </p:tavLst>
                                    </p:anim>
                                    <p:anim calcmode="lin" valueType="num">
                                      <p:cBhvr>
                                        <p:cTn id="73" dur="500" fill="hold"/>
                                        <p:tgtEl>
                                          <p:spTgt spid="86"/>
                                        </p:tgtEl>
                                        <p:attrNameLst>
                                          <p:attrName>ppt_h</p:attrName>
                                        </p:attrNameLst>
                                      </p:cBhvr>
                                      <p:tavLst>
                                        <p:tav tm="0">
                                          <p:val>
                                            <p:fltVal val="0"/>
                                          </p:val>
                                        </p:tav>
                                        <p:tav tm="100000">
                                          <p:val>
                                            <p:strVal val="#ppt_h"/>
                                          </p:val>
                                        </p:tav>
                                      </p:tavLst>
                                    </p:anim>
                                    <p:animEffect transition="in" filter="fade">
                                      <p:cBhvr>
                                        <p:cTn id="74" dur="500"/>
                                        <p:tgtEl>
                                          <p:spTgt spid="86"/>
                                        </p:tgtEl>
                                      </p:cBhvr>
                                    </p:animEffect>
                                  </p:childTnLst>
                                </p:cTn>
                              </p:par>
                              <p:par>
                                <p:cTn id="75" presetID="53" presetClass="entr" presetSubtype="16" fill="hold" nodeType="withEffect">
                                  <p:stCondLst>
                                    <p:cond delay="0"/>
                                  </p:stCondLst>
                                  <p:childTnLst>
                                    <p:set>
                                      <p:cBhvr>
                                        <p:cTn id="76" dur="1" fill="hold">
                                          <p:stCondLst>
                                            <p:cond delay="0"/>
                                          </p:stCondLst>
                                        </p:cTn>
                                        <p:tgtEl>
                                          <p:spTgt spid="113"/>
                                        </p:tgtEl>
                                        <p:attrNameLst>
                                          <p:attrName>style.visibility</p:attrName>
                                        </p:attrNameLst>
                                      </p:cBhvr>
                                      <p:to>
                                        <p:strVal val="visible"/>
                                      </p:to>
                                    </p:set>
                                    <p:anim calcmode="lin" valueType="num">
                                      <p:cBhvr>
                                        <p:cTn id="77" dur="500" fill="hold"/>
                                        <p:tgtEl>
                                          <p:spTgt spid="113"/>
                                        </p:tgtEl>
                                        <p:attrNameLst>
                                          <p:attrName>ppt_w</p:attrName>
                                        </p:attrNameLst>
                                      </p:cBhvr>
                                      <p:tavLst>
                                        <p:tav tm="0">
                                          <p:val>
                                            <p:fltVal val="0"/>
                                          </p:val>
                                        </p:tav>
                                        <p:tav tm="100000">
                                          <p:val>
                                            <p:strVal val="#ppt_w"/>
                                          </p:val>
                                        </p:tav>
                                      </p:tavLst>
                                    </p:anim>
                                    <p:anim calcmode="lin" valueType="num">
                                      <p:cBhvr>
                                        <p:cTn id="78" dur="500" fill="hold"/>
                                        <p:tgtEl>
                                          <p:spTgt spid="113"/>
                                        </p:tgtEl>
                                        <p:attrNameLst>
                                          <p:attrName>ppt_h</p:attrName>
                                        </p:attrNameLst>
                                      </p:cBhvr>
                                      <p:tavLst>
                                        <p:tav tm="0">
                                          <p:val>
                                            <p:fltVal val="0"/>
                                          </p:val>
                                        </p:tav>
                                        <p:tav tm="100000">
                                          <p:val>
                                            <p:strVal val="#ppt_h"/>
                                          </p:val>
                                        </p:tav>
                                      </p:tavLst>
                                    </p:anim>
                                    <p:animEffect transition="in" filter="fade">
                                      <p:cBhvr>
                                        <p:cTn id="79" dur="500"/>
                                        <p:tgtEl>
                                          <p:spTgt spid="113"/>
                                        </p:tgtEl>
                                      </p:cBhvr>
                                    </p:animEffect>
                                  </p:childTnLst>
                                </p:cTn>
                              </p:par>
                              <p:par>
                                <p:cTn id="80" presetID="53" presetClass="entr" presetSubtype="16" fill="hold" nodeType="withEffect">
                                  <p:stCondLst>
                                    <p:cond delay="0"/>
                                  </p:stCondLst>
                                  <p:childTnLst>
                                    <p:set>
                                      <p:cBhvr>
                                        <p:cTn id="81" dur="1" fill="hold">
                                          <p:stCondLst>
                                            <p:cond delay="0"/>
                                          </p:stCondLst>
                                        </p:cTn>
                                        <p:tgtEl>
                                          <p:spTgt spid="114"/>
                                        </p:tgtEl>
                                        <p:attrNameLst>
                                          <p:attrName>style.visibility</p:attrName>
                                        </p:attrNameLst>
                                      </p:cBhvr>
                                      <p:to>
                                        <p:strVal val="visible"/>
                                      </p:to>
                                    </p:set>
                                    <p:anim calcmode="lin" valueType="num">
                                      <p:cBhvr>
                                        <p:cTn id="82" dur="500" fill="hold"/>
                                        <p:tgtEl>
                                          <p:spTgt spid="114"/>
                                        </p:tgtEl>
                                        <p:attrNameLst>
                                          <p:attrName>ppt_w</p:attrName>
                                        </p:attrNameLst>
                                      </p:cBhvr>
                                      <p:tavLst>
                                        <p:tav tm="0">
                                          <p:val>
                                            <p:fltVal val="0"/>
                                          </p:val>
                                        </p:tav>
                                        <p:tav tm="100000">
                                          <p:val>
                                            <p:strVal val="#ppt_w"/>
                                          </p:val>
                                        </p:tav>
                                      </p:tavLst>
                                    </p:anim>
                                    <p:anim calcmode="lin" valueType="num">
                                      <p:cBhvr>
                                        <p:cTn id="83" dur="500" fill="hold"/>
                                        <p:tgtEl>
                                          <p:spTgt spid="114"/>
                                        </p:tgtEl>
                                        <p:attrNameLst>
                                          <p:attrName>ppt_h</p:attrName>
                                        </p:attrNameLst>
                                      </p:cBhvr>
                                      <p:tavLst>
                                        <p:tav tm="0">
                                          <p:val>
                                            <p:fltVal val="0"/>
                                          </p:val>
                                        </p:tav>
                                        <p:tav tm="100000">
                                          <p:val>
                                            <p:strVal val="#ppt_h"/>
                                          </p:val>
                                        </p:tav>
                                      </p:tavLst>
                                    </p:anim>
                                    <p:animEffect transition="in" filter="fade">
                                      <p:cBhvr>
                                        <p:cTn id="84" dur="500"/>
                                        <p:tgtEl>
                                          <p:spTgt spid="114"/>
                                        </p:tgtEl>
                                      </p:cBhvr>
                                    </p:animEffect>
                                  </p:childTnLst>
                                </p:cTn>
                              </p:par>
                              <p:par>
                                <p:cTn id="85" presetID="53" presetClass="entr" presetSubtype="16" fill="hold" nodeType="withEffect">
                                  <p:stCondLst>
                                    <p:cond delay="0"/>
                                  </p:stCondLst>
                                  <p:childTnLst>
                                    <p:set>
                                      <p:cBhvr>
                                        <p:cTn id="86" dur="1" fill="hold">
                                          <p:stCondLst>
                                            <p:cond delay="0"/>
                                          </p:stCondLst>
                                        </p:cTn>
                                        <p:tgtEl>
                                          <p:spTgt spid="115"/>
                                        </p:tgtEl>
                                        <p:attrNameLst>
                                          <p:attrName>style.visibility</p:attrName>
                                        </p:attrNameLst>
                                      </p:cBhvr>
                                      <p:to>
                                        <p:strVal val="visible"/>
                                      </p:to>
                                    </p:set>
                                    <p:anim calcmode="lin" valueType="num">
                                      <p:cBhvr>
                                        <p:cTn id="87" dur="500" fill="hold"/>
                                        <p:tgtEl>
                                          <p:spTgt spid="115"/>
                                        </p:tgtEl>
                                        <p:attrNameLst>
                                          <p:attrName>ppt_w</p:attrName>
                                        </p:attrNameLst>
                                      </p:cBhvr>
                                      <p:tavLst>
                                        <p:tav tm="0">
                                          <p:val>
                                            <p:fltVal val="0"/>
                                          </p:val>
                                        </p:tav>
                                        <p:tav tm="100000">
                                          <p:val>
                                            <p:strVal val="#ppt_w"/>
                                          </p:val>
                                        </p:tav>
                                      </p:tavLst>
                                    </p:anim>
                                    <p:anim calcmode="lin" valueType="num">
                                      <p:cBhvr>
                                        <p:cTn id="88" dur="500" fill="hold"/>
                                        <p:tgtEl>
                                          <p:spTgt spid="115"/>
                                        </p:tgtEl>
                                        <p:attrNameLst>
                                          <p:attrName>ppt_h</p:attrName>
                                        </p:attrNameLst>
                                      </p:cBhvr>
                                      <p:tavLst>
                                        <p:tav tm="0">
                                          <p:val>
                                            <p:fltVal val="0"/>
                                          </p:val>
                                        </p:tav>
                                        <p:tav tm="100000">
                                          <p:val>
                                            <p:strVal val="#ppt_h"/>
                                          </p:val>
                                        </p:tav>
                                      </p:tavLst>
                                    </p:anim>
                                    <p:animEffect transition="in" filter="fade">
                                      <p:cBhvr>
                                        <p:cTn id="89" dur="500"/>
                                        <p:tgtEl>
                                          <p:spTgt spid="115"/>
                                        </p:tgtEl>
                                      </p:cBhvr>
                                    </p:animEffect>
                                  </p:childTnLst>
                                </p:cTn>
                              </p:par>
                              <p:par>
                                <p:cTn id="90" presetID="53" presetClass="entr" presetSubtype="16" fill="hold" nodeType="withEffect">
                                  <p:stCondLst>
                                    <p:cond delay="0"/>
                                  </p:stCondLst>
                                  <p:childTnLst>
                                    <p:set>
                                      <p:cBhvr>
                                        <p:cTn id="91" dur="1" fill="hold">
                                          <p:stCondLst>
                                            <p:cond delay="0"/>
                                          </p:stCondLst>
                                        </p:cTn>
                                        <p:tgtEl>
                                          <p:spTgt spid="119"/>
                                        </p:tgtEl>
                                        <p:attrNameLst>
                                          <p:attrName>style.visibility</p:attrName>
                                        </p:attrNameLst>
                                      </p:cBhvr>
                                      <p:to>
                                        <p:strVal val="visible"/>
                                      </p:to>
                                    </p:set>
                                    <p:anim calcmode="lin" valueType="num">
                                      <p:cBhvr>
                                        <p:cTn id="92" dur="500" fill="hold"/>
                                        <p:tgtEl>
                                          <p:spTgt spid="119"/>
                                        </p:tgtEl>
                                        <p:attrNameLst>
                                          <p:attrName>ppt_w</p:attrName>
                                        </p:attrNameLst>
                                      </p:cBhvr>
                                      <p:tavLst>
                                        <p:tav tm="0">
                                          <p:val>
                                            <p:fltVal val="0"/>
                                          </p:val>
                                        </p:tav>
                                        <p:tav tm="100000">
                                          <p:val>
                                            <p:strVal val="#ppt_w"/>
                                          </p:val>
                                        </p:tav>
                                      </p:tavLst>
                                    </p:anim>
                                    <p:anim calcmode="lin" valueType="num">
                                      <p:cBhvr>
                                        <p:cTn id="93" dur="500" fill="hold"/>
                                        <p:tgtEl>
                                          <p:spTgt spid="119"/>
                                        </p:tgtEl>
                                        <p:attrNameLst>
                                          <p:attrName>ppt_h</p:attrName>
                                        </p:attrNameLst>
                                      </p:cBhvr>
                                      <p:tavLst>
                                        <p:tav tm="0">
                                          <p:val>
                                            <p:fltVal val="0"/>
                                          </p:val>
                                        </p:tav>
                                        <p:tav tm="100000">
                                          <p:val>
                                            <p:strVal val="#ppt_h"/>
                                          </p:val>
                                        </p:tav>
                                      </p:tavLst>
                                    </p:anim>
                                    <p:animEffect transition="in" filter="fade">
                                      <p:cBhvr>
                                        <p:cTn id="94" dur="500"/>
                                        <p:tgtEl>
                                          <p:spTgt spid="119"/>
                                        </p:tgtEl>
                                      </p:cBhvr>
                                    </p:animEffect>
                                  </p:childTnLst>
                                </p:cTn>
                              </p:par>
                              <p:par>
                                <p:cTn id="95" presetID="53" presetClass="entr" presetSubtype="16" fill="hold" nodeType="withEffect">
                                  <p:stCondLst>
                                    <p:cond delay="0"/>
                                  </p:stCondLst>
                                  <p:childTnLst>
                                    <p:set>
                                      <p:cBhvr>
                                        <p:cTn id="96" dur="1" fill="hold">
                                          <p:stCondLst>
                                            <p:cond delay="0"/>
                                          </p:stCondLst>
                                        </p:cTn>
                                        <p:tgtEl>
                                          <p:spTgt spid="120"/>
                                        </p:tgtEl>
                                        <p:attrNameLst>
                                          <p:attrName>style.visibility</p:attrName>
                                        </p:attrNameLst>
                                      </p:cBhvr>
                                      <p:to>
                                        <p:strVal val="visible"/>
                                      </p:to>
                                    </p:set>
                                    <p:anim calcmode="lin" valueType="num">
                                      <p:cBhvr>
                                        <p:cTn id="97" dur="500" fill="hold"/>
                                        <p:tgtEl>
                                          <p:spTgt spid="120"/>
                                        </p:tgtEl>
                                        <p:attrNameLst>
                                          <p:attrName>ppt_w</p:attrName>
                                        </p:attrNameLst>
                                      </p:cBhvr>
                                      <p:tavLst>
                                        <p:tav tm="0">
                                          <p:val>
                                            <p:fltVal val="0"/>
                                          </p:val>
                                        </p:tav>
                                        <p:tav tm="100000">
                                          <p:val>
                                            <p:strVal val="#ppt_w"/>
                                          </p:val>
                                        </p:tav>
                                      </p:tavLst>
                                    </p:anim>
                                    <p:anim calcmode="lin" valueType="num">
                                      <p:cBhvr>
                                        <p:cTn id="98" dur="500" fill="hold"/>
                                        <p:tgtEl>
                                          <p:spTgt spid="120"/>
                                        </p:tgtEl>
                                        <p:attrNameLst>
                                          <p:attrName>ppt_h</p:attrName>
                                        </p:attrNameLst>
                                      </p:cBhvr>
                                      <p:tavLst>
                                        <p:tav tm="0">
                                          <p:val>
                                            <p:fltVal val="0"/>
                                          </p:val>
                                        </p:tav>
                                        <p:tav tm="100000">
                                          <p:val>
                                            <p:strVal val="#ppt_h"/>
                                          </p:val>
                                        </p:tav>
                                      </p:tavLst>
                                    </p:anim>
                                    <p:animEffect transition="in" filter="fade">
                                      <p:cBhvr>
                                        <p:cTn id="99" dur="500"/>
                                        <p:tgtEl>
                                          <p:spTgt spid="120"/>
                                        </p:tgtEl>
                                      </p:cBhvr>
                                    </p:animEffect>
                                  </p:childTnLst>
                                </p:cTn>
                              </p:par>
                              <p:par>
                                <p:cTn id="100" presetID="53" presetClass="entr" presetSubtype="16" fill="hold" nodeType="withEffect">
                                  <p:stCondLst>
                                    <p:cond delay="0"/>
                                  </p:stCondLst>
                                  <p:childTnLst>
                                    <p:set>
                                      <p:cBhvr>
                                        <p:cTn id="101" dur="1" fill="hold">
                                          <p:stCondLst>
                                            <p:cond delay="0"/>
                                          </p:stCondLst>
                                        </p:cTn>
                                        <p:tgtEl>
                                          <p:spTgt spid="126"/>
                                        </p:tgtEl>
                                        <p:attrNameLst>
                                          <p:attrName>style.visibility</p:attrName>
                                        </p:attrNameLst>
                                      </p:cBhvr>
                                      <p:to>
                                        <p:strVal val="visible"/>
                                      </p:to>
                                    </p:set>
                                    <p:anim calcmode="lin" valueType="num">
                                      <p:cBhvr>
                                        <p:cTn id="102" dur="500" fill="hold"/>
                                        <p:tgtEl>
                                          <p:spTgt spid="126"/>
                                        </p:tgtEl>
                                        <p:attrNameLst>
                                          <p:attrName>ppt_w</p:attrName>
                                        </p:attrNameLst>
                                      </p:cBhvr>
                                      <p:tavLst>
                                        <p:tav tm="0">
                                          <p:val>
                                            <p:fltVal val="0"/>
                                          </p:val>
                                        </p:tav>
                                        <p:tav tm="100000">
                                          <p:val>
                                            <p:strVal val="#ppt_w"/>
                                          </p:val>
                                        </p:tav>
                                      </p:tavLst>
                                    </p:anim>
                                    <p:anim calcmode="lin" valueType="num">
                                      <p:cBhvr>
                                        <p:cTn id="103" dur="500" fill="hold"/>
                                        <p:tgtEl>
                                          <p:spTgt spid="126"/>
                                        </p:tgtEl>
                                        <p:attrNameLst>
                                          <p:attrName>ppt_h</p:attrName>
                                        </p:attrNameLst>
                                      </p:cBhvr>
                                      <p:tavLst>
                                        <p:tav tm="0">
                                          <p:val>
                                            <p:fltVal val="0"/>
                                          </p:val>
                                        </p:tav>
                                        <p:tav tm="100000">
                                          <p:val>
                                            <p:strVal val="#ppt_h"/>
                                          </p:val>
                                        </p:tav>
                                      </p:tavLst>
                                    </p:anim>
                                    <p:animEffect transition="in" filter="fade">
                                      <p:cBhvr>
                                        <p:cTn id="104" dur="500"/>
                                        <p:tgtEl>
                                          <p:spTgt spid="126"/>
                                        </p:tgtEl>
                                      </p:cBhvr>
                                    </p:animEffect>
                                  </p:childTnLst>
                                </p:cTn>
                              </p:par>
                              <p:par>
                                <p:cTn id="105" presetID="53" presetClass="entr" presetSubtype="16"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p:cTn id="107" dur="500" fill="hold"/>
                                        <p:tgtEl>
                                          <p:spTgt spid="56"/>
                                        </p:tgtEl>
                                        <p:attrNameLst>
                                          <p:attrName>ppt_w</p:attrName>
                                        </p:attrNameLst>
                                      </p:cBhvr>
                                      <p:tavLst>
                                        <p:tav tm="0">
                                          <p:val>
                                            <p:fltVal val="0"/>
                                          </p:val>
                                        </p:tav>
                                        <p:tav tm="100000">
                                          <p:val>
                                            <p:strVal val="#ppt_w"/>
                                          </p:val>
                                        </p:tav>
                                      </p:tavLst>
                                    </p:anim>
                                    <p:anim calcmode="lin" valueType="num">
                                      <p:cBhvr>
                                        <p:cTn id="108" dur="500" fill="hold"/>
                                        <p:tgtEl>
                                          <p:spTgt spid="56"/>
                                        </p:tgtEl>
                                        <p:attrNameLst>
                                          <p:attrName>ppt_h</p:attrName>
                                        </p:attrNameLst>
                                      </p:cBhvr>
                                      <p:tavLst>
                                        <p:tav tm="0">
                                          <p:val>
                                            <p:fltVal val="0"/>
                                          </p:val>
                                        </p:tav>
                                        <p:tav tm="100000">
                                          <p:val>
                                            <p:strVal val="#ppt_h"/>
                                          </p:val>
                                        </p:tav>
                                      </p:tavLst>
                                    </p:anim>
                                    <p:animEffect transition="in" filter="fade">
                                      <p:cBhvr>
                                        <p:cTn id="109" dur="500"/>
                                        <p:tgtEl>
                                          <p:spTgt spid="56"/>
                                        </p:tgtEl>
                                      </p:cBhvr>
                                    </p:animEffect>
                                  </p:childTnLst>
                                </p:cTn>
                              </p:par>
                              <p:par>
                                <p:cTn id="110" presetID="53" presetClass="entr" presetSubtype="16" fill="hold" nodeType="withEffect">
                                  <p:stCondLst>
                                    <p:cond delay="0"/>
                                  </p:stCondLst>
                                  <p:childTnLst>
                                    <p:set>
                                      <p:cBhvr>
                                        <p:cTn id="111" dur="1" fill="hold">
                                          <p:stCondLst>
                                            <p:cond delay="0"/>
                                          </p:stCondLst>
                                        </p:cTn>
                                        <p:tgtEl>
                                          <p:spTgt spid="59"/>
                                        </p:tgtEl>
                                        <p:attrNameLst>
                                          <p:attrName>style.visibility</p:attrName>
                                        </p:attrNameLst>
                                      </p:cBhvr>
                                      <p:to>
                                        <p:strVal val="visible"/>
                                      </p:to>
                                    </p:set>
                                    <p:anim calcmode="lin" valueType="num">
                                      <p:cBhvr>
                                        <p:cTn id="112" dur="500" fill="hold"/>
                                        <p:tgtEl>
                                          <p:spTgt spid="59"/>
                                        </p:tgtEl>
                                        <p:attrNameLst>
                                          <p:attrName>ppt_w</p:attrName>
                                        </p:attrNameLst>
                                      </p:cBhvr>
                                      <p:tavLst>
                                        <p:tav tm="0">
                                          <p:val>
                                            <p:fltVal val="0"/>
                                          </p:val>
                                        </p:tav>
                                        <p:tav tm="100000">
                                          <p:val>
                                            <p:strVal val="#ppt_w"/>
                                          </p:val>
                                        </p:tav>
                                      </p:tavLst>
                                    </p:anim>
                                    <p:anim calcmode="lin" valueType="num">
                                      <p:cBhvr>
                                        <p:cTn id="113" dur="500" fill="hold"/>
                                        <p:tgtEl>
                                          <p:spTgt spid="59"/>
                                        </p:tgtEl>
                                        <p:attrNameLst>
                                          <p:attrName>ppt_h</p:attrName>
                                        </p:attrNameLst>
                                      </p:cBhvr>
                                      <p:tavLst>
                                        <p:tav tm="0">
                                          <p:val>
                                            <p:fltVal val="0"/>
                                          </p:val>
                                        </p:tav>
                                        <p:tav tm="100000">
                                          <p:val>
                                            <p:strVal val="#ppt_h"/>
                                          </p:val>
                                        </p:tav>
                                      </p:tavLst>
                                    </p:anim>
                                    <p:animEffect transition="in" filter="fade">
                                      <p:cBhvr>
                                        <p:cTn id="114" dur="500"/>
                                        <p:tgtEl>
                                          <p:spTgt spid="59"/>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149"/>
                                        </p:tgtEl>
                                        <p:attrNameLst>
                                          <p:attrName>style.visibility</p:attrName>
                                        </p:attrNameLst>
                                      </p:cBhvr>
                                      <p:to>
                                        <p:strVal val="visible"/>
                                      </p:to>
                                    </p:set>
                                    <p:animEffect transition="in" filter="barn(inVertical)">
                                      <p:cBhvr>
                                        <p:cTn id="119" dur="500"/>
                                        <p:tgtEl>
                                          <p:spTgt spid="149"/>
                                        </p:tgtEl>
                                      </p:cBhvr>
                                    </p:animEffect>
                                  </p:childTnLst>
                                </p:cTn>
                              </p:par>
                              <p:par>
                                <p:cTn id="120" presetID="16" presetClass="entr" presetSubtype="21" fill="hold" nodeType="withEffect">
                                  <p:stCondLst>
                                    <p:cond delay="0"/>
                                  </p:stCondLst>
                                  <p:childTnLst>
                                    <p:set>
                                      <p:cBhvr>
                                        <p:cTn id="121" dur="1" fill="hold">
                                          <p:stCondLst>
                                            <p:cond delay="0"/>
                                          </p:stCondLst>
                                        </p:cTn>
                                        <p:tgtEl>
                                          <p:spTgt spid="94"/>
                                        </p:tgtEl>
                                        <p:attrNameLst>
                                          <p:attrName>style.visibility</p:attrName>
                                        </p:attrNameLst>
                                      </p:cBhvr>
                                      <p:to>
                                        <p:strVal val="visible"/>
                                      </p:to>
                                    </p:set>
                                    <p:animEffect transition="in" filter="barn(inVertical)">
                                      <p:cBhvr>
                                        <p:cTn id="122" dur="500"/>
                                        <p:tgtEl>
                                          <p:spTgt spid="94"/>
                                        </p:tgtEl>
                                      </p:cBhvr>
                                    </p:animEffect>
                                  </p:childTnLst>
                                </p:cTn>
                              </p:par>
                              <p:par>
                                <p:cTn id="123" presetID="16" presetClass="entr" presetSubtype="21" fill="hold" nodeType="withEffect">
                                  <p:stCondLst>
                                    <p:cond delay="0"/>
                                  </p:stCondLst>
                                  <p:childTnLst>
                                    <p:set>
                                      <p:cBhvr>
                                        <p:cTn id="124" dur="1" fill="hold">
                                          <p:stCondLst>
                                            <p:cond delay="0"/>
                                          </p:stCondLst>
                                        </p:cTn>
                                        <p:tgtEl>
                                          <p:spTgt spid="89"/>
                                        </p:tgtEl>
                                        <p:attrNameLst>
                                          <p:attrName>style.visibility</p:attrName>
                                        </p:attrNameLst>
                                      </p:cBhvr>
                                      <p:to>
                                        <p:strVal val="visible"/>
                                      </p:to>
                                    </p:set>
                                    <p:animEffect transition="in" filter="barn(inVertical)">
                                      <p:cBhvr>
                                        <p:cTn id="125" dur="500"/>
                                        <p:tgtEl>
                                          <p:spTgt spid="89"/>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150"/>
                                        </p:tgtEl>
                                        <p:attrNameLst>
                                          <p:attrName>style.visibility</p:attrName>
                                        </p:attrNameLst>
                                      </p:cBhvr>
                                      <p:to>
                                        <p:strVal val="visible"/>
                                      </p:to>
                                    </p:set>
                                    <p:animEffect transition="in" filter="barn(inVertical)">
                                      <p:cBhvr>
                                        <p:cTn id="130" dur="500"/>
                                        <p:tgtEl>
                                          <p:spTgt spid="150"/>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nodeType="clickEffect">
                                  <p:stCondLst>
                                    <p:cond delay="0"/>
                                  </p:stCondLst>
                                  <p:childTnLst>
                                    <p:set>
                                      <p:cBhvr>
                                        <p:cTn id="134" dur="1" fill="hold">
                                          <p:stCondLst>
                                            <p:cond delay="0"/>
                                          </p:stCondLst>
                                        </p:cTn>
                                        <p:tgtEl>
                                          <p:spTgt spid="90"/>
                                        </p:tgtEl>
                                        <p:attrNameLst>
                                          <p:attrName>style.visibility</p:attrName>
                                        </p:attrNameLst>
                                      </p:cBhvr>
                                      <p:to>
                                        <p:strVal val="visible"/>
                                      </p:to>
                                    </p:set>
                                    <p:animEffect transition="in" filter="barn(inVertical)">
                                      <p:cBhvr>
                                        <p:cTn id="135" dur="500"/>
                                        <p:tgtEl>
                                          <p:spTgt spid="90"/>
                                        </p:tgtEl>
                                      </p:cBhvr>
                                    </p:animEffect>
                                  </p:childTnLst>
                                </p:cTn>
                              </p:par>
                              <p:par>
                                <p:cTn id="136" presetID="16" presetClass="entr" presetSubtype="21" fill="hold" nodeType="withEffect">
                                  <p:stCondLst>
                                    <p:cond delay="0"/>
                                  </p:stCondLst>
                                  <p:childTnLst>
                                    <p:set>
                                      <p:cBhvr>
                                        <p:cTn id="137" dur="1" fill="hold">
                                          <p:stCondLst>
                                            <p:cond delay="0"/>
                                          </p:stCondLst>
                                        </p:cTn>
                                        <p:tgtEl>
                                          <p:spTgt spid="95"/>
                                        </p:tgtEl>
                                        <p:attrNameLst>
                                          <p:attrName>style.visibility</p:attrName>
                                        </p:attrNameLst>
                                      </p:cBhvr>
                                      <p:to>
                                        <p:strVal val="visible"/>
                                      </p:to>
                                    </p:set>
                                    <p:animEffect transition="in" filter="barn(inVertical)">
                                      <p:cBhvr>
                                        <p:cTn id="138" dur="500"/>
                                        <p:tgtEl>
                                          <p:spTgt spid="95"/>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155"/>
                                        </p:tgtEl>
                                        <p:attrNameLst>
                                          <p:attrName>style.visibility</p:attrName>
                                        </p:attrNameLst>
                                      </p:cBhvr>
                                      <p:to>
                                        <p:strVal val="visible"/>
                                      </p:to>
                                    </p:set>
                                    <p:animEffect transition="in" filter="barn(inVertical)">
                                      <p:cBhvr>
                                        <p:cTn id="141" dur="500"/>
                                        <p:tgtEl>
                                          <p:spTgt spid="155"/>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156"/>
                                        </p:tgtEl>
                                        <p:attrNameLst>
                                          <p:attrName>style.visibility</p:attrName>
                                        </p:attrNameLst>
                                      </p:cBhvr>
                                      <p:to>
                                        <p:strVal val="visible"/>
                                      </p:to>
                                    </p:set>
                                    <p:animEffect transition="in" filter="barn(inVertical)">
                                      <p:cBhvr>
                                        <p:cTn id="146" dur="500"/>
                                        <p:tgtEl>
                                          <p:spTgt spid="156"/>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91"/>
                                        </p:tgtEl>
                                        <p:attrNameLst>
                                          <p:attrName>style.visibility</p:attrName>
                                        </p:attrNameLst>
                                      </p:cBhvr>
                                      <p:to>
                                        <p:strVal val="visible"/>
                                      </p:to>
                                    </p:set>
                                    <p:animEffect transition="in" filter="barn(inVertical)">
                                      <p:cBhvr>
                                        <p:cTn id="151" dur="500"/>
                                        <p:tgtEl>
                                          <p:spTgt spid="91"/>
                                        </p:tgtEl>
                                      </p:cBhvr>
                                    </p:animEffect>
                                  </p:childTnLst>
                                </p:cTn>
                              </p:par>
                              <p:par>
                                <p:cTn id="152" presetID="16" presetClass="entr" presetSubtype="21" fill="hold" nodeType="withEffect">
                                  <p:stCondLst>
                                    <p:cond delay="0"/>
                                  </p:stCondLst>
                                  <p:childTnLst>
                                    <p:set>
                                      <p:cBhvr>
                                        <p:cTn id="153" dur="1" fill="hold">
                                          <p:stCondLst>
                                            <p:cond delay="0"/>
                                          </p:stCondLst>
                                        </p:cTn>
                                        <p:tgtEl>
                                          <p:spTgt spid="96"/>
                                        </p:tgtEl>
                                        <p:attrNameLst>
                                          <p:attrName>style.visibility</p:attrName>
                                        </p:attrNameLst>
                                      </p:cBhvr>
                                      <p:to>
                                        <p:strVal val="visible"/>
                                      </p:to>
                                    </p:set>
                                    <p:animEffect transition="in" filter="barn(inVertical)">
                                      <p:cBhvr>
                                        <p:cTn id="154" dur="500"/>
                                        <p:tgtEl>
                                          <p:spTgt spid="96"/>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157"/>
                                        </p:tgtEl>
                                        <p:attrNameLst>
                                          <p:attrName>style.visibility</p:attrName>
                                        </p:attrNameLst>
                                      </p:cBhvr>
                                      <p:to>
                                        <p:strVal val="visible"/>
                                      </p:to>
                                    </p:set>
                                    <p:animEffect transition="in" filter="barn(inVertical)">
                                      <p:cBhvr>
                                        <p:cTn id="157" dur="500"/>
                                        <p:tgtEl>
                                          <p:spTgt spid="157"/>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158"/>
                                        </p:tgtEl>
                                        <p:attrNameLst>
                                          <p:attrName>style.visibility</p:attrName>
                                        </p:attrNameLst>
                                      </p:cBhvr>
                                      <p:to>
                                        <p:strVal val="visible"/>
                                      </p:to>
                                    </p:set>
                                    <p:animEffect transition="in" filter="barn(inVertical)">
                                      <p:cBhvr>
                                        <p:cTn id="162" dur="500"/>
                                        <p:tgtEl>
                                          <p:spTgt spid="158"/>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92"/>
                                        </p:tgtEl>
                                        <p:attrNameLst>
                                          <p:attrName>style.visibility</p:attrName>
                                        </p:attrNameLst>
                                      </p:cBhvr>
                                      <p:to>
                                        <p:strVal val="visible"/>
                                      </p:to>
                                    </p:set>
                                    <p:animEffect transition="in" filter="barn(inVertical)">
                                      <p:cBhvr>
                                        <p:cTn id="167" dur="500"/>
                                        <p:tgtEl>
                                          <p:spTgt spid="92"/>
                                        </p:tgtEl>
                                      </p:cBhvr>
                                    </p:animEffect>
                                  </p:childTnLst>
                                </p:cTn>
                              </p:par>
                              <p:par>
                                <p:cTn id="168" presetID="16" presetClass="entr" presetSubtype="21" fill="hold" nodeType="withEffect">
                                  <p:stCondLst>
                                    <p:cond delay="0"/>
                                  </p:stCondLst>
                                  <p:childTnLst>
                                    <p:set>
                                      <p:cBhvr>
                                        <p:cTn id="169" dur="1" fill="hold">
                                          <p:stCondLst>
                                            <p:cond delay="0"/>
                                          </p:stCondLst>
                                        </p:cTn>
                                        <p:tgtEl>
                                          <p:spTgt spid="97"/>
                                        </p:tgtEl>
                                        <p:attrNameLst>
                                          <p:attrName>style.visibility</p:attrName>
                                        </p:attrNameLst>
                                      </p:cBhvr>
                                      <p:to>
                                        <p:strVal val="visible"/>
                                      </p:to>
                                    </p:set>
                                    <p:animEffect transition="in" filter="barn(inVertical)">
                                      <p:cBhvr>
                                        <p:cTn id="170" dur="500"/>
                                        <p:tgtEl>
                                          <p:spTgt spid="97"/>
                                        </p:tgtEl>
                                      </p:cBhvr>
                                    </p:animEffect>
                                  </p:childTnLst>
                                </p:cTn>
                              </p:par>
                              <p:par>
                                <p:cTn id="171" presetID="16" presetClass="entr" presetSubtype="21" fill="hold" grpId="0" nodeType="withEffect">
                                  <p:stCondLst>
                                    <p:cond delay="0"/>
                                  </p:stCondLst>
                                  <p:childTnLst>
                                    <p:set>
                                      <p:cBhvr>
                                        <p:cTn id="172" dur="1" fill="hold">
                                          <p:stCondLst>
                                            <p:cond delay="0"/>
                                          </p:stCondLst>
                                        </p:cTn>
                                        <p:tgtEl>
                                          <p:spTgt spid="159"/>
                                        </p:tgtEl>
                                        <p:attrNameLst>
                                          <p:attrName>style.visibility</p:attrName>
                                        </p:attrNameLst>
                                      </p:cBhvr>
                                      <p:to>
                                        <p:strVal val="visible"/>
                                      </p:to>
                                    </p:set>
                                    <p:animEffect transition="in" filter="barn(inVertical)">
                                      <p:cBhvr>
                                        <p:cTn id="173" dur="500"/>
                                        <p:tgtEl>
                                          <p:spTgt spid="159"/>
                                        </p:tgtEl>
                                      </p:cBhvr>
                                    </p:animEffect>
                                  </p:childTnLst>
                                </p:cTn>
                              </p:par>
                            </p:childTnLst>
                          </p:cTn>
                        </p:par>
                      </p:childTnLst>
                    </p:cTn>
                  </p:par>
                  <p:par>
                    <p:cTn id="174" fill="hold">
                      <p:stCondLst>
                        <p:cond delay="indefinite"/>
                      </p:stCondLst>
                      <p:childTnLst>
                        <p:par>
                          <p:cTn id="175" fill="hold">
                            <p:stCondLst>
                              <p:cond delay="0"/>
                            </p:stCondLst>
                            <p:childTnLst>
                              <p:par>
                                <p:cTn id="176" presetID="16" presetClass="entr" presetSubtype="21" fill="hold" grpId="0" nodeType="clickEffect">
                                  <p:stCondLst>
                                    <p:cond delay="0"/>
                                  </p:stCondLst>
                                  <p:childTnLst>
                                    <p:set>
                                      <p:cBhvr>
                                        <p:cTn id="177" dur="1" fill="hold">
                                          <p:stCondLst>
                                            <p:cond delay="0"/>
                                          </p:stCondLst>
                                        </p:cTn>
                                        <p:tgtEl>
                                          <p:spTgt spid="160"/>
                                        </p:tgtEl>
                                        <p:attrNameLst>
                                          <p:attrName>style.visibility</p:attrName>
                                        </p:attrNameLst>
                                      </p:cBhvr>
                                      <p:to>
                                        <p:strVal val="visible"/>
                                      </p:to>
                                    </p:set>
                                    <p:animEffect transition="in" filter="barn(inVertical)">
                                      <p:cBhvr>
                                        <p:cTn id="178" dur="500"/>
                                        <p:tgtEl>
                                          <p:spTgt spid="160"/>
                                        </p:tgtEl>
                                      </p:cBhvr>
                                    </p:animEffect>
                                  </p:childTnLst>
                                </p:cTn>
                              </p:par>
                            </p:childTnLst>
                          </p:cTn>
                        </p:par>
                      </p:childTnLst>
                    </p:cTn>
                  </p:par>
                  <p:par>
                    <p:cTn id="179" fill="hold">
                      <p:stCondLst>
                        <p:cond delay="indefinite"/>
                      </p:stCondLst>
                      <p:childTnLst>
                        <p:par>
                          <p:cTn id="180" fill="hold">
                            <p:stCondLst>
                              <p:cond delay="0"/>
                            </p:stCondLst>
                            <p:childTnLst>
                              <p:par>
                                <p:cTn id="181" presetID="16" presetClass="entr" presetSubtype="21" fill="hold" nodeType="clickEffect">
                                  <p:stCondLst>
                                    <p:cond delay="0"/>
                                  </p:stCondLst>
                                  <p:childTnLst>
                                    <p:set>
                                      <p:cBhvr>
                                        <p:cTn id="182" dur="1" fill="hold">
                                          <p:stCondLst>
                                            <p:cond delay="0"/>
                                          </p:stCondLst>
                                        </p:cTn>
                                        <p:tgtEl>
                                          <p:spTgt spid="93"/>
                                        </p:tgtEl>
                                        <p:attrNameLst>
                                          <p:attrName>style.visibility</p:attrName>
                                        </p:attrNameLst>
                                      </p:cBhvr>
                                      <p:to>
                                        <p:strVal val="visible"/>
                                      </p:to>
                                    </p:set>
                                    <p:animEffect transition="in" filter="barn(inVertical)">
                                      <p:cBhvr>
                                        <p:cTn id="183" dur="500"/>
                                        <p:tgtEl>
                                          <p:spTgt spid="93"/>
                                        </p:tgtEl>
                                      </p:cBhvr>
                                    </p:animEffect>
                                  </p:childTnLst>
                                </p:cTn>
                              </p:par>
                              <p:par>
                                <p:cTn id="184" presetID="16" presetClass="entr" presetSubtype="21" fill="hold" grpId="0" nodeType="withEffect">
                                  <p:stCondLst>
                                    <p:cond delay="0"/>
                                  </p:stCondLst>
                                  <p:childTnLst>
                                    <p:set>
                                      <p:cBhvr>
                                        <p:cTn id="185" dur="1" fill="hold">
                                          <p:stCondLst>
                                            <p:cond delay="0"/>
                                          </p:stCondLst>
                                        </p:cTn>
                                        <p:tgtEl>
                                          <p:spTgt spid="122"/>
                                        </p:tgtEl>
                                        <p:attrNameLst>
                                          <p:attrName>style.visibility</p:attrName>
                                        </p:attrNameLst>
                                      </p:cBhvr>
                                      <p:to>
                                        <p:strVal val="visible"/>
                                      </p:to>
                                    </p:set>
                                    <p:animEffect transition="in" filter="barn(inVertical)">
                                      <p:cBhvr>
                                        <p:cTn id="186" dur="500"/>
                                        <p:tgtEl>
                                          <p:spTgt spid="122"/>
                                        </p:tgtEl>
                                      </p:cBhvr>
                                    </p:animEffect>
                                  </p:childTnLst>
                                </p:cTn>
                              </p:par>
                              <p:par>
                                <p:cTn id="187" presetID="16" presetClass="entr" presetSubtype="21" fill="hold" nodeType="withEffect">
                                  <p:stCondLst>
                                    <p:cond delay="0"/>
                                  </p:stCondLst>
                                  <p:childTnLst>
                                    <p:set>
                                      <p:cBhvr>
                                        <p:cTn id="188" dur="1" fill="hold">
                                          <p:stCondLst>
                                            <p:cond delay="0"/>
                                          </p:stCondLst>
                                        </p:cTn>
                                        <p:tgtEl>
                                          <p:spTgt spid="98"/>
                                        </p:tgtEl>
                                        <p:attrNameLst>
                                          <p:attrName>style.visibility</p:attrName>
                                        </p:attrNameLst>
                                      </p:cBhvr>
                                      <p:to>
                                        <p:strVal val="visible"/>
                                      </p:to>
                                    </p:set>
                                    <p:animEffect transition="in" filter="barn(inVertical)">
                                      <p:cBhvr>
                                        <p:cTn id="189" dur="500"/>
                                        <p:tgtEl>
                                          <p:spTgt spid="98"/>
                                        </p:tgtEl>
                                      </p:cBhvr>
                                    </p:animEffect>
                                  </p:childTnLst>
                                </p:cTn>
                              </p:par>
                            </p:childTnLst>
                          </p:cTn>
                        </p:par>
                      </p:childTnLst>
                    </p:cTn>
                  </p:par>
                  <p:par>
                    <p:cTn id="190" fill="hold">
                      <p:stCondLst>
                        <p:cond delay="indefinite"/>
                      </p:stCondLst>
                      <p:childTnLst>
                        <p:par>
                          <p:cTn id="191" fill="hold">
                            <p:stCondLst>
                              <p:cond delay="0"/>
                            </p:stCondLst>
                            <p:childTnLst>
                              <p:par>
                                <p:cTn id="192" presetID="16" presetClass="entr" presetSubtype="21" fill="hold" grpId="0" nodeType="clickEffect">
                                  <p:stCondLst>
                                    <p:cond delay="0"/>
                                  </p:stCondLst>
                                  <p:childTnLst>
                                    <p:set>
                                      <p:cBhvr>
                                        <p:cTn id="193" dur="1" fill="hold">
                                          <p:stCondLst>
                                            <p:cond delay="0"/>
                                          </p:stCondLst>
                                        </p:cTn>
                                        <p:tgtEl>
                                          <p:spTgt spid="123"/>
                                        </p:tgtEl>
                                        <p:attrNameLst>
                                          <p:attrName>style.visibility</p:attrName>
                                        </p:attrNameLst>
                                      </p:cBhvr>
                                      <p:to>
                                        <p:strVal val="visible"/>
                                      </p:to>
                                    </p:set>
                                    <p:animEffect transition="in" filter="barn(inVertical)">
                                      <p:cBhvr>
                                        <p:cTn id="194"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5" fill="hold" display="0">
                  <p:stCondLst>
                    <p:cond delay="indefinite"/>
                  </p:stCondLst>
                  <p:endCondLst>
                    <p:cond evt="onStopAudio" delay="0">
                      <p:tgtEl>
                        <p:sldTgt/>
                      </p:tgtEl>
                    </p:cond>
                  </p:endCondLst>
                </p:cTn>
                <p:tgtEl>
                  <p:spTgt spid="94"/>
                </p:tgtEl>
              </p:cMediaNode>
            </p:audio>
            <p:audio>
              <p:cMediaNode vol="80000">
                <p:cTn id="196" fill="hold" display="0">
                  <p:stCondLst>
                    <p:cond delay="indefinite"/>
                  </p:stCondLst>
                  <p:endCondLst>
                    <p:cond evt="onStopAudio" delay="0">
                      <p:tgtEl>
                        <p:sldTgt/>
                      </p:tgtEl>
                    </p:cond>
                  </p:endCondLst>
                </p:cTn>
                <p:tgtEl>
                  <p:spTgt spid="95"/>
                </p:tgtEl>
              </p:cMediaNode>
            </p:audio>
            <p:audio>
              <p:cMediaNode vol="80000">
                <p:cTn id="197" fill="hold" display="0">
                  <p:stCondLst>
                    <p:cond delay="indefinite"/>
                  </p:stCondLst>
                  <p:endCondLst>
                    <p:cond evt="onStopAudio" delay="0">
                      <p:tgtEl>
                        <p:sldTgt/>
                      </p:tgtEl>
                    </p:cond>
                  </p:endCondLst>
                </p:cTn>
                <p:tgtEl>
                  <p:spTgt spid="96"/>
                </p:tgtEl>
              </p:cMediaNode>
            </p:audio>
            <p:audio>
              <p:cMediaNode vol="80000">
                <p:cTn id="198" fill="hold" display="0">
                  <p:stCondLst>
                    <p:cond delay="indefinite"/>
                  </p:stCondLst>
                  <p:endCondLst>
                    <p:cond evt="onStopAudio" delay="0">
                      <p:tgtEl>
                        <p:sldTgt/>
                      </p:tgtEl>
                    </p:cond>
                  </p:endCondLst>
                </p:cTn>
                <p:tgtEl>
                  <p:spTgt spid="97"/>
                </p:tgtEl>
              </p:cMediaNode>
            </p:audio>
            <p:audio>
              <p:cMediaNode vol="80000">
                <p:cTn id="199" fill="hold" display="0">
                  <p:stCondLst>
                    <p:cond delay="indefinite"/>
                  </p:stCondLst>
                  <p:endCondLst>
                    <p:cond evt="onStopAudio" delay="0">
                      <p:tgtEl>
                        <p:sldTgt/>
                      </p:tgtEl>
                    </p:cond>
                  </p:endCondLst>
                </p:cTn>
                <p:tgtEl>
                  <p:spTgt spid="98"/>
                </p:tgtEl>
              </p:cMediaNode>
            </p:audio>
          </p:childTnLst>
        </p:cTn>
      </p:par>
    </p:tnLst>
    <p:bldLst>
      <p:bldP spid="149" grpId="0"/>
      <p:bldP spid="150" grpId="0"/>
      <p:bldP spid="155" grpId="0"/>
      <p:bldP spid="156" grpId="0"/>
      <p:bldP spid="157" grpId="0"/>
      <p:bldP spid="158" grpId="0"/>
      <p:bldP spid="159" grpId="0"/>
      <p:bldP spid="160" grpId="0"/>
      <p:bldP spid="121" grpId="0"/>
      <p:bldP spid="122" grpId="0"/>
      <p:bldP spid="1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8658</Words>
  <Application>Microsoft Office PowerPoint</Application>
  <PresentationFormat>Custom</PresentationFormat>
  <Paragraphs>2015</Paragraphs>
  <Slides>64</Slides>
  <Notes>7</Notes>
  <HiddenSlides>0</HiddenSlides>
  <MMClips>29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More Sugar</vt:lpstr>
      <vt:lpstr>Times New Roman</vt:lpstr>
      <vt:lpstr>Sniglet</vt:lpstr>
      <vt:lpstr>Comic Sans MS</vt:lpstr>
      <vt:lpstr>Cambria</vt:lpstr>
      <vt:lpstr>Calibri</vt:lpstr>
      <vt:lpstr>Microsoft PhagsPa</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Yellow Aesthetic Cute Notebook Group Project Presentation</dc:title>
  <cp:lastModifiedBy>Bui Thi Ngoc Anh GV</cp:lastModifiedBy>
  <cp:revision>16</cp:revision>
  <dcterms:created xsi:type="dcterms:W3CDTF">2006-08-16T00:00:00Z</dcterms:created>
  <dcterms:modified xsi:type="dcterms:W3CDTF">2023-09-27T09:01:01Z</dcterms:modified>
  <dc:identifier>DAFvdXlNx8A</dc:identifier>
</cp:coreProperties>
</file>