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01" r:id="rId2"/>
    <p:sldId id="307" r:id="rId3"/>
    <p:sldId id="309" r:id="rId4"/>
    <p:sldId id="302" r:id="rId5"/>
    <p:sldId id="310" r:id="rId6"/>
    <p:sldId id="258" r:id="rId7"/>
    <p:sldId id="304" r:id="rId8"/>
    <p:sldId id="312" r:id="rId9"/>
    <p:sldId id="303" r:id="rId10"/>
    <p:sldId id="315" r:id="rId11"/>
    <p:sldId id="295" r:id="rId12"/>
    <p:sldId id="305" r:id="rId13"/>
    <p:sldId id="318" r:id="rId14"/>
    <p:sldId id="316" r:id="rId15"/>
    <p:sldId id="298" r:id="rId16"/>
    <p:sldId id="261" r:id="rId17"/>
    <p:sldId id="263" r:id="rId18"/>
    <p:sldId id="264" r:id="rId19"/>
    <p:sldId id="296" r:id="rId20"/>
    <p:sldId id="260" r:id="rId21"/>
    <p:sldId id="306" r:id="rId22"/>
    <p:sldId id="327" r:id="rId23"/>
    <p:sldId id="319" r:id="rId24"/>
    <p:sldId id="320" r:id="rId25"/>
    <p:sldId id="321" r:id="rId26"/>
    <p:sldId id="322" r:id="rId27"/>
    <p:sldId id="323" r:id="rId28"/>
    <p:sldId id="324" r:id="rId29"/>
    <p:sldId id="317" r:id="rId30"/>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79DFF7"/>
    <a:srgbClr val="FF66FF"/>
    <a:srgbClr val="FFB7FF"/>
    <a:srgbClr val="FFFF8B"/>
    <a:srgbClr val="FFFFCC"/>
    <a:srgbClr val="FFD5D5"/>
    <a:srgbClr val="FFCCFF"/>
    <a:srgbClr val="D7FFA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3002" autoAdjust="0"/>
  </p:normalViewPr>
  <p:slideViewPr>
    <p:cSldViewPr>
      <p:cViewPr varScale="1">
        <p:scale>
          <a:sx n="143" d="100"/>
          <a:sy n="143" d="100"/>
        </p:scale>
        <p:origin x="1098" y="36"/>
      </p:cViewPr>
      <p:guideLst>
        <p:guide orient="horz" pos="1620"/>
        <p:guide pos="2880"/>
      </p:guideLst>
    </p:cSldViewPr>
  </p:slideViewPr>
  <p:notesTextViewPr>
    <p:cViewPr>
      <p:scale>
        <a:sx n="100" d="100"/>
        <a:sy n="100" d="100"/>
      </p:scale>
      <p:origin x="0" y="0"/>
    </p:cViewPr>
  </p:notesTextViewPr>
  <p:notesViewPr>
    <p:cSldViewPr>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0D52E6-33CD-4FFB-98B1-F871AA792DA5}" type="datetimeFigureOut">
              <a:rPr lang="zh-CN" altLang="en-US" smtClean="0"/>
              <a:t>2017/7/26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CAAE7F-C636-4562-BA74-7AA5D4C67B9A}" type="slidenum">
              <a:rPr lang="zh-CN" altLang="en-US" smtClean="0"/>
              <a:t>‹#›</a:t>
            </a:fld>
            <a:endParaRPr lang="zh-CN" altLang="en-US"/>
          </a:p>
        </p:txBody>
      </p:sp>
    </p:spTree>
    <p:extLst>
      <p:ext uri="{BB962C8B-B14F-4D97-AF65-F5344CB8AC3E}">
        <p14:creationId xmlns:p14="http://schemas.microsoft.com/office/powerpoint/2010/main" val="1712968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4B65F-8515-4360-82FD-51AF8646BF6C}" type="datetimeFigureOut">
              <a:rPr lang="zh-CN" altLang="en-US" smtClean="0"/>
              <a:t>2017/7/26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AF81A-5A48-44B6-BFB3-5A2D3370088C}" type="slidenum">
              <a:rPr lang="zh-CN" altLang="en-US" smtClean="0"/>
              <a:t>‹#›</a:t>
            </a:fld>
            <a:endParaRPr lang="zh-CN" altLang="en-US"/>
          </a:p>
        </p:txBody>
      </p:sp>
    </p:spTree>
    <p:extLst>
      <p:ext uri="{BB962C8B-B14F-4D97-AF65-F5344CB8AC3E}">
        <p14:creationId xmlns:p14="http://schemas.microsoft.com/office/powerpoint/2010/main" val="269479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1</a:t>
            </a:fld>
            <a:endParaRPr lang="zh-CN" altLang="en-US"/>
          </a:p>
        </p:txBody>
      </p:sp>
    </p:spTree>
    <p:extLst>
      <p:ext uri="{BB962C8B-B14F-4D97-AF65-F5344CB8AC3E}">
        <p14:creationId xmlns:p14="http://schemas.microsoft.com/office/powerpoint/2010/main" val="270400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10</a:t>
            </a:fld>
            <a:endParaRPr lang="zh-CN" altLang="en-US"/>
          </a:p>
        </p:txBody>
      </p:sp>
    </p:spTree>
    <p:extLst>
      <p:ext uri="{BB962C8B-B14F-4D97-AF65-F5344CB8AC3E}">
        <p14:creationId xmlns:p14="http://schemas.microsoft.com/office/powerpoint/2010/main" val="308461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11</a:t>
            </a:fld>
            <a:endParaRPr lang="zh-CN" altLang="en-US"/>
          </a:p>
        </p:txBody>
      </p:sp>
    </p:spTree>
    <p:extLst>
      <p:ext uri="{BB962C8B-B14F-4D97-AF65-F5344CB8AC3E}">
        <p14:creationId xmlns:p14="http://schemas.microsoft.com/office/powerpoint/2010/main" val="240202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12</a:t>
            </a:fld>
            <a:endParaRPr lang="zh-CN" altLang="en-US"/>
          </a:p>
        </p:txBody>
      </p:sp>
    </p:spTree>
    <p:extLst>
      <p:ext uri="{BB962C8B-B14F-4D97-AF65-F5344CB8AC3E}">
        <p14:creationId xmlns:p14="http://schemas.microsoft.com/office/powerpoint/2010/main" val="37399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13</a:t>
            </a:fld>
            <a:endParaRPr lang="zh-CN" altLang="en-US"/>
          </a:p>
        </p:txBody>
      </p:sp>
    </p:spTree>
    <p:extLst>
      <p:ext uri="{BB962C8B-B14F-4D97-AF65-F5344CB8AC3E}">
        <p14:creationId xmlns:p14="http://schemas.microsoft.com/office/powerpoint/2010/main" val="212043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14</a:t>
            </a:fld>
            <a:endParaRPr lang="zh-CN" altLang="en-US"/>
          </a:p>
        </p:txBody>
      </p:sp>
    </p:spTree>
    <p:extLst>
      <p:ext uri="{BB962C8B-B14F-4D97-AF65-F5344CB8AC3E}">
        <p14:creationId xmlns:p14="http://schemas.microsoft.com/office/powerpoint/2010/main" val="299697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15</a:t>
            </a:fld>
            <a:endParaRPr lang="zh-CN" altLang="en-US"/>
          </a:p>
        </p:txBody>
      </p:sp>
    </p:spTree>
    <p:extLst>
      <p:ext uri="{BB962C8B-B14F-4D97-AF65-F5344CB8AC3E}">
        <p14:creationId xmlns:p14="http://schemas.microsoft.com/office/powerpoint/2010/main" val="1378808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16</a:t>
            </a:fld>
            <a:endParaRPr lang="zh-CN" altLang="en-US"/>
          </a:p>
        </p:txBody>
      </p:sp>
    </p:spTree>
    <p:extLst>
      <p:ext uri="{BB962C8B-B14F-4D97-AF65-F5344CB8AC3E}">
        <p14:creationId xmlns:p14="http://schemas.microsoft.com/office/powerpoint/2010/main" val="389680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17</a:t>
            </a:fld>
            <a:endParaRPr lang="zh-CN" altLang="en-US"/>
          </a:p>
        </p:txBody>
      </p:sp>
    </p:spTree>
    <p:extLst>
      <p:ext uri="{BB962C8B-B14F-4D97-AF65-F5344CB8AC3E}">
        <p14:creationId xmlns:p14="http://schemas.microsoft.com/office/powerpoint/2010/main" val="1781703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18</a:t>
            </a:fld>
            <a:endParaRPr lang="zh-CN" altLang="en-US"/>
          </a:p>
        </p:txBody>
      </p:sp>
    </p:spTree>
    <p:extLst>
      <p:ext uri="{BB962C8B-B14F-4D97-AF65-F5344CB8AC3E}">
        <p14:creationId xmlns:p14="http://schemas.microsoft.com/office/powerpoint/2010/main" val="305432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19</a:t>
            </a:fld>
            <a:endParaRPr lang="zh-CN" altLang="en-US"/>
          </a:p>
        </p:txBody>
      </p:sp>
    </p:spTree>
    <p:extLst>
      <p:ext uri="{BB962C8B-B14F-4D97-AF65-F5344CB8AC3E}">
        <p14:creationId xmlns:p14="http://schemas.microsoft.com/office/powerpoint/2010/main" val="162790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a:t>
            </a:fld>
            <a:endParaRPr lang="zh-CN" altLang="en-US"/>
          </a:p>
        </p:txBody>
      </p:sp>
    </p:spTree>
    <p:extLst>
      <p:ext uri="{BB962C8B-B14F-4D97-AF65-F5344CB8AC3E}">
        <p14:creationId xmlns:p14="http://schemas.microsoft.com/office/powerpoint/2010/main" val="2550144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20</a:t>
            </a:fld>
            <a:endParaRPr lang="zh-CN" altLang="en-US"/>
          </a:p>
        </p:txBody>
      </p:sp>
    </p:spTree>
    <p:extLst>
      <p:ext uri="{BB962C8B-B14F-4D97-AF65-F5344CB8AC3E}">
        <p14:creationId xmlns:p14="http://schemas.microsoft.com/office/powerpoint/2010/main" val="3896808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21</a:t>
            </a:fld>
            <a:endParaRPr lang="zh-CN" altLang="en-US"/>
          </a:p>
        </p:txBody>
      </p:sp>
    </p:spTree>
    <p:extLst>
      <p:ext uri="{BB962C8B-B14F-4D97-AF65-F5344CB8AC3E}">
        <p14:creationId xmlns:p14="http://schemas.microsoft.com/office/powerpoint/2010/main" val="2301763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22</a:t>
            </a:fld>
            <a:endParaRPr lang="zh-CN" altLang="en-US"/>
          </a:p>
        </p:txBody>
      </p:sp>
    </p:spTree>
    <p:extLst>
      <p:ext uri="{BB962C8B-B14F-4D97-AF65-F5344CB8AC3E}">
        <p14:creationId xmlns:p14="http://schemas.microsoft.com/office/powerpoint/2010/main" val="2058787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23</a:t>
            </a:fld>
            <a:endParaRPr lang="zh-CN" altLang="en-US"/>
          </a:p>
        </p:txBody>
      </p:sp>
    </p:spTree>
    <p:extLst>
      <p:ext uri="{BB962C8B-B14F-4D97-AF65-F5344CB8AC3E}">
        <p14:creationId xmlns:p14="http://schemas.microsoft.com/office/powerpoint/2010/main" val="3411268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24</a:t>
            </a:fld>
            <a:endParaRPr lang="zh-CN" altLang="en-US"/>
          </a:p>
        </p:txBody>
      </p:sp>
    </p:spTree>
    <p:extLst>
      <p:ext uri="{BB962C8B-B14F-4D97-AF65-F5344CB8AC3E}">
        <p14:creationId xmlns:p14="http://schemas.microsoft.com/office/powerpoint/2010/main" val="412090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25</a:t>
            </a:fld>
            <a:endParaRPr lang="zh-CN" altLang="en-US"/>
          </a:p>
        </p:txBody>
      </p:sp>
    </p:spTree>
    <p:extLst>
      <p:ext uri="{BB962C8B-B14F-4D97-AF65-F5344CB8AC3E}">
        <p14:creationId xmlns:p14="http://schemas.microsoft.com/office/powerpoint/2010/main" val="252512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26</a:t>
            </a:fld>
            <a:endParaRPr lang="zh-CN" altLang="en-US"/>
          </a:p>
        </p:txBody>
      </p:sp>
    </p:spTree>
    <p:extLst>
      <p:ext uri="{BB962C8B-B14F-4D97-AF65-F5344CB8AC3E}">
        <p14:creationId xmlns:p14="http://schemas.microsoft.com/office/powerpoint/2010/main" val="1567450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27</a:t>
            </a:fld>
            <a:endParaRPr lang="zh-CN" altLang="en-US"/>
          </a:p>
        </p:txBody>
      </p:sp>
    </p:spTree>
    <p:extLst>
      <p:ext uri="{BB962C8B-B14F-4D97-AF65-F5344CB8AC3E}">
        <p14:creationId xmlns:p14="http://schemas.microsoft.com/office/powerpoint/2010/main" val="4081795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28</a:t>
            </a:fld>
            <a:endParaRPr lang="zh-CN" altLang="en-US"/>
          </a:p>
        </p:txBody>
      </p:sp>
    </p:spTree>
    <p:extLst>
      <p:ext uri="{BB962C8B-B14F-4D97-AF65-F5344CB8AC3E}">
        <p14:creationId xmlns:p14="http://schemas.microsoft.com/office/powerpoint/2010/main" val="1878433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29</a:t>
            </a:fld>
            <a:endParaRPr lang="zh-CN" altLang="en-US"/>
          </a:p>
        </p:txBody>
      </p:sp>
    </p:spTree>
    <p:extLst>
      <p:ext uri="{BB962C8B-B14F-4D97-AF65-F5344CB8AC3E}">
        <p14:creationId xmlns:p14="http://schemas.microsoft.com/office/powerpoint/2010/main" val="263030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3</a:t>
            </a:fld>
            <a:endParaRPr lang="zh-CN" altLang="en-US"/>
          </a:p>
        </p:txBody>
      </p:sp>
    </p:spTree>
    <p:extLst>
      <p:ext uri="{BB962C8B-B14F-4D97-AF65-F5344CB8AC3E}">
        <p14:creationId xmlns:p14="http://schemas.microsoft.com/office/powerpoint/2010/main" val="229743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4</a:t>
            </a:fld>
            <a:endParaRPr lang="zh-CN" altLang="en-US"/>
          </a:p>
        </p:txBody>
      </p:sp>
    </p:spTree>
    <p:extLst>
      <p:ext uri="{BB962C8B-B14F-4D97-AF65-F5344CB8AC3E}">
        <p14:creationId xmlns:p14="http://schemas.microsoft.com/office/powerpoint/2010/main" val="333701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5</a:t>
            </a:fld>
            <a:endParaRPr lang="zh-CN" altLang="en-US"/>
          </a:p>
        </p:txBody>
      </p:sp>
    </p:spTree>
    <p:extLst>
      <p:ext uri="{BB962C8B-B14F-4D97-AF65-F5344CB8AC3E}">
        <p14:creationId xmlns:p14="http://schemas.microsoft.com/office/powerpoint/2010/main" val="106164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6</a:t>
            </a:fld>
            <a:endParaRPr lang="zh-CN" altLang="en-US"/>
          </a:p>
        </p:txBody>
      </p:sp>
    </p:spTree>
    <p:extLst>
      <p:ext uri="{BB962C8B-B14F-4D97-AF65-F5344CB8AC3E}">
        <p14:creationId xmlns:p14="http://schemas.microsoft.com/office/powerpoint/2010/main" val="389680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7</a:t>
            </a:fld>
            <a:endParaRPr lang="zh-CN" altLang="en-US"/>
          </a:p>
        </p:txBody>
      </p:sp>
    </p:spTree>
    <p:extLst>
      <p:ext uri="{BB962C8B-B14F-4D97-AF65-F5344CB8AC3E}">
        <p14:creationId xmlns:p14="http://schemas.microsoft.com/office/powerpoint/2010/main" val="389680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8</a:t>
            </a:fld>
            <a:endParaRPr lang="zh-CN" altLang="en-US"/>
          </a:p>
        </p:txBody>
      </p:sp>
    </p:spTree>
    <p:extLst>
      <p:ext uri="{BB962C8B-B14F-4D97-AF65-F5344CB8AC3E}">
        <p14:creationId xmlns:p14="http://schemas.microsoft.com/office/powerpoint/2010/main" val="256612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9</a:t>
            </a:fld>
            <a:endParaRPr lang="zh-CN" altLang="en-US"/>
          </a:p>
        </p:txBody>
      </p:sp>
    </p:spTree>
    <p:extLst>
      <p:ext uri="{BB962C8B-B14F-4D97-AF65-F5344CB8AC3E}">
        <p14:creationId xmlns:p14="http://schemas.microsoft.com/office/powerpoint/2010/main" val="1720533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Tm="3000">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spd="slow" advTm="3000">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spd="slow" advTm="3000">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3000">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advTm="3000">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advTm="3000">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CDCB7474-AC18-4462-9967-766FB798D0E5}" type="datetimeFigureOut">
              <a:rPr lang="zh-CN" altLang="en-US" smtClean="0"/>
              <a:t>2017/7/26</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95526952"/>
      </p:ext>
    </p:extLst>
  </p:cSld>
  <p:clrMapOvr>
    <a:masterClrMapping/>
  </p:clrMapOvr>
  <p:transition spd="slow" advTm="3000">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318996"/>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0" r:id="rId3"/>
    <p:sldLayoutId id="2147483649" r:id="rId4"/>
    <p:sldLayoutId id="2147483650" r:id="rId5"/>
    <p:sldLayoutId id="2147483676" r:id="rId6"/>
    <p:sldLayoutId id="2147483689" r:id="rId7"/>
    <p:sldLayoutId id="2147483693" r:id="rId8"/>
  </p:sldLayoutIdLst>
  <p:transition spd="slow" advTm="3000">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1.xml"/><Relationship Id="rId18" Type="http://schemas.openxmlformats.org/officeDocument/2006/relationships/image" Target="../media/image6.png"/><Relationship Id="rId3" Type="http://schemas.openxmlformats.org/officeDocument/2006/relationships/tags" Target="../tags/tag4.xml"/><Relationship Id="rId21" Type="http://schemas.openxmlformats.org/officeDocument/2006/relationships/image" Target="../media/image9.png"/><Relationship Id="rId7" Type="http://schemas.openxmlformats.org/officeDocument/2006/relationships/tags" Target="../tags/tag8.xml"/><Relationship Id="rId12" Type="http://schemas.openxmlformats.org/officeDocument/2006/relationships/slideLayout" Target="../slideLayouts/slideLayout2.xml"/><Relationship Id="rId17" Type="http://schemas.openxmlformats.org/officeDocument/2006/relationships/image" Target="../media/image5.png"/><Relationship Id="rId2" Type="http://schemas.openxmlformats.org/officeDocument/2006/relationships/tags" Target="../tags/tag3.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3.png"/><Relationship Id="rId10" Type="http://schemas.openxmlformats.org/officeDocument/2006/relationships/tags" Target="../tags/tag11.xml"/><Relationship Id="rId19" Type="http://schemas.openxmlformats.org/officeDocument/2006/relationships/image" Target="../media/image7.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1.png"/><Relationship Id="rId12" Type="http://schemas.microsoft.com/office/2007/relationships/hdphoto" Target="../media/hdphoto7.wdp"/><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73.png"/><Relationship Id="rId5" Type="http://schemas.openxmlformats.org/officeDocument/2006/relationships/image" Target="../media/image70.png"/><Relationship Id="rId15" Type="http://schemas.openxmlformats.org/officeDocument/2006/relationships/image" Target="../media/image75.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72.png"/><Relationship Id="rId14" Type="http://schemas.microsoft.com/office/2007/relationships/hdphoto" Target="../media/hdphoto8.wdp"/></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8.png"/><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_图片 2" descr="C:\Users\Thinkpad\Desktop\1.jpg"/>
          <p:cNvPicPr>
            <a:picLocks noChangeAspect="1" noChangeArrowheads="1"/>
          </p:cNvPicPr>
          <p:nvPr>
            <p:custDataLst>
              <p:tags r:id="rId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pic>
        <p:nvPicPr>
          <p:cNvPr id="47" name="PA_图片 4" descr="C:\Users\Thinkpad\Desktop\未标题-1.png"/>
          <p:cNvPicPr>
            <a:picLocks noChangeAspect="1" noChangeArrowheads="1"/>
          </p:cNvPicPr>
          <p:nvPr>
            <p:custDataLst>
              <p:tags r:id="rId2"/>
            </p:custDataLst>
          </p:nvPr>
        </p:nvPicPr>
        <p:blipFill rotWithShape="1">
          <a:blip r:embed="rId15" cstate="print">
            <a:extLst>
              <a:ext uri="{28A0092B-C50C-407E-A947-70E740481C1C}">
                <a14:useLocalDpi xmlns:a14="http://schemas.microsoft.com/office/drawing/2010/main" val="0"/>
              </a:ext>
            </a:extLst>
          </a:blip>
          <a:srcRect l="4055" t="9874" r="5765" b="3240"/>
          <a:stretch/>
        </p:blipFill>
        <p:spPr bwMode="auto">
          <a:xfrm>
            <a:off x="266700" y="508000"/>
            <a:ext cx="8343900" cy="4470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A_图片 5" descr="C:\Users\Thinkpad\Desktop\3.png"/>
          <p:cNvPicPr>
            <a:picLocks noChangeAspect="1" noChangeArrowheads="1"/>
          </p:cNvPicPr>
          <p:nvPr>
            <p:custDataLst>
              <p:tags r:id="rId3"/>
            </p:custDataLst>
          </p:nvPr>
        </p:nvPicPr>
        <p:blipFill rotWithShape="1">
          <a:blip r:embed="rId16" cstate="print">
            <a:extLst>
              <a:ext uri="{28A0092B-C50C-407E-A947-70E740481C1C}">
                <a14:useLocalDpi xmlns:a14="http://schemas.microsoft.com/office/drawing/2010/main" val="0"/>
              </a:ext>
            </a:extLst>
          </a:blip>
          <a:srcRect l="5000" r="5833" b="9410"/>
          <a:stretch/>
        </p:blipFill>
        <p:spPr bwMode="auto">
          <a:xfrm>
            <a:off x="457200" y="0"/>
            <a:ext cx="8153400" cy="4660900"/>
          </a:xfrm>
          <a:prstGeom prst="rect">
            <a:avLst/>
          </a:prstGeom>
          <a:noFill/>
          <a:extLst>
            <a:ext uri="{909E8E84-426E-40DD-AFC4-6F175D3DCCD1}">
              <a14:hiddenFill xmlns:a14="http://schemas.microsoft.com/office/drawing/2010/main">
                <a:solidFill>
                  <a:srgbClr val="FFFFFF"/>
                </a:solidFill>
              </a14:hiddenFill>
            </a:ext>
          </a:extLst>
        </p:spPr>
      </p:pic>
      <p:pic>
        <p:nvPicPr>
          <p:cNvPr id="49" name="PA_图片 6" descr="C:\Users\Thinkpad\Desktop\4.png"/>
          <p:cNvPicPr>
            <a:picLocks noChangeAspect="1" noChangeArrowheads="1"/>
          </p:cNvPicPr>
          <p:nvPr>
            <p:custDataLst>
              <p:tags r:id="rId4"/>
            </p:custDataLst>
          </p:nvPr>
        </p:nvPicPr>
        <p:blipFill rotWithShape="1">
          <a:blip r:embed="rId17" cstate="print">
            <a:extLst>
              <a:ext uri="{28A0092B-C50C-407E-A947-70E740481C1C}">
                <a14:useLocalDpi xmlns:a14="http://schemas.microsoft.com/office/drawing/2010/main" val="0"/>
              </a:ext>
            </a:extLst>
          </a:blip>
          <a:srcRect l="59167" t="88615"/>
          <a:stretch/>
        </p:blipFill>
        <p:spPr bwMode="auto">
          <a:xfrm>
            <a:off x="4902200" y="4559300"/>
            <a:ext cx="3733800" cy="585788"/>
          </a:xfrm>
          <a:prstGeom prst="rect">
            <a:avLst/>
          </a:prstGeom>
          <a:noFill/>
          <a:extLst>
            <a:ext uri="{909E8E84-426E-40DD-AFC4-6F175D3DCCD1}">
              <a14:hiddenFill xmlns:a14="http://schemas.microsoft.com/office/drawing/2010/main">
                <a:solidFill>
                  <a:srgbClr val="FFFFFF"/>
                </a:solidFill>
              </a14:hiddenFill>
            </a:ext>
          </a:extLst>
        </p:spPr>
      </p:pic>
      <p:sp>
        <p:nvSpPr>
          <p:cNvPr id="50" name="PA_文本框 2028"/>
          <p:cNvSpPr txBox="1">
            <a:spLocks noChangeArrowheads="1"/>
          </p:cNvSpPr>
          <p:nvPr>
            <p:custDataLst>
              <p:tags r:id="rId5"/>
            </p:custDataLst>
          </p:nvPr>
        </p:nvSpPr>
        <p:spPr bwMode="auto">
          <a:xfrm>
            <a:off x="1191816" y="1276746"/>
            <a:ext cx="6758188" cy="861774"/>
          </a:xfrm>
          <a:prstGeom prst="rect">
            <a:avLst/>
          </a:prstGeom>
          <a:noFill/>
          <a:ln>
            <a:noFill/>
          </a:ln>
          <a:effectLst>
            <a:outerShdw dist="35921" dir="2700000" algn="ctr" rotWithShape="0">
              <a:srgbClr val="008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5000" dirty="0" smtClean="0">
                <a:solidFill>
                  <a:schemeClr val="bg1"/>
                </a:solidFill>
                <a:latin typeface="方正剪纸简体" pitchFamily="65" charset="-122"/>
                <a:ea typeface="方正剪纸简体" pitchFamily="65" charset="-122"/>
              </a:rPr>
              <a:t>点击此处添加文字模板</a:t>
            </a:r>
            <a:endParaRPr lang="zh-CN" altLang="en-US" sz="5000" dirty="0">
              <a:solidFill>
                <a:schemeClr val="bg1"/>
              </a:solidFill>
              <a:latin typeface="方正剪纸简体" pitchFamily="65" charset="-122"/>
              <a:ea typeface="方正剪纸简体" pitchFamily="65" charset="-122"/>
            </a:endParaRPr>
          </a:p>
        </p:txBody>
      </p:sp>
      <p:sp>
        <p:nvSpPr>
          <p:cNvPr id="51" name="PA_文本框 2028"/>
          <p:cNvSpPr txBox="1">
            <a:spLocks noChangeArrowheads="1"/>
          </p:cNvSpPr>
          <p:nvPr>
            <p:custDataLst>
              <p:tags r:id="rId6"/>
            </p:custDataLst>
          </p:nvPr>
        </p:nvSpPr>
        <p:spPr bwMode="auto">
          <a:xfrm>
            <a:off x="1191816" y="2038201"/>
            <a:ext cx="6758188" cy="492443"/>
          </a:xfrm>
          <a:prstGeom prst="rect">
            <a:avLst/>
          </a:prstGeom>
          <a:noFill/>
          <a:ln>
            <a:noFill/>
          </a:ln>
          <a:effectLst>
            <a:outerShdw dist="35921" dir="2700000" algn="ctr" rotWithShape="0">
              <a:srgbClr val="008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CN"/>
            </a:defPPr>
            <a:lvl1pPr algn="ctr">
              <a:defRPr sz="4400">
                <a:solidFill>
                  <a:schemeClr val="bg1"/>
                </a:solidFill>
                <a:latin typeface="方正剪纸简体" pitchFamily="65" charset="-122"/>
                <a:ea typeface="方正剪纸简体" pitchFamily="65"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sz="2600" b="1" spc="300" dirty="0">
                <a:latin typeface="微软雅黑" pitchFamily="34" charset="-122"/>
                <a:ea typeface="微软雅黑" pitchFamily="34" charset="-122"/>
              </a:rPr>
              <a:t>儿童卡通</a:t>
            </a:r>
            <a:r>
              <a:rPr lang="en-US" altLang="zh-CN" sz="2600" b="1" spc="300" dirty="0">
                <a:latin typeface="微软雅黑" pitchFamily="34" charset="-122"/>
                <a:ea typeface="微软雅黑" pitchFamily="34" charset="-122"/>
              </a:rPr>
              <a:t>/</a:t>
            </a:r>
            <a:r>
              <a:rPr lang="zh-CN" altLang="en-US" sz="2600" b="1" spc="300" dirty="0">
                <a:latin typeface="微软雅黑" pitchFamily="34" charset="-122"/>
                <a:ea typeface="微软雅黑" pitchFamily="34" charset="-122"/>
              </a:rPr>
              <a:t>幼儿园</a:t>
            </a:r>
            <a:r>
              <a:rPr lang="en-US" altLang="zh-CN" sz="2600" b="1" spc="300" dirty="0">
                <a:latin typeface="微软雅黑" pitchFamily="34" charset="-122"/>
                <a:ea typeface="微软雅黑" pitchFamily="34" charset="-122"/>
              </a:rPr>
              <a:t>/</a:t>
            </a:r>
            <a:r>
              <a:rPr lang="zh-CN" altLang="en-US" sz="2600" b="1" spc="300" dirty="0">
                <a:latin typeface="微软雅黑" pitchFamily="34" charset="-122"/>
                <a:ea typeface="微软雅黑" pitchFamily="34" charset="-122"/>
              </a:rPr>
              <a:t>教育</a:t>
            </a:r>
            <a:r>
              <a:rPr lang="en-US" altLang="zh-CN" sz="2600" b="1" spc="300" dirty="0">
                <a:latin typeface="微软雅黑" pitchFamily="34" charset="-122"/>
                <a:ea typeface="微软雅黑" pitchFamily="34" charset="-122"/>
              </a:rPr>
              <a:t>/</a:t>
            </a:r>
            <a:r>
              <a:rPr lang="zh-CN" altLang="en-US" sz="2600" b="1" spc="300" dirty="0">
                <a:latin typeface="微软雅黑" pitchFamily="34" charset="-122"/>
                <a:ea typeface="微软雅黑" pitchFamily="34" charset="-122"/>
              </a:rPr>
              <a:t>报告</a:t>
            </a:r>
            <a:r>
              <a:rPr lang="en-US" altLang="zh-CN" sz="2600" b="1" spc="300" dirty="0">
                <a:latin typeface="微软雅黑" pitchFamily="34" charset="-122"/>
                <a:ea typeface="微软雅黑" pitchFamily="34" charset="-122"/>
              </a:rPr>
              <a:t>/</a:t>
            </a:r>
            <a:r>
              <a:rPr lang="zh-CN" altLang="en-US" sz="2600" b="1" spc="300" dirty="0">
                <a:latin typeface="微软雅黑" pitchFamily="34" charset="-122"/>
                <a:ea typeface="微软雅黑" pitchFamily="34" charset="-122"/>
              </a:rPr>
              <a:t>课件</a:t>
            </a:r>
            <a:r>
              <a:rPr lang="en-US" altLang="zh-CN" sz="2600" b="1" spc="300" dirty="0">
                <a:latin typeface="微软雅黑" pitchFamily="34" charset="-122"/>
                <a:ea typeface="微软雅黑" pitchFamily="34" charset="-122"/>
              </a:rPr>
              <a:t>PPT</a:t>
            </a:r>
            <a:endParaRPr lang="zh-CN" altLang="en-US" sz="2600" b="1" spc="300" dirty="0">
              <a:latin typeface="微软雅黑" pitchFamily="34" charset="-122"/>
              <a:ea typeface="微软雅黑" pitchFamily="34" charset="-122"/>
            </a:endParaRPr>
          </a:p>
        </p:txBody>
      </p:sp>
      <p:pic>
        <p:nvPicPr>
          <p:cNvPr id="52" name="PA_图片 7" descr="C:\Users\Thinkpad\Desktop\学校\1_0008_图层-8.png"/>
          <p:cNvPicPr>
            <a:picLocks noChangeAspect="1" noChangeArrowheads="1"/>
          </p:cNvPicPr>
          <p:nvPr>
            <p:custDataLst>
              <p:tags r:id="rId7"/>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7710305" y="6846"/>
            <a:ext cx="1408674" cy="12687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A_图片 8" descr="C:\Users\Thinkpad\Desktop\学校\1_0007_图层-9.png"/>
          <p:cNvPicPr>
            <a:picLocks noChangeAspect="1" noChangeArrowheads="1"/>
          </p:cNvPicPr>
          <p:nvPr>
            <p:custDataLst>
              <p:tags r:id="rId8"/>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 y="2330450"/>
            <a:ext cx="1826698" cy="281305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A_图片 9" descr="C:\Users\Thinkpad\Desktop\学校\1_0006_图层-10.png"/>
          <p:cNvPicPr>
            <a:picLocks noChangeAspect="1" noChangeArrowheads="1"/>
          </p:cNvPicPr>
          <p:nvPr>
            <p:custDataLst>
              <p:tags r:id="rId9"/>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3851920" y="-524594"/>
            <a:ext cx="928301" cy="3489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5" name="PA_图片 10" descr="C:\Users\Thinkpad\Desktop\学校\1_0005_图层-11.png"/>
          <p:cNvPicPr>
            <a:picLocks noChangeAspect="1" noChangeArrowheads="1"/>
          </p:cNvPicPr>
          <p:nvPr>
            <p:custDataLst>
              <p:tags r:id="rId10"/>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4690924" y="-426326"/>
            <a:ext cx="921646" cy="3353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6" name="PA_文本框 2028"/>
          <p:cNvSpPr txBox="1">
            <a:spLocks noChangeArrowheads="1"/>
          </p:cNvSpPr>
          <p:nvPr>
            <p:custDataLst>
              <p:tags r:id="rId11"/>
            </p:custDataLst>
          </p:nvPr>
        </p:nvSpPr>
        <p:spPr bwMode="auto">
          <a:xfrm>
            <a:off x="2915899" y="2595655"/>
            <a:ext cx="3310022" cy="584775"/>
          </a:xfrm>
          <a:prstGeom prst="rect">
            <a:avLst/>
          </a:prstGeom>
          <a:noFill/>
          <a:ln>
            <a:noFill/>
          </a:ln>
          <a:effectLst>
            <a:outerShdw dist="35921" dir="2700000" algn="ctr" rotWithShape="0">
              <a:srgbClr val="008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CN"/>
            </a:defPPr>
            <a:lvl1pPr algn="ctr">
              <a:defRPr sz="2600" b="1" spc="3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lvl="0"/>
            <a:r>
              <a:rPr lang="zh-CN" altLang="en-US" sz="1600" dirty="0"/>
              <a:t>汇报人：千库网    </a:t>
            </a:r>
            <a:endParaRPr lang="en-US" altLang="zh-CN" sz="1600" dirty="0"/>
          </a:p>
          <a:p>
            <a:pPr lvl="0"/>
            <a:r>
              <a:rPr lang="zh-CN" altLang="en-US" sz="1600" dirty="0"/>
              <a:t>汇报时间：</a:t>
            </a:r>
            <a:r>
              <a:rPr lang="en-US" altLang="zh-CN" sz="1600" dirty="0"/>
              <a:t>XX</a:t>
            </a:r>
            <a:r>
              <a:rPr lang="zh-CN" altLang="en-US" sz="1600" dirty="0"/>
              <a:t>年</a:t>
            </a:r>
            <a:r>
              <a:rPr lang="en-US" altLang="zh-CN" sz="1600" dirty="0"/>
              <a:t>XX</a:t>
            </a:r>
            <a:r>
              <a:rPr lang="zh-CN" altLang="en-US" sz="1600" dirty="0"/>
              <a:t>月</a:t>
            </a:r>
            <a:endParaRPr lang="zh-CN" altLang="en-US" sz="1600" spc="0" dirty="0"/>
          </a:p>
        </p:txBody>
      </p:sp>
    </p:spTree>
    <p:extLst>
      <p:ext uri="{BB962C8B-B14F-4D97-AF65-F5344CB8AC3E}">
        <p14:creationId xmlns:p14="http://schemas.microsoft.com/office/powerpoint/2010/main" val="3468428630"/>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by="(-#ppt_w*2)" calcmode="lin" valueType="num">
                                      <p:cBhvr rctx="PPT">
                                        <p:cTn id="7" dur="500" autoRev="1" fill="hold">
                                          <p:stCondLst>
                                            <p:cond delay="0"/>
                                          </p:stCondLst>
                                        </p:cTn>
                                        <p:tgtEl>
                                          <p:spTgt spid="50"/>
                                        </p:tgtEl>
                                        <p:attrNameLst>
                                          <p:attrName>ppt_w</p:attrName>
                                        </p:attrNameLst>
                                      </p:cBhvr>
                                    </p:anim>
                                    <p:anim by="(#ppt_w*0.50)" calcmode="lin" valueType="num">
                                      <p:cBhvr>
                                        <p:cTn id="8" dur="500" decel="50000" autoRev="1" fill="hold">
                                          <p:stCondLst>
                                            <p:cond delay="0"/>
                                          </p:stCondLst>
                                        </p:cTn>
                                        <p:tgtEl>
                                          <p:spTgt spid="50"/>
                                        </p:tgtEl>
                                        <p:attrNameLst>
                                          <p:attrName>ppt_x</p:attrName>
                                        </p:attrNameLst>
                                      </p:cBhvr>
                                    </p:anim>
                                    <p:anim from="(-#ppt_h/2)" to="(#ppt_y)" calcmode="lin" valueType="num">
                                      <p:cBhvr>
                                        <p:cTn id="9" dur="1000" fill="hold">
                                          <p:stCondLst>
                                            <p:cond delay="0"/>
                                          </p:stCondLst>
                                        </p:cTn>
                                        <p:tgtEl>
                                          <p:spTgt spid="50"/>
                                        </p:tgtEl>
                                        <p:attrNameLst>
                                          <p:attrName>ppt_y</p:attrName>
                                        </p:attrNameLst>
                                      </p:cBhvr>
                                    </p:anim>
                                    <p:animRot by="21600000">
                                      <p:cBhvr>
                                        <p:cTn id="10" dur="1000" fill="hold">
                                          <p:stCondLst>
                                            <p:cond delay="0"/>
                                          </p:stCondLst>
                                        </p:cTn>
                                        <p:tgtEl>
                                          <p:spTgt spid="50"/>
                                        </p:tgtEl>
                                        <p:attrNameLst>
                                          <p:attrName>r</p:attrName>
                                        </p:attrNameLst>
                                      </p:cBhvr>
                                    </p:animRot>
                                  </p:childTnLst>
                                </p:cTn>
                              </p:par>
                            </p:childTnLst>
                          </p:cTn>
                        </p:par>
                        <p:par>
                          <p:cTn id="11" fill="hold">
                            <p:stCondLst>
                              <p:cond delay="1900"/>
                            </p:stCondLst>
                            <p:childTnLst>
                              <p:par>
                                <p:cTn id="12" presetID="10" presetClass="entr" presetSubtype="0" fill="hold" grpId="1"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childTnLst>
                          </p:cTn>
                        </p:par>
                        <p:par>
                          <p:cTn id="15" fill="hold">
                            <p:stCondLst>
                              <p:cond delay="2400"/>
                            </p:stCondLst>
                            <p:childTnLst>
                              <p:par>
                                <p:cTn id="16" presetID="3" presetClass="emph" presetSubtype="6" repeatCount="indefinite" fill="hold" grpId="0" nodeType="afterEffect">
                                  <p:stCondLst>
                                    <p:cond delay="0"/>
                                  </p:stCondLst>
                                  <p:iterate type="lt">
                                    <p:tmPct val="0"/>
                                  </p:iterate>
                                  <p:childTnLst>
                                    <p:animClr clrSpc="hsl" dir="cw">
                                      <p:cBhvr override="childStyle">
                                        <p:cTn id="17" dur="2000" fill="hold"/>
                                        <p:tgtEl>
                                          <p:spTgt spid="50"/>
                                        </p:tgtEl>
                                        <p:attrNameLst>
                                          <p:attrName>style.color</p:attrName>
                                        </p:attrNameLst>
                                      </p:cBhvr>
                                      <p:to>
                                        <a:srgbClr val="FFFF00"/>
                                      </p:to>
                                    </p:animClr>
                                  </p:childTnLst>
                                </p:cTn>
                              </p:par>
                              <p:par>
                                <p:cTn id="18" presetID="3" presetClass="emph" presetSubtype="6" repeatCount="indefinite" fill="hold" grpId="0" nodeType="withEffect">
                                  <p:stCondLst>
                                    <p:cond delay="0"/>
                                  </p:stCondLst>
                                  <p:childTnLst>
                                    <p:animClr clrSpc="hsl" dir="cw">
                                      <p:cBhvr override="childStyle">
                                        <p:cTn id="19" dur="2000" fill="hold"/>
                                        <p:tgtEl>
                                          <p:spTgt spid="51"/>
                                        </p:tgtEl>
                                        <p:attrNameLst>
                                          <p:attrName>style.color</p:attrName>
                                        </p:attrNameLst>
                                      </p:cBhvr>
                                      <p:to>
                                        <a:srgbClr val="FFFF00"/>
                                      </p:to>
                                    </p:animClr>
                                  </p:childTnLst>
                                </p:cTn>
                              </p:par>
                            </p:childTnLst>
                          </p:cTn>
                        </p:par>
                        <p:par>
                          <p:cTn id="20" fill="hold">
                            <p:stCondLst>
                              <p:cond delay="4400"/>
                            </p:stCondLst>
                            <p:childTnLst>
                              <p:par>
                                <p:cTn id="21" presetID="10" presetClass="entr" presetSubtype="0" fill="hold" grpId="1"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3" presetClass="emph" presetSubtype="6" repeatCount="indefinite" fill="hold" grpId="0" nodeType="withEffect">
                                  <p:stCondLst>
                                    <p:cond delay="0"/>
                                  </p:stCondLst>
                                  <p:childTnLst>
                                    <p:animClr clrSpc="hsl" dir="cw">
                                      <p:cBhvr override="childStyle">
                                        <p:cTn id="25" dur="2000" fill="hold"/>
                                        <p:tgtEl>
                                          <p:spTgt spid="56"/>
                                        </p:tgtEl>
                                        <p:attrNameLst>
                                          <p:attrName>style.color</p:attrName>
                                        </p:attrNameLst>
                                      </p:cBhvr>
                                      <p:to>
                                        <a:srgbClr val="FFFF00"/>
                                      </p:to>
                                    </p:animClr>
                                  </p:childTnLst>
                                </p:cTn>
                              </p:par>
                            </p:childTnLst>
                          </p:cTn>
                        </p:par>
                        <p:par>
                          <p:cTn id="26" fill="hold">
                            <p:stCondLst>
                              <p:cond delay="6400"/>
                            </p:stCondLst>
                            <p:childTnLst>
                              <p:par>
                                <p:cTn id="27" presetID="10"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par>
                          <p:cTn id="33" fill="hold">
                            <p:stCondLst>
                              <p:cond delay="6900"/>
                            </p:stCondLst>
                            <p:childTnLst>
                              <p:par>
                                <p:cTn id="34" presetID="0" presetClass="path" presetSubtype="0" accel="50000" decel="50000" fill="hold" nodeType="afterEffect">
                                  <p:stCondLst>
                                    <p:cond delay="0"/>
                                  </p:stCondLst>
                                  <p:childTnLst>
                                    <p:animMotion origin="layout" path="M -0.20312 0.96296 C -0.19792 0.93426 -0.20139 0.94506 -0.19514 0.92932 C -0.1934 0.91697 -0.19028 0.90926 -0.18733 0.89784 C -0.1842 0.8858 -0.18264 0.87376 -0.17934 0.86142 C -0.17431 0.825 -0.17604 0.80061 -0.18559 0.77098 C -0.19062 0.75524 -0.19236 0.73611 -0.2 0.72314 C -0.20104 0.71759 -0.20208 0.71172 -0.20312 0.70617 C -0.20365 0.70339 -0.20469 0.69753 -0.20469 0.69784 C -0.20417 0.68981 -0.20417 0.6824 -0.20312 0.675 C -0.20121 0.66265 -0.18628 0.64105 -0.17934 0.6324 C -0.17257 0.61419 -0.18056 0.63179 -0.17135 0.62098 C -0.1658 0.61419 -0.16371 0.60833 -0.15712 0.60463 C -0.15121 0.59321 -0.15729 0.60308 -0.14913 0.59598 C -0.14496 0.59197 -0.1401 0.58364 -0.13646 0.57901 C -0.13021 0.56913 -0.12778 0.55493 -0.12222 0.54537 C -0.1158 0.53395 -0.11979 0.54166 -0.11111 0.51975 C -0.11007 0.51697 -0.10781 0.51111 -0.10781 0.51142 C -0.10608 0.50185 -0.10486 0.49228 -0.10312 0.48271 C -0.10417 0.44537 -0.10347 0.42407 -0.10955 0.39228 C -0.11198 0.38055 -0.11354 0.36759 -0.1158 0.35586 C -0.11632 0.35308 -0.11736 0.34722 -0.11736 0.34753 C -0.12187 0.29784 -0.11667 0.2574 -0.10469 0.2145 C -0.10278 0.20092 -0.09826 0.19074 -0.09514 0.17808 C -0.09271 0.16851 -0.09132 0.15802 -0.08733 0.14969 C -0.0849 0.14506 -0.08142 0.14135 -0.07934 0.1358 C -0.06944 0.10926 -0.05573 0.08456 -0.03958 0.07067 C -0.03351 0.05926 -0.025 0.0503 -0.01736 0.04228 C -0.01406 0.03888 -0.00781 0.03117 -0.00781 0.03148 C -0.00417 0.02129 -0.00295 0.01049 -2.77778E-7 4.07407E-6 " pathEditMode="relative" rAng="0" ptsTypes="ffffffffffffffffffffffffffffA">
                                      <p:cBhvr>
                                        <p:cTn id="35" dur="6000" spd="-100000" fill="hold"/>
                                        <p:tgtEl>
                                          <p:spTgt spid="54"/>
                                        </p:tgtEl>
                                        <p:attrNameLst>
                                          <p:attrName>ppt_x</p:attrName>
                                          <p:attrName>ppt_y</p:attrName>
                                        </p:attrNameLst>
                                      </p:cBhvr>
                                      <p:rCtr x="10069" y="-48148"/>
                                    </p:animMotion>
                                  </p:childTnLst>
                                </p:cTn>
                              </p:par>
                              <p:par>
                                <p:cTn id="36" presetID="0" presetClass="path" presetSubtype="0" accel="50000" decel="50000" fill="hold" nodeType="withEffect">
                                  <p:stCondLst>
                                    <p:cond delay="500"/>
                                  </p:stCondLst>
                                  <p:childTnLst>
                                    <p:animMotion origin="layout" path="M -0.20312 0.96296 C -0.19791 0.93426 -0.20139 0.94506 -0.19514 0.92932 C -0.1934 0.91697 -0.19028 0.90926 -0.18732 0.89784 C -0.1842 0.8858 -0.18264 0.87376 -0.17934 0.86142 C -0.1743 0.825 -0.17604 0.80061 -0.18559 0.77098 C -0.19062 0.75524 -0.19236 0.73611 -0.2 0.72315 C -0.20104 0.71759 -0.20208 0.71173 -0.20312 0.70617 C -0.20364 0.70339 -0.20469 0.69753 -0.20469 0.69784 C -0.20416 0.68981 -0.20416 0.6824 -0.20312 0.675 C -0.20121 0.66265 -0.18628 0.64105 -0.17934 0.6324 C -0.17257 0.61419 -0.18055 0.63179 -0.17135 0.62098 C -0.1658 0.61419 -0.16371 0.60833 -0.15712 0.60463 C -0.15121 0.59321 -0.15729 0.60308 -0.14913 0.59598 C -0.14496 0.59197 -0.1401 0.58364 -0.13646 0.57901 C -0.13021 0.56913 -0.12778 0.55494 -0.12222 0.54537 C -0.1158 0.53395 -0.11979 0.54166 -0.11111 0.51975 C -0.11007 0.51697 -0.10781 0.51111 -0.10781 0.51142 C -0.10607 0.50185 -0.10486 0.49228 -0.10312 0.48271 C -0.10416 0.44537 -0.10347 0.42407 -0.10955 0.39228 C -0.11198 0.38055 -0.11354 0.36759 -0.1158 0.35586 C -0.11632 0.35308 -0.11736 0.34722 -0.11736 0.34753 C -0.12187 0.29784 -0.11666 0.2574 -0.10469 0.2145 C -0.10278 0.20092 -0.09826 0.19074 -0.09514 0.17808 C -0.09271 0.16852 -0.09132 0.15802 -0.08732 0.14969 C -0.08489 0.14506 -0.08142 0.14136 -0.07934 0.1358 C -0.06944 0.10926 -0.05573 0.08456 -0.03958 0.07068 C -0.0335 0.05926 -0.025 0.05031 -0.01736 0.04228 C -0.01406 0.03889 -0.00781 0.03117 -0.00781 0.03148 C -0.00416 0.02129 -0.00295 0.01049 -2.22222E-6 2.96296E-6 " pathEditMode="relative" rAng="0" ptsTypes="ffffffffffffffffffffffffffffA">
                                      <p:cBhvr>
                                        <p:cTn id="37" dur="6000" spd="-100000" fill="hold"/>
                                        <p:tgtEl>
                                          <p:spTgt spid="55"/>
                                        </p:tgtEl>
                                        <p:attrNameLst>
                                          <p:attrName>ppt_x</p:attrName>
                                          <p:attrName>ppt_y</p:attrName>
                                        </p:attrNameLst>
                                      </p:cBhvr>
                                      <p:rCtr x="10069" y="-4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51" grpId="0"/>
      <p:bldP spid="51" grpId="1"/>
      <p:bldP spid="56" grpId="0"/>
      <p:bldP spid="5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39"/>
          <p:cNvGrpSpPr>
            <a:grpSpLocks/>
          </p:cNvGrpSpPr>
          <p:nvPr/>
        </p:nvGrpSpPr>
        <p:grpSpPr bwMode="auto">
          <a:xfrm>
            <a:off x="477839" y="1391668"/>
            <a:ext cx="2184408" cy="1115617"/>
            <a:chOff x="340" y="1223"/>
            <a:chExt cx="1376" cy="937"/>
          </a:xfrm>
        </p:grpSpPr>
        <p:pic>
          <p:nvPicPr>
            <p:cNvPr id="27" name="Picture 240" descr="s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 y="1241"/>
              <a:ext cx="1234" cy="91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41"/>
            <p:cNvSpPr>
              <a:spLocks noChangeArrowheads="1"/>
            </p:cNvSpPr>
            <p:nvPr/>
          </p:nvSpPr>
          <p:spPr bwMode="auto">
            <a:xfrm>
              <a:off x="775" y="1480"/>
              <a:ext cx="941"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r>
                <a:rPr kumimoji="1" lang="zh-CN" altLang="en-US" dirty="0">
                  <a:solidFill>
                    <a:srgbClr val="990000"/>
                  </a:solidFill>
                  <a:latin typeface="微软雅黑" pitchFamily="34" charset="-122"/>
                  <a:ea typeface="微软雅黑" pitchFamily="34" charset="-122"/>
                </a:rPr>
                <a:t>点击输</a:t>
              </a:r>
            </a:p>
            <a:p>
              <a:pPr latinLnBrk="1"/>
              <a:r>
                <a:rPr kumimoji="1" lang="zh-CN" altLang="en-US" dirty="0">
                  <a:solidFill>
                    <a:srgbClr val="990000"/>
                  </a:solidFill>
                  <a:latin typeface="微软雅黑" pitchFamily="34" charset="-122"/>
                  <a:ea typeface="微软雅黑" pitchFamily="34" charset="-122"/>
                </a:rPr>
                <a:t>入内容</a:t>
              </a:r>
            </a:p>
          </p:txBody>
        </p:sp>
        <p:sp>
          <p:nvSpPr>
            <p:cNvPr id="29" name="Rectangle 242"/>
            <p:cNvSpPr>
              <a:spLocks noChangeArrowheads="1"/>
            </p:cNvSpPr>
            <p:nvPr/>
          </p:nvSpPr>
          <p:spPr bwMode="auto">
            <a:xfrm>
              <a:off x="425" y="1223"/>
              <a:ext cx="227"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latinLnBrk="1"/>
              <a:r>
                <a:rPr kumimoji="1" lang="en-US" altLang="zh-CN" sz="2800" dirty="0">
                  <a:solidFill>
                    <a:schemeClr val="bg2"/>
                  </a:solidFill>
                  <a:latin typeface="微软雅黑" pitchFamily="34" charset="-122"/>
                  <a:ea typeface="微软雅黑" pitchFamily="34" charset="-122"/>
                </a:rPr>
                <a:t>1</a:t>
              </a:r>
            </a:p>
          </p:txBody>
        </p:sp>
      </p:grpSp>
      <p:grpSp>
        <p:nvGrpSpPr>
          <p:cNvPr id="30" name="Group 243"/>
          <p:cNvGrpSpPr>
            <a:grpSpLocks/>
          </p:cNvGrpSpPr>
          <p:nvPr/>
        </p:nvGrpSpPr>
        <p:grpSpPr bwMode="auto">
          <a:xfrm>
            <a:off x="1917700" y="2590627"/>
            <a:ext cx="1987550" cy="1117997"/>
            <a:chOff x="1174" y="2264"/>
            <a:chExt cx="1252" cy="939"/>
          </a:xfrm>
        </p:grpSpPr>
        <p:pic>
          <p:nvPicPr>
            <p:cNvPr id="31" name="Picture 244" descr="s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 y="2273"/>
              <a:ext cx="1252" cy="93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245"/>
            <p:cNvSpPr>
              <a:spLocks noChangeArrowheads="1"/>
            </p:cNvSpPr>
            <p:nvPr/>
          </p:nvSpPr>
          <p:spPr bwMode="auto">
            <a:xfrm>
              <a:off x="1660" y="2523"/>
              <a:ext cx="760"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latinLnBrk="1"/>
              <a:r>
                <a:rPr kumimoji="1" lang="zh-CN" altLang="en-US" dirty="0">
                  <a:solidFill>
                    <a:srgbClr val="6600FF"/>
                  </a:solidFill>
                  <a:latin typeface="微软雅黑" pitchFamily="34" charset="-122"/>
                  <a:ea typeface="微软雅黑" pitchFamily="34" charset="-122"/>
                </a:rPr>
                <a:t>点击输</a:t>
              </a:r>
            </a:p>
            <a:p>
              <a:pPr algn="l" latinLnBrk="1"/>
              <a:r>
                <a:rPr kumimoji="1" lang="zh-CN" altLang="en-US" dirty="0">
                  <a:solidFill>
                    <a:srgbClr val="6600FF"/>
                  </a:solidFill>
                  <a:latin typeface="微软雅黑" pitchFamily="34" charset="-122"/>
                  <a:ea typeface="微软雅黑" pitchFamily="34" charset="-122"/>
                </a:rPr>
                <a:t>入内容</a:t>
              </a:r>
            </a:p>
          </p:txBody>
        </p:sp>
        <p:sp>
          <p:nvSpPr>
            <p:cNvPr id="33" name="Rectangle 246"/>
            <p:cNvSpPr>
              <a:spLocks noChangeArrowheads="1"/>
            </p:cNvSpPr>
            <p:nvPr/>
          </p:nvSpPr>
          <p:spPr bwMode="auto">
            <a:xfrm>
              <a:off x="1250" y="2264"/>
              <a:ext cx="227"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latinLnBrk="1"/>
              <a:r>
                <a:rPr kumimoji="1" lang="en-US" altLang="zh-CN" sz="2800" dirty="0">
                  <a:solidFill>
                    <a:schemeClr val="bg2"/>
                  </a:solidFill>
                  <a:latin typeface="微软雅黑" pitchFamily="34" charset="-122"/>
                  <a:ea typeface="微软雅黑" pitchFamily="34" charset="-122"/>
                </a:rPr>
                <a:t>2</a:t>
              </a:r>
              <a:endParaRPr kumimoji="1" lang="en-US" altLang="zh-CN" sz="3500" dirty="0">
                <a:solidFill>
                  <a:schemeClr val="bg2"/>
                </a:solidFill>
                <a:latin typeface="微软雅黑" pitchFamily="34" charset="-122"/>
                <a:ea typeface="微软雅黑" pitchFamily="34" charset="-122"/>
              </a:endParaRPr>
            </a:p>
          </p:txBody>
        </p:sp>
      </p:grpSp>
      <p:grpSp>
        <p:nvGrpSpPr>
          <p:cNvPr id="34" name="Group 247"/>
          <p:cNvGrpSpPr>
            <a:grpSpLocks/>
          </p:cNvGrpSpPr>
          <p:nvPr/>
        </p:nvGrpSpPr>
        <p:grpSpPr bwMode="auto">
          <a:xfrm>
            <a:off x="3575051" y="1347614"/>
            <a:ext cx="1960563" cy="1139429"/>
            <a:chOff x="2245" y="1244"/>
            <a:chExt cx="1235" cy="957"/>
          </a:xfrm>
        </p:grpSpPr>
        <p:pic>
          <p:nvPicPr>
            <p:cNvPr id="35" name="Picture 248" descr="s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5" y="1253"/>
              <a:ext cx="1235" cy="94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249"/>
            <p:cNvSpPr>
              <a:spLocks noChangeArrowheads="1"/>
            </p:cNvSpPr>
            <p:nvPr/>
          </p:nvSpPr>
          <p:spPr bwMode="auto">
            <a:xfrm>
              <a:off x="2653" y="1527"/>
              <a:ext cx="805"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latinLnBrk="1"/>
              <a:r>
                <a:rPr kumimoji="1" lang="zh-CN" altLang="en-US" dirty="0">
                  <a:solidFill>
                    <a:srgbClr val="009900"/>
                  </a:solidFill>
                  <a:latin typeface="微软雅黑" pitchFamily="34" charset="-122"/>
                  <a:ea typeface="微软雅黑" pitchFamily="34" charset="-122"/>
                </a:rPr>
                <a:t>点击输</a:t>
              </a:r>
            </a:p>
            <a:p>
              <a:pPr algn="l" latinLnBrk="1"/>
              <a:r>
                <a:rPr kumimoji="1" lang="zh-CN" altLang="en-US" dirty="0">
                  <a:solidFill>
                    <a:srgbClr val="009900"/>
                  </a:solidFill>
                  <a:latin typeface="微软雅黑" pitchFamily="34" charset="-122"/>
                  <a:ea typeface="微软雅黑" pitchFamily="34" charset="-122"/>
                </a:rPr>
                <a:t>入内容</a:t>
              </a:r>
              <a:endParaRPr kumimoji="1" lang="en-US" altLang="zh-CN" dirty="0">
                <a:solidFill>
                  <a:srgbClr val="009900"/>
                </a:solidFill>
                <a:latin typeface="微软雅黑" pitchFamily="34" charset="-122"/>
                <a:ea typeface="微软雅黑" pitchFamily="34" charset="-122"/>
              </a:endParaRPr>
            </a:p>
          </p:txBody>
        </p:sp>
        <p:sp>
          <p:nvSpPr>
            <p:cNvPr id="37" name="Rectangle 250"/>
            <p:cNvSpPr>
              <a:spLocks noChangeArrowheads="1"/>
            </p:cNvSpPr>
            <p:nvPr/>
          </p:nvSpPr>
          <p:spPr bwMode="auto">
            <a:xfrm>
              <a:off x="2338" y="1244"/>
              <a:ext cx="227"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latinLnBrk="1"/>
              <a:r>
                <a:rPr kumimoji="1" lang="en-US" altLang="zh-CN" sz="2800" dirty="0">
                  <a:solidFill>
                    <a:schemeClr val="bg2"/>
                  </a:solidFill>
                  <a:latin typeface="微软雅黑" pitchFamily="34" charset="-122"/>
                  <a:ea typeface="微软雅黑" pitchFamily="34" charset="-122"/>
                </a:rPr>
                <a:t>3</a:t>
              </a:r>
            </a:p>
          </p:txBody>
        </p:sp>
      </p:grpSp>
      <p:grpSp>
        <p:nvGrpSpPr>
          <p:cNvPr id="38" name="Group 251"/>
          <p:cNvGrpSpPr>
            <a:grpSpLocks/>
          </p:cNvGrpSpPr>
          <p:nvPr/>
        </p:nvGrpSpPr>
        <p:grpSpPr bwMode="auto">
          <a:xfrm>
            <a:off x="5302250" y="2708498"/>
            <a:ext cx="1943100" cy="1116806"/>
            <a:chOff x="3107" y="2296"/>
            <a:chExt cx="1224" cy="938"/>
          </a:xfrm>
        </p:grpSpPr>
        <p:pic>
          <p:nvPicPr>
            <p:cNvPr id="39" name="Picture 252" descr="s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7" y="2308"/>
              <a:ext cx="1224" cy="926"/>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253"/>
            <p:cNvSpPr>
              <a:spLocks noChangeArrowheads="1"/>
            </p:cNvSpPr>
            <p:nvPr/>
          </p:nvSpPr>
          <p:spPr bwMode="auto">
            <a:xfrm>
              <a:off x="3499" y="2644"/>
              <a:ext cx="553"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latinLnBrk="1"/>
              <a:r>
                <a:rPr kumimoji="1" lang="zh-CN" altLang="en-US" dirty="0">
                  <a:solidFill>
                    <a:srgbClr val="CC0099"/>
                  </a:solidFill>
                  <a:latin typeface="微软雅黑" pitchFamily="34" charset="-122"/>
                  <a:ea typeface="微软雅黑" pitchFamily="34" charset="-122"/>
                </a:rPr>
                <a:t>点击输</a:t>
              </a:r>
            </a:p>
            <a:p>
              <a:pPr algn="l" latinLnBrk="1"/>
              <a:r>
                <a:rPr kumimoji="1" lang="zh-CN" altLang="en-US" dirty="0">
                  <a:solidFill>
                    <a:srgbClr val="CC0099"/>
                  </a:solidFill>
                  <a:latin typeface="微软雅黑" pitchFamily="34" charset="-122"/>
                  <a:ea typeface="微软雅黑" pitchFamily="34" charset="-122"/>
                </a:rPr>
                <a:t>入内容</a:t>
              </a:r>
            </a:p>
          </p:txBody>
        </p:sp>
        <p:sp>
          <p:nvSpPr>
            <p:cNvPr id="41" name="Rectangle 254"/>
            <p:cNvSpPr>
              <a:spLocks noChangeArrowheads="1"/>
            </p:cNvSpPr>
            <p:nvPr/>
          </p:nvSpPr>
          <p:spPr bwMode="auto">
            <a:xfrm>
              <a:off x="3176" y="2296"/>
              <a:ext cx="227"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latinLnBrk="1"/>
              <a:r>
                <a:rPr kumimoji="1" lang="en-US" altLang="zh-CN" sz="2800" dirty="0">
                  <a:solidFill>
                    <a:schemeClr val="bg2"/>
                  </a:solidFill>
                  <a:latin typeface="微软雅黑" pitchFamily="34" charset="-122"/>
                  <a:ea typeface="微软雅黑" pitchFamily="34" charset="-122"/>
                </a:rPr>
                <a:t>4</a:t>
              </a:r>
            </a:p>
          </p:txBody>
        </p:sp>
      </p:grpSp>
      <p:grpSp>
        <p:nvGrpSpPr>
          <p:cNvPr id="42" name="Group 255"/>
          <p:cNvGrpSpPr>
            <a:grpSpLocks/>
          </p:cNvGrpSpPr>
          <p:nvPr/>
        </p:nvGrpSpPr>
        <p:grpSpPr bwMode="auto">
          <a:xfrm>
            <a:off x="6742114" y="1413098"/>
            <a:ext cx="1944687" cy="1151335"/>
            <a:chOff x="4059" y="1238"/>
            <a:chExt cx="1225" cy="967"/>
          </a:xfrm>
        </p:grpSpPr>
        <p:pic>
          <p:nvPicPr>
            <p:cNvPr id="43" name="Picture 256" descr="s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9" y="1238"/>
              <a:ext cx="1225" cy="967"/>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257"/>
            <p:cNvSpPr>
              <a:spLocks noChangeArrowheads="1"/>
            </p:cNvSpPr>
            <p:nvPr/>
          </p:nvSpPr>
          <p:spPr bwMode="auto">
            <a:xfrm>
              <a:off x="4467" y="1467"/>
              <a:ext cx="771"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latinLnBrk="1"/>
              <a:r>
                <a:rPr kumimoji="1" lang="zh-CN" altLang="en-US">
                  <a:solidFill>
                    <a:srgbClr val="0066FF"/>
                  </a:solidFill>
                  <a:latin typeface="微软雅黑" pitchFamily="34" charset="-122"/>
                  <a:ea typeface="微软雅黑" pitchFamily="34" charset="-122"/>
                </a:rPr>
                <a:t>点击输</a:t>
              </a:r>
            </a:p>
            <a:p>
              <a:pPr algn="l" latinLnBrk="1"/>
              <a:r>
                <a:rPr kumimoji="1" lang="zh-CN" altLang="en-US">
                  <a:solidFill>
                    <a:srgbClr val="0066FF"/>
                  </a:solidFill>
                  <a:latin typeface="微软雅黑" pitchFamily="34" charset="-122"/>
                  <a:ea typeface="微软雅黑" pitchFamily="34" charset="-122"/>
                </a:rPr>
                <a:t>入内容</a:t>
              </a:r>
            </a:p>
          </p:txBody>
        </p:sp>
        <p:sp>
          <p:nvSpPr>
            <p:cNvPr id="45" name="Rectangle 258"/>
            <p:cNvSpPr>
              <a:spLocks noChangeArrowheads="1"/>
            </p:cNvSpPr>
            <p:nvPr/>
          </p:nvSpPr>
          <p:spPr bwMode="auto">
            <a:xfrm>
              <a:off x="4143" y="1243"/>
              <a:ext cx="227"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latinLnBrk="1"/>
              <a:r>
                <a:rPr kumimoji="1" lang="en-US" altLang="zh-CN" sz="2800" dirty="0">
                  <a:solidFill>
                    <a:schemeClr val="bg2"/>
                  </a:solidFill>
                  <a:latin typeface="微软雅黑" pitchFamily="34" charset="-122"/>
                  <a:ea typeface="微软雅黑" pitchFamily="34" charset="-122"/>
                </a:rPr>
                <a:t>5</a:t>
              </a:r>
            </a:p>
          </p:txBody>
        </p:sp>
      </p:grpSp>
      <p:pic>
        <p:nvPicPr>
          <p:cNvPr id="46" name="Picture 259" descr="png-00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21178">
            <a:off x="1270001" y="2439417"/>
            <a:ext cx="720725" cy="54054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60" descr="png-00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483613">
            <a:off x="2998789" y="2060798"/>
            <a:ext cx="720725" cy="54054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61" descr="200817134335306 [Converte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94076" y="3254995"/>
            <a:ext cx="2016125" cy="118943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62" descr="png-00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779122">
            <a:off x="7192566" y="2456483"/>
            <a:ext cx="540544" cy="72072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63" descr="png-00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445232">
            <a:off x="4583114" y="2492995"/>
            <a:ext cx="720725" cy="54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24665"/>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slide(fromBottom)">
                                      <p:cBhvr>
                                        <p:cTn id="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413" y="882995"/>
            <a:ext cx="6477000" cy="380047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4"/>
          <p:cNvSpPr txBox="1">
            <a:spLocks noChangeArrowheads="1"/>
          </p:cNvSpPr>
          <p:nvPr/>
        </p:nvSpPr>
        <p:spPr bwMode="auto">
          <a:xfrm>
            <a:off x="3097214" y="1783281"/>
            <a:ext cx="3819525"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50000"/>
              </a:lnSpc>
            </a:pPr>
            <a:r>
              <a:rPr lang="zh-CN" altLang="en-US" sz="1400" b="0" dirty="0">
                <a:solidFill>
                  <a:srgbClr val="000000"/>
                </a:solidFill>
                <a:latin typeface="微软雅黑" pitchFamily="34" charset="-122"/>
                <a:ea typeface="微软雅黑" pitchFamily="34" charset="-122"/>
              </a:rPr>
              <a:t>请输入相关内容请输入相关内容请输入相关内容相关内容请输入相关内容请输入相关内容</a:t>
            </a:r>
            <a:r>
              <a:rPr lang="zh-CN" altLang="en-US" sz="1400" b="0" dirty="0" smtClean="0">
                <a:solidFill>
                  <a:srgbClr val="000000"/>
                </a:solidFill>
                <a:latin typeface="微软雅黑" pitchFamily="34" charset="-122"/>
                <a:ea typeface="微软雅黑" pitchFamily="34" charset="-122"/>
              </a:rPr>
              <a:t>请</a:t>
            </a:r>
            <a:endParaRPr lang="zh-CN" altLang="en-US" sz="1400" b="0" dirty="0">
              <a:solidFill>
                <a:srgbClr val="000000"/>
              </a:solidFill>
              <a:latin typeface="微软雅黑" pitchFamily="34" charset="-122"/>
              <a:ea typeface="微软雅黑" pitchFamily="34" charset="-122"/>
            </a:endParaRPr>
          </a:p>
        </p:txBody>
      </p:sp>
      <p:sp>
        <p:nvSpPr>
          <p:cNvPr id="24" name="TextBox 4"/>
          <p:cNvSpPr txBox="1">
            <a:spLocks noChangeArrowheads="1"/>
          </p:cNvSpPr>
          <p:nvPr/>
        </p:nvSpPr>
        <p:spPr bwMode="auto">
          <a:xfrm>
            <a:off x="3021014" y="2771157"/>
            <a:ext cx="3819525"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50000"/>
              </a:lnSpc>
            </a:pPr>
            <a:r>
              <a:rPr lang="zh-CN" altLang="en-US" sz="1400" dirty="0">
                <a:solidFill>
                  <a:srgbClr val="000000"/>
                </a:solidFill>
                <a:latin typeface="微软雅黑" pitchFamily="34" charset="-122"/>
                <a:ea typeface="微软雅黑" pitchFamily="34" charset="-122"/>
              </a:rPr>
              <a:t>请输入相关内容请输入相关内容请输入相关内容相关内容请输入相关内容请输入相关内容请</a:t>
            </a:r>
          </a:p>
        </p:txBody>
      </p:sp>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1966900" y="4713459"/>
            <a:ext cx="955675" cy="4643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1946" y="5207793"/>
            <a:ext cx="1689100" cy="8203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305188" y="5154308"/>
            <a:ext cx="1246187" cy="60483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95536" y="1011815"/>
            <a:ext cx="1633028" cy="224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20146"/>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56" presetClass="path" presetSubtype="0" accel="50000" decel="50000" fill="hold" nodeType="withEffect">
                                  <p:stCondLst>
                                    <p:cond delay="0"/>
                                  </p:stCondLst>
                                  <p:childTnLst>
                                    <p:animMotion origin="layout" path="M -2.77778E-6 6.58017E-7 L 0.30851 -0.27186 " pathEditMode="relative" rAng="0" ptsTypes="AA">
                                      <p:cBhvr>
                                        <p:cTn id="21" dur="2000" fill="hold"/>
                                        <p:tgtEl>
                                          <p:spTgt spid="20"/>
                                        </p:tgtEl>
                                        <p:attrNameLst>
                                          <p:attrName>ppt_x</p:attrName>
                                          <p:attrName>ppt_y</p:attrName>
                                        </p:attrNameLst>
                                      </p:cBhvr>
                                      <p:rCtr x="15434" y="-13593"/>
                                    </p:animMotion>
                                  </p:childTnLst>
                                </p:cTn>
                              </p:par>
                              <p:par>
                                <p:cTn id="22" presetID="56" presetClass="path" presetSubtype="0" accel="50000" decel="50000" fill="hold" nodeType="withEffect">
                                  <p:stCondLst>
                                    <p:cond delay="0"/>
                                  </p:stCondLst>
                                  <p:childTnLst>
                                    <p:animMotion origin="layout" path="M -2.22222E-6 4.10565E-6 L 0.36493 -0.33241 " pathEditMode="relative" rAng="0" ptsTypes="AA">
                                      <p:cBhvr>
                                        <p:cTn id="23" dur="2000" fill="hold"/>
                                        <p:tgtEl>
                                          <p:spTgt spid="21"/>
                                        </p:tgtEl>
                                        <p:attrNameLst>
                                          <p:attrName>ppt_x</p:attrName>
                                          <p:attrName>ppt_y</p:attrName>
                                        </p:attrNameLst>
                                      </p:cBhvr>
                                      <p:rCtr x="18247" y="-16620"/>
                                    </p:animMotion>
                                  </p:childTnLst>
                                </p:cTn>
                              </p:par>
                              <p:par>
                                <p:cTn id="24" presetID="56" presetClass="path" presetSubtype="0" accel="50000" decel="50000" fill="hold" nodeType="withEffect">
                                  <p:stCondLst>
                                    <p:cond delay="0"/>
                                  </p:stCondLst>
                                  <p:childTnLst>
                                    <p:animMotion origin="layout" path="M -2.22222E-6 -4.16435E-6 L 0.81181 -0.80568 " pathEditMode="relative" rAng="0" ptsTypes="AA">
                                      <p:cBhvr>
                                        <p:cTn id="25" dur="2000" fill="hold"/>
                                        <p:tgtEl>
                                          <p:spTgt spid="22"/>
                                        </p:tgtEl>
                                        <p:attrNameLst>
                                          <p:attrName>ppt_x</p:attrName>
                                          <p:attrName>ppt_y</p:attrName>
                                        </p:attrNameLst>
                                      </p:cBhvr>
                                      <p:rCtr x="40590" y="-402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标注 2"/>
          <p:cNvSpPr/>
          <p:nvPr/>
        </p:nvSpPr>
        <p:spPr>
          <a:xfrm>
            <a:off x="6731490" y="1091654"/>
            <a:ext cx="1824312" cy="1382225"/>
          </a:xfrm>
          <a:prstGeom prst="cloudCallout">
            <a:avLst>
              <a:gd name="adj1" fmla="val -21735"/>
              <a:gd name="adj2" fmla="val 81360"/>
            </a:avLst>
          </a:prstGeom>
          <a:gradFill flip="none" rotWithShape="1">
            <a:gsLst>
              <a:gs pos="100000">
                <a:srgbClr val="92D050">
                  <a:tint val="66000"/>
                  <a:satMod val="160000"/>
                </a:srgbClr>
              </a:gs>
              <a:gs pos="0">
                <a:srgbClr val="92D05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932428" y="1475626"/>
            <a:ext cx="2104068" cy="600164"/>
          </a:xfrm>
          <a:prstGeom prst="rect">
            <a:avLst/>
          </a:prstGeom>
        </p:spPr>
        <p:txBody>
          <a:bodyPr wrap="square">
            <a:spAutoFit/>
          </a:bodyPr>
          <a:lstStyle/>
          <a:p>
            <a:pPr marL="342900" lvl="0" indent="-342900">
              <a:lnSpc>
                <a:spcPct val="150000"/>
              </a:lnSpc>
              <a:defRPr/>
            </a:pPr>
            <a:r>
              <a:rPr lang="zh-CN" altLang="en-US" sz="1100" kern="0" dirty="0" smtClean="0">
                <a:solidFill>
                  <a:schemeClr val="bg1"/>
                </a:solidFill>
                <a:latin typeface="微软雅黑" pitchFamily="34" charset="-122"/>
                <a:ea typeface="微软雅黑" pitchFamily="34" charset="-122"/>
              </a:rPr>
              <a:t>点击输入文本信息</a:t>
            </a:r>
            <a:endParaRPr lang="en-US" altLang="zh-CN" sz="1100" kern="0" dirty="0" smtClean="0">
              <a:solidFill>
                <a:schemeClr val="bg1"/>
              </a:solidFill>
              <a:latin typeface="微软雅黑" pitchFamily="34" charset="-122"/>
              <a:ea typeface="微软雅黑" pitchFamily="34" charset="-122"/>
            </a:endParaRPr>
          </a:p>
          <a:p>
            <a:pPr marL="342900" lvl="0" indent="-342900">
              <a:lnSpc>
                <a:spcPct val="150000"/>
              </a:lnSpc>
              <a:defRPr/>
            </a:pPr>
            <a:r>
              <a:rPr lang="zh-CN" altLang="en-US" sz="1100" kern="0" dirty="0" smtClean="0">
                <a:solidFill>
                  <a:schemeClr val="bg1"/>
                </a:solidFill>
                <a:latin typeface="微软雅黑" pitchFamily="34" charset="-122"/>
                <a:ea typeface="微软雅黑" pitchFamily="34" charset="-122"/>
              </a:rPr>
              <a:t>点击输入文本信息</a:t>
            </a:r>
            <a:r>
              <a:rPr lang="en-US" altLang="zh-CN" sz="1100" dirty="0" smtClean="0">
                <a:solidFill>
                  <a:schemeClr val="bg1"/>
                </a:solidFill>
                <a:latin typeface="微软雅黑" pitchFamily="34" charset="-122"/>
                <a:ea typeface="微软雅黑" pitchFamily="34" charset="-122"/>
              </a:rPr>
              <a:t>… …</a:t>
            </a:r>
            <a:endParaRPr lang="zh-CN" altLang="en-US" sz="1100" dirty="0" smtClean="0">
              <a:solidFill>
                <a:schemeClr val="bg1"/>
              </a:solidFill>
              <a:latin typeface="微软雅黑" pitchFamily="34" charset="-122"/>
              <a:ea typeface="微软雅黑" pitchFamily="34" charset="-122"/>
            </a:endParaRPr>
          </a:p>
        </p:txBody>
      </p:sp>
      <p:sp>
        <p:nvSpPr>
          <p:cNvPr id="2" name="椭圆形标注 1"/>
          <p:cNvSpPr/>
          <p:nvPr/>
        </p:nvSpPr>
        <p:spPr>
          <a:xfrm>
            <a:off x="2751901" y="827554"/>
            <a:ext cx="1588538" cy="1339597"/>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标注 3"/>
          <p:cNvSpPr/>
          <p:nvPr/>
        </p:nvSpPr>
        <p:spPr>
          <a:xfrm>
            <a:off x="490288" y="765823"/>
            <a:ext cx="1928826" cy="1514528"/>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标注 9"/>
          <p:cNvSpPr/>
          <p:nvPr/>
        </p:nvSpPr>
        <p:spPr>
          <a:xfrm>
            <a:off x="4657222" y="539522"/>
            <a:ext cx="1776100" cy="1328222"/>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98648" y="1076141"/>
            <a:ext cx="2104068" cy="854080"/>
          </a:xfrm>
          <a:prstGeom prst="rect">
            <a:avLst/>
          </a:prstGeom>
        </p:spPr>
        <p:txBody>
          <a:bodyPr wrap="square">
            <a:spAutoFit/>
          </a:bodyPr>
          <a:lstStyle/>
          <a:p>
            <a:pPr marL="342900" indent="-342900">
              <a:lnSpc>
                <a:spcPct val="150000"/>
              </a:lnSpc>
              <a:defRPr/>
            </a:pPr>
            <a:r>
              <a:rPr lang="zh-CN" altLang="en-US" sz="1100" kern="0" dirty="0" smtClean="0">
                <a:solidFill>
                  <a:schemeClr val="bg1"/>
                </a:solidFill>
                <a:latin typeface="微软雅黑" pitchFamily="34" charset="-122"/>
                <a:ea typeface="微软雅黑" pitchFamily="34" charset="-122"/>
              </a:rPr>
              <a:t>点击输入文本信息</a:t>
            </a:r>
            <a:endParaRPr lang="en-US" altLang="zh-CN" sz="1100" kern="0" dirty="0" smtClean="0">
              <a:solidFill>
                <a:schemeClr val="bg1"/>
              </a:solidFill>
              <a:latin typeface="微软雅黑" pitchFamily="34" charset="-122"/>
              <a:ea typeface="微软雅黑" pitchFamily="34" charset="-122"/>
            </a:endParaRPr>
          </a:p>
          <a:p>
            <a:pPr marL="342900" indent="-342900">
              <a:lnSpc>
                <a:spcPct val="150000"/>
              </a:lnSpc>
              <a:defRPr/>
            </a:pPr>
            <a:r>
              <a:rPr lang="zh-CN" altLang="en-US" sz="1100" kern="0" dirty="0" smtClean="0">
                <a:solidFill>
                  <a:schemeClr val="bg1"/>
                </a:solidFill>
                <a:latin typeface="微软雅黑" pitchFamily="34" charset="-122"/>
                <a:ea typeface="微软雅黑" pitchFamily="34" charset="-122"/>
              </a:rPr>
              <a:t>点击输入文本信息</a:t>
            </a:r>
            <a:endParaRPr lang="en-US" altLang="zh-CN" sz="1100" kern="0" dirty="0" smtClean="0">
              <a:solidFill>
                <a:schemeClr val="bg1"/>
              </a:solidFill>
              <a:latin typeface="微软雅黑" pitchFamily="34" charset="-122"/>
              <a:ea typeface="微软雅黑" pitchFamily="34" charset="-122"/>
            </a:endParaRPr>
          </a:p>
          <a:p>
            <a:pPr marL="342900" lvl="0" indent="-342900">
              <a:lnSpc>
                <a:spcPct val="150000"/>
              </a:lnSpc>
              <a:defRPr/>
            </a:pPr>
            <a:r>
              <a:rPr lang="zh-CN" altLang="en-US" sz="1100" kern="0" dirty="0" smtClean="0">
                <a:solidFill>
                  <a:schemeClr val="bg1"/>
                </a:solidFill>
                <a:latin typeface="微软雅黑" pitchFamily="34" charset="-122"/>
                <a:ea typeface="微软雅黑" pitchFamily="34" charset="-122"/>
              </a:rPr>
              <a:t>点击输入文本信息</a:t>
            </a:r>
            <a:r>
              <a:rPr lang="en-US" altLang="zh-CN" sz="1100" dirty="0" smtClean="0">
                <a:solidFill>
                  <a:schemeClr val="bg1"/>
                </a:solidFill>
                <a:latin typeface="微软雅黑" pitchFamily="34" charset="-122"/>
                <a:ea typeface="微软雅黑" pitchFamily="34" charset="-122"/>
              </a:rPr>
              <a:t>… …</a:t>
            </a:r>
            <a:endParaRPr lang="zh-CN" altLang="en-US" sz="1100" dirty="0" smtClean="0">
              <a:solidFill>
                <a:schemeClr val="bg1"/>
              </a:solidFill>
              <a:latin typeface="微软雅黑" pitchFamily="34" charset="-122"/>
              <a:ea typeface="微软雅黑" pitchFamily="34" charset="-122"/>
            </a:endParaRPr>
          </a:p>
        </p:txBody>
      </p:sp>
      <p:sp>
        <p:nvSpPr>
          <p:cNvPr id="35" name="矩形 34"/>
          <p:cNvSpPr/>
          <p:nvPr/>
        </p:nvSpPr>
        <p:spPr>
          <a:xfrm>
            <a:off x="2825970" y="1204191"/>
            <a:ext cx="2104068" cy="600164"/>
          </a:xfrm>
          <a:prstGeom prst="rect">
            <a:avLst/>
          </a:prstGeom>
        </p:spPr>
        <p:txBody>
          <a:bodyPr wrap="square">
            <a:spAutoFit/>
          </a:bodyPr>
          <a:lstStyle/>
          <a:p>
            <a:pPr marL="342900" lvl="0" indent="-342900">
              <a:lnSpc>
                <a:spcPct val="150000"/>
              </a:lnSpc>
              <a:defRPr/>
            </a:pPr>
            <a:r>
              <a:rPr lang="zh-CN" altLang="en-US" sz="1100" kern="0" dirty="0" smtClean="0">
                <a:solidFill>
                  <a:schemeClr val="bg1"/>
                </a:solidFill>
                <a:latin typeface="微软雅黑" pitchFamily="34" charset="-122"/>
                <a:ea typeface="微软雅黑" pitchFamily="34" charset="-122"/>
              </a:rPr>
              <a:t>点击输入文本信息</a:t>
            </a:r>
            <a:endParaRPr lang="en-US" altLang="zh-CN" sz="1100" kern="0" dirty="0" smtClean="0">
              <a:solidFill>
                <a:schemeClr val="bg1"/>
              </a:solidFill>
              <a:latin typeface="微软雅黑" pitchFamily="34" charset="-122"/>
              <a:ea typeface="微软雅黑" pitchFamily="34" charset="-122"/>
            </a:endParaRPr>
          </a:p>
          <a:p>
            <a:pPr marL="342900" lvl="0" indent="-342900">
              <a:lnSpc>
                <a:spcPct val="150000"/>
              </a:lnSpc>
              <a:defRPr/>
            </a:pPr>
            <a:r>
              <a:rPr lang="zh-CN" altLang="en-US" sz="1100" kern="0" dirty="0" smtClean="0">
                <a:solidFill>
                  <a:schemeClr val="bg1"/>
                </a:solidFill>
                <a:latin typeface="微软雅黑" pitchFamily="34" charset="-122"/>
                <a:ea typeface="微软雅黑" pitchFamily="34" charset="-122"/>
              </a:rPr>
              <a:t>点击输入文本信息</a:t>
            </a:r>
            <a:r>
              <a:rPr lang="en-US" altLang="zh-CN" sz="1100" dirty="0" smtClean="0">
                <a:solidFill>
                  <a:schemeClr val="bg1"/>
                </a:solidFill>
                <a:latin typeface="微软雅黑" pitchFamily="34" charset="-122"/>
                <a:ea typeface="微软雅黑" pitchFamily="34" charset="-122"/>
              </a:rPr>
              <a:t>… …</a:t>
            </a:r>
            <a:endParaRPr lang="zh-CN" altLang="en-US" sz="1100" dirty="0" smtClean="0">
              <a:solidFill>
                <a:schemeClr val="bg1"/>
              </a:solidFill>
              <a:latin typeface="微软雅黑" pitchFamily="34" charset="-122"/>
              <a:ea typeface="微软雅黑" pitchFamily="34" charset="-122"/>
            </a:endParaRPr>
          </a:p>
        </p:txBody>
      </p:sp>
      <p:sp>
        <p:nvSpPr>
          <p:cNvPr id="36" name="矩形 35"/>
          <p:cNvSpPr/>
          <p:nvPr/>
        </p:nvSpPr>
        <p:spPr>
          <a:xfrm>
            <a:off x="4777138" y="822623"/>
            <a:ext cx="2104068" cy="600164"/>
          </a:xfrm>
          <a:prstGeom prst="rect">
            <a:avLst/>
          </a:prstGeom>
        </p:spPr>
        <p:txBody>
          <a:bodyPr wrap="square">
            <a:spAutoFit/>
          </a:bodyPr>
          <a:lstStyle/>
          <a:p>
            <a:pPr marL="342900" lvl="0" indent="-342900">
              <a:lnSpc>
                <a:spcPct val="150000"/>
              </a:lnSpc>
              <a:defRPr/>
            </a:pPr>
            <a:r>
              <a:rPr lang="zh-CN" altLang="en-US" sz="1100" kern="0" dirty="0" smtClean="0">
                <a:solidFill>
                  <a:schemeClr val="bg1"/>
                </a:solidFill>
                <a:latin typeface="微软雅黑" pitchFamily="34" charset="-122"/>
                <a:ea typeface="微软雅黑" pitchFamily="34" charset="-122"/>
              </a:rPr>
              <a:t>点击输入文本信息</a:t>
            </a:r>
            <a:endParaRPr lang="en-US" altLang="zh-CN" sz="1100" kern="0" dirty="0" smtClean="0">
              <a:solidFill>
                <a:schemeClr val="bg1"/>
              </a:solidFill>
              <a:latin typeface="微软雅黑" pitchFamily="34" charset="-122"/>
              <a:ea typeface="微软雅黑" pitchFamily="34" charset="-122"/>
            </a:endParaRPr>
          </a:p>
          <a:p>
            <a:pPr marL="342900" lvl="0" indent="-342900">
              <a:lnSpc>
                <a:spcPct val="150000"/>
              </a:lnSpc>
              <a:defRPr/>
            </a:pPr>
            <a:r>
              <a:rPr lang="zh-CN" altLang="en-US" sz="1100" kern="0" dirty="0" smtClean="0">
                <a:solidFill>
                  <a:schemeClr val="bg1"/>
                </a:solidFill>
                <a:latin typeface="微软雅黑" pitchFamily="34" charset="-122"/>
                <a:ea typeface="微软雅黑" pitchFamily="34" charset="-122"/>
              </a:rPr>
              <a:t>点击输入文本信息</a:t>
            </a:r>
            <a:r>
              <a:rPr lang="en-US" altLang="zh-CN" sz="1100" dirty="0" smtClean="0">
                <a:solidFill>
                  <a:schemeClr val="bg1"/>
                </a:solidFill>
                <a:latin typeface="微软雅黑" pitchFamily="34" charset="-122"/>
                <a:ea typeface="微软雅黑" pitchFamily="34" charset="-122"/>
              </a:rPr>
              <a:t>… …</a:t>
            </a:r>
            <a:endParaRPr lang="zh-CN" altLang="en-US" sz="1100" dirty="0" smtClean="0">
              <a:solidFill>
                <a:schemeClr val="bg1"/>
              </a:solidFill>
              <a:latin typeface="微软雅黑" pitchFamily="34" charset="-122"/>
              <a:ea typeface="微软雅黑" pitchFamily="34" charset="-122"/>
            </a:endParaRPr>
          </a:p>
        </p:txBody>
      </p:sp>
      <p:pic>
        <p:nvPicPr>
          <p:cNvPr id="9218" name="Picture 2" descr="F:\360安全浏览器下载\六一\Nipic_2531170_b95b5e79d8a6cff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897" y="2577679"/>
            <a:ext cx="1440217" cy="217374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6100" y="2845087"/>
            <a:ext cx="1311198" cy="180736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360安全浏览器下载\六一\Nipic_2531170_b95b5e79d8a6cff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3149" y="2912185"/>
            <a:ext cx="1159420" cy="182412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0175" y="2668370"/>
            <a:ext cx="1477847" cy="185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345033"/>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0-#ppt_w/2"/>
                                          </p:val>
                                        </p:tav>
                                        <p:tav tm="100000">
                                          <p:val>
                                            <p:strVal val="#ppt_x"/>
                                          </p:val>
                                        </p:tav>
                                      </p:tavLst>
                                    </p:anim>
                                    <p:anim calcmode="lin" valueType="num">
                                      <p:cBhvr additive="base">
                                        <p:cTn id="8" dur="500" fill="hold"/>
                                        <p:tgtEl>
                                          <p:spTgt spid="92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9219"/>
                                        </p:tgtEl>
                                        <p:attrNameLst>
                                          <p:attrName>style.visibility</p:attrName>
                                        </p:attrNameLst>
                                      </p:cBhvr>
                                      <p:to>
                                        <p:strVal val="visible"/>
                                      </p:to>
                                    </p:set>
                                    <p:anim calcmode="lin" valueType="num">
                                      <p:cBhvr additive="base">
                                        <p:cTn id="11" dur="500" fill="hold"/>
                                        <p:tgtEl>
                                          <p:spTgt spid="9219"/>
                                        </p:tgtEl>
                                        <p:attrNameLst>
                                          <p:attrName>ppt_x</p:attrName>
                                        </p:attrNameLst>
                                      </p:cBhvr>
                                      <p:tavLst>
                                        <p:tav tm="0">
                                          <p:val>
                                            <p:strVal val="0-#ppt_w/2"/>
                                          </p:val>
                                        </p:tav>
                                        <p:tav tm="100000">
                                          <p:val>
                                            <p:strVal val="#ppt_x"/>
                                          </p:val>
                                        </p:tav>
                                      </p:tavLst>
                                    </p:anim>
                                    <p:anim calcmode="lin" valueType="num">
                                      <p:cBhvr additive="base">
                                        <p:cTn id="12" dur="500" fill="hold"/>
                                        <p:tgtEl>
                                          <p:spTgt spid="92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9221"/>
                                        </p:tgtEl>
                                        <p:attrNameLst>
                                          <p:attrName>style.visibility</p:attrName>
                                        </p:attrNameLst>
                                      </p:cBhvr>
                                      <p:to>
                                        <p:strVal val="visible"/>
                                      </p:to>
                                    </p:set>
                                    <p:anim calcmode="lin" valueType="num">
                                      <p:cBhvr additive="base">
                                        <p:cTn id="15" dur="500" fill="hold"/>
                                        <p:tgtEl>
                                          <p:spTgt spid="9221"/>
                                        </p:tgtEl>
                                        <p:attrNameLst>
                                          <p:attrName>ppt_x</p:attrName>
                                        </p:attrNameLst>
                                      </p:cBhvr>
                                      <p:tavLst>
                                        <p:tav tm="0">
                                          <p:val>
                                            <p:strVal val="0-#ppt_w/2"/>
                                          </p:val>
                                        </p:tav>
                                        <p:tav tm="100000">
                                          <p:val>
                                            <p:strVal val="#ppt_x"/>
                                          </p:val>
                                        </p:tav>
                                      </p:tavLst>
                                    </p:anim>
                                    <p:anim calcmode="lin" valueType="num">
                                      <p:cBhvr additive="base">
                                        <p:cTn id="16" dur="500" fill="hold"/>
                                        <p:tgtEl>
                                          <p:spTgt spid="92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9218"/>
                                        </p:tgtEl>
                                        <p:attrNameLst>
                                          <p:attrName>style.visibility</p:attrName>
                                        </p:attrNameLst>
                                      </p:cBhvr>
                                      <p:to>
                                        <p:strVal val="visible"/>
                                      </p:to>
                                    </p:set>
                                    <p:anim calcmode="lin" valueType="num">
                                      <p:cBhvr additive="base">
                                        <p:cTn id="19" dur="500" fill="hold"/>
                                        <p:tgtEl>
                                          <p:spTgt spid="9218"/>
                                        </p:tgtEl>
                                        <p:attrNameLst>
                                          <p:attrName>ppt_x</p:attrName>
                                        </p:attrNameLst>
                                      </p:cBhvr>
                                      <p:tavLst>
                                        <p:tav tm="0">
                                          <p:val>
                                            <p:strVal val="0-#ppt_w/2"/>
                                          </p:val>
                                        </p:tav>
                                        <p:tav tm="100000">
                                          <p:val>
                                            <p:strVal val="#ppt_x"/>
                                          </p:val>
                                        </p:tav>
                                      </p:tavLst>
                                    </p:anim>
                                    <p:anim calcmode="lin" valueType="num">
                                      <p:cBhvr additive="base">
                                        <p:cTn id="20" dur="500" fill="hold"/>
                                        <p:tgtEl>
                                          <p:spTgt spid="9218"/>
                                        </p:tgtEl>
                                        <p:attrNameLst>
                                          <p:attrName>ppt_y</p:attrName>
                                        </p:attrNameLst>
                                      </p:cBhvr>
                                      <p:tavLst>
                                        <p:tav tm="0">
                                          <p:val>
                                            <p:strVal val="#ppt_y"/>
                                          </p:val>
                                        </p:tav>
                                        <p:tav tm="100000">
                                          <p:val>
                                            <p:strVal val="#ppt_y"/>
                                          </p:val>
                                        </p:tav>
                                      </p:tavLst>
                                    </p:anim>
                                  </p:childTnLst>
                                </p:cTn>
                              </p:par>
                            </p:childTnLst>
                          </p:cTn>
                        </p:par>
                        <p:par>
                          <p:cTn id="21" fill="hold">
                            <p:stCondLst>
                              <p:cond delay="8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300"/>
                            </p:stCondLst>
                            <p:childTnLst>
                              <p:par>
                                <p:cTn id="26" presetID="42"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300"/>
                                        <p:tgtEl>
                                          <p:spTgt spid="3"/>
                                        </p:tgtEl>
                                      </p:cBhvr>
                                    </p:animEffect>
                                    <p:anim calcmode="lin" valueType="num">
                                      <p:cBhvr>
                                        <p:cTn id="29" dur="300" fill="hold"/>
                                        <p:tgtEl>
                                          <p:spTgt spid="3"/>
                                        </p:tgtEl>
                                        <p:attrNameLst>
                                          <p:attrName>ppt_x</p:attrName>
                                        </p:attrNameLst>
                                      </p:cBhvr>
                                      <p:tavLst>
                                        <p:tav tm="0">
                                          <p:val>
                                            <p:strVal val="#ppt_x"/>
                                          </p:val>
                                        </p:tav>
                                        <p:tav tm="100000">
                                          <p:val>
                                            <p:strVal val="#ppt_x"/>
                                          </p:val>
                                        </p:tav>
                                      </p:tavLst>
                                    </p:anim>
                                    <p:anim calcmode="lin" valueType="num">
                                      <p:cBhvr>
                                        <p:cTn id="30" dur="3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1600"/>
                            </p:stCondLst>
                            <p:childTnLst>
                              <p:par>
                                <p:cTn id="32" presetID="10"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par>
                          <p:cTn id="35" fill="hold">
                            <p:stCondLst>
                              <p:cond delay="2100"/>
                            </p:stCondLst>
                            <p:childTnLst>
                              <p:par>
                                <p:cTn id="36" presetID="42"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300"/>
                                        <p:tgtEl>
                                          <p:spTgt spid="10"/>
                                        </p:tgtEl>
                                      </p:cBhvr>
                                    </p:animEffect>
                                    <p:anim calcmode="lin" valueType="num">
                                      <p:cBhvr>
                                        <p:cTn id="39" dur="300" fill="hold"/>
                                        <p:tgtEl>
                                          <p:spTgt spid="10"/>
                                        </p:tgtEl>
                                        <p:attrNameLst>
                                          <p:attrName>ppt_x</p:attrName>
                                        </p:attrNameLst>
                                      </p:cBhvr>
                                      <p:tavLst>
                                        <p:tav tm="0">
                                          <p:val>
                                            <p:strVal val="#ppt_x"/>
                                          </p:val>
                                        </p:tav>
                                        <p:tav tm="100000">
                                          <p:val>
                                            <p:strVal val="#ppt_x"/>
                                          </p:val>
                                        </p:tav>
                                      </p:tavLst>
                                    </p:anim>
                                    <p:anim calcmode="lin" valueType="num">
                                      <p:cBhvr>
                                        <p:cTn id="40" dur="3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24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par>
                          <p:cTn id="45" fill="hold">
                            <p:stCondLst>
                              <p:cond delay="2900"/>
                            </p:stCondLst>
                            <p:childTnLst>
                              <p:par>
                                <p:cTn id="46" presetID="42" presetClass="entr" presetSubtype="0"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300"/>
                                        <p:tgtEl>
                                          <p:spTgt spid="2"/>
                                        </p:tgtEl>
                                      </p:cBhvr>
                                    </p:animEffect>
                                    <p:anim calcmode="lin" valueType="num">
                                      <p:cBhvr>
                                        <p:cTn id="49" dur="300" fill="hold"/>
                                        <p:tgtEl>
                                          <p:spTgt spid="2"/>
                                        </p:tgtEl>
                                        <p:attrNameLst>
                                          <p:attrName>ppt_x</p:attrName>
                                        </p:attrNameLst>
                                      </p:cBhvr>
                                      <p:tavLst>
                                        <p:tav tm="0">
                                          <p:val>
                                            <p:strVal val="#ppt_x"/>
                                          </p:val>
                                        </p:tav>
                                        <p:tav tm="100000">
                                          <p:val>
                                            <p:strVal val="#ppt_x"/>
                                          </p:val>
                                        </p:tav>
                                      </p:tavLst>
                                    </p:anim>
                                    <p:anim calcmode="lin" valueType="num">
                                      <p:cBhvr>
                                        <p:cTn id="50" dur="300" fill="hold"/>
                                        <p:tgtEl>
                                          <p:spTgt spid="2"/>
                                        </p:tgtEl>
                                        <p:attrNameLst>
                                          <p:attrName>ppt_y</p:attrName>
                                        </p:attrNameLst>
                                      </p:cBhvr>
                                      <p:tavLst>
                                        <p:tav tm="0">
                                          <p:val>
                                            <p:strVal val="#ppt_y+.1"/>
                                          </p:val>
                                        </p:tav>
                                        <p:tav tm="100000">
                                          <p:val>
                                            <p:strVal val="#ppt_y"/>
                                          </p:val>
                                        </p:tav>
                                      </p:tavLst>
                                    </p:anim>
                                  </p:childTnLst>
                                </p:cTn>
                              </p:par>
                            </p:childTnLst>
                          </p:cTn>
                        </p:par>
                        <p:par>
                          <p:cTn id="51" fill="hold">
                            <p:stCondLst>
                              <p:cond delay="32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par>
                          <p:cTn id="55" fill="hold">
                            <p:stCondLst>
                              <p:cond delay="3700"/>
                            </p:stCondLst>
                            <p:childTnLst>
                              <p:par>
                                <p:cTn id="56" presetID="42" presetClass="entr" presetSubtype="0"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300"/>
                                        <p:tgtEl>
                                          <p:spTgt spid="4"/>
                                        </p:tgtEl>
                                      </p:cBhvr>
                                    </p:animEffect>
                                    <p:anim calcmode="lin" valueType="num">
                                      <p:cBhvr>
                                        <p:cTn id="59" dur="300" fill="hold"/>
                                        <p:tgtEl>
                                          <p:spTgt spid="4"/>
                                        </p:tgtEl>
                                        <p:attrNameLst>
                                          <p:attrName>ppt_x</p:attrName>
                                        </p:attrNameLst>
                                      </p:cBhvr>
                                      <p:tavLst>
                                        <p:tav tm="0">
                                          <p:val>
                                            <p:strVal val="#ppt_x"/>
                                          </p:val>
                                        </p:tav>
                                        <p:tav tm="100000">
                                          <p:val>
                                            <p:strVal val="#ppt_x"/>
                                          </p:val>
                                        </p:tav>
                                      </p:tavLst>
                                    </p:anim>
                                    <p:anim calcmode="lin" valueType="num">
                                      <p:cBhvr>
                                        <p:cTn id="60" dur="3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p:bldP spid="2" grpId="0" animBg="1"/>
      <p:bldP spid="4" grpId="0" animBg="1"/>
      <p:bldP spid="10" grpId="0" animBg="1"/>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未标题-1.png"/>
          <p:cNvPicPr>
            <a:picLocks noChangeAspect="1"/>
          </p:cNvPicPr>
          <p:nvPr/>
        </p:nvPicPr>
        <p:blipFill>
          <a:blip r:embed="rId3"/>
          <a:stretch>
            <a:fillRect/>
          </a:stretch>
        </p:blipFill>
        <p:spPr>
          <a:xfrm>
            <a:off x="2447117" y="555526"/>
            <a:ext cx="2809467" cy="2809467"/>
          </a:xfrm>
          <a:prstGeom prst="rect">
            <a:avLst/>
          </a:prstGeom>
        </p:spPr>
      </p:pic>
      <p:sp>
        <p:nvSpPr>
          <p:cNvPr id="20" name="TextBox 19"/>
          <p:cNvSpPr txBox="1"/>
          <p:nvPr/>
        </p:nvSpPr>
        <p:spPr>
          <a:xfrm>
            <a:off x="3232903" y="1484202"/>
            <a:ext cx="1402153" cy="49244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8F7F0B"/>
                </a:solidFill>
                <a:effectLst/>
                <a:uLnTx/>
                <a:uFillTx/>
                <a:latin typeface="微软雅黑" pitchFamily="34" charset="-122"/>
                <a:ea typeface="微软雅黑" pitchFamily="34" charset="-122"/>
              </a:rPr>
              <a:t>您的内容</a:t>
            </a:r>
            <a:endParaRPr kumimoji="0" lang="zh-CN" altLang="en-US" sz="2000" b="1" i="0" u="none" strike="noStrike" kern="0" cap="none" spc="0" normalizeH="0" baseline="0" noProof="0" dirty="0">
              <a:ln>
                <a:noFill/>
              </a:ln>
              <a:solidFill>
                <a:srgbClr val="8F7F0B"/>
              </a:solidFill>
              <a:effectLst/>
              <a:uLnTx/>
              <a:uFillTx/>
              <a:latin typeface="微软雅黑" pitchFamily="34" charset="-122"/>
              <a:ea typeface="微软雅黑" pitchFamily="34" charset="-122"/>
            </a:endParaRPr>
          </a:p>
        </p:txBody>
      </p:sp>
      <p:sp>
        <p:nvSpPr>
          <p:cNvPr id="21" name="TextBox 20"/>
          <p:cNvSpPr txBox="1"/>
          <p:nvPr/>
        </p:nvSpPr>
        <p:spPr>
          <a:xfrm>
            <a:off x="2804275" y="1912830"/>
            <a:ext cx="2331152" cy="57246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rPr>
              <a:t>您的内容打在</a:t>
            </a:r>
            <a:r>
              <a:rPr kumimoji="0" lang="zh-CN" altLang="en-US" sz="1200" b="0" i="0" u="none" strike="noStrike" kern="0" cap="none" spc="0" normalizeH="0" baseline="0" noProof="0" dirty="0" smtClean="0">
                <a:ln>
                  <a:noFill/>
                </a:ln>
                <a:solidFill>
                  <a:sysClr val="windowText" lastClr="000000">
                    <a:lumMod val="65000"/>
                    <a:lumOff val="35000"/>
                  </a:sysClr>
                </a:solidFill>
                <a:effectLst/>
                <a:uLnTx/>
                <a:uFillTx/>
                <a:latin typeface="微软雅黑" pitchFamily="34" charset="-122"/>
                <a:ea typeface="微软雅黑" pitchFamily="34" charset="-122"/>
              </a:rPr>
              <a:t>这里或者</a:t>
            </a: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rPr>
              <a:t>通过复制您的文本</a:t>
            </a:r>
            <a:r>
              <a:rPr kumimoji="0" lang="zh-CN" altLang="en-US" sz="1200" b="0" i="0" u="none" strike="noStrike" kern="0" cap="none" spc="0" normalizeH="0" baseline="0" noProof="0" dirty="0" smtClean="0">
                <a:ln>
                  <a:noFill/>
                </a:ln>
                <a:solidFill>
                  <a:sysClr val="windowText" lastClr="000000">
                    <a:lumMod val="65000"/>
                    <a:lumOff val="35000"/>
                  </a:sysClr>
                </a:solidFill>
                <a:effectLst/>
                <a:uLnTx/>
                <a:uFillTx/>
                <a:latin typeface="微软雅黑" pitchFamily="34" charset="-122"/>
                <a:ea typeface="微软雅黑" pitchFamily="34" charset="-122"/>
              </a:rPr>
              <a:t>后在此</a:t>
            </a: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rPr>
              <a:t>框中选择</a:t>
            </a:r>
            <a:r>
              <a:rPr kumimoji="0" lang="zh-CN" altLang="en-US" sz="1200" b="0" i="0" u="none" strike="noStrike" kern="0" cap="none" spc="0" normalizeH="0" baseline="0" noProof="0" dirty="0" smtClean="0">
                <a:ln>
                  <a:noFill/>
                </a:ln>
                <a:solidFill>
                  <a:sysClr val="windowText" lastClr="000000">
                    <a:lumMod val="65000"/>
                    <a:lumOff val="35000"/>
                  </a:sysClr>
                </a:solidFill>
                <a:effectLst/>
                <a:uLnTx/>
                <a:uFillTx/>
                <a:latin typeface="微软雅黑" pitchFamily="34" charset="-122"/>
                <a:ea typeface="微软雅黑" pitchFamily="34" charset="-122"/>
              </a:rPr>
              <a:t>粘贴</a:t>
            </a:r>
            <a:endParaRPr kumimoji="0" lang="en-US" altLang="zh-CN" sz="1200" b="0" i="0" u="none" strike="noStrike" kern="0" cap="none" spc="0" normalizeH="0" baseline="0" noProof="0" dirty="0" smtClean="0">
              <a:ln>
                <a:noFill/>
              </a:ln>
              <a:solidFill>
                <a:sysClr val="windowText" lastClr="000000">
                  <a:lumMod val="65000"/>
                  <a:lumOff val="35000"/>
                </a:sysClr>
              </a:solidFill>
              <a:effectLst/>
              <a:uLnTx/>
              <a:uFillTx/>
              <a:latin typeface="微软雅黑" pitchFamily="34" charset="-122"/>
              <a:ea typeface="微软雅黑" pitchFamily="34" charset="-122"/>
            </a:endParaRPr>
          </a:p>
        </p:txBody>
      </p:sp>
      <p:pic>
        <p:nvPicPr>
          <p:cNvPr id="24" name="图片 23" descr="未标题-1.png"/>
          <p:cNvPicPr>
            <a:picLocks noChangeAspect="1"/>
          </p:cNvPicPr>
          <p:nvPr/>
        </p:nvPicPr>
        <p:blipFill>
          <a:blip r:embed="rId4"/>
          <a:stretch>
            <a:fillRect/>
          </a:stretch>
        </p:blipFill>
        <p:spPr>
          <a:xfrm>
            <a:off x="719155" y="1698516"/>
            <a:ext cx="2809467" cy="2809467"/>
          </a:xfrm>
          <a:prstGeom prst="rect">
            <a:avLst/>
          </a:prstGeom>
        </p:spPr>
      </p:pic>
      <p:sp>
        <p:nvSpPr>
          <p:cNvPr id="25" name="TextBox 24"/>
          <p:cNvSpPr txBox="1"/>
          <p:nvPr/>
        </p:nvSpPr>
        <p:spPr>
          <a:xfrm>
            <a:off x="1504973" y="2627192"/>
            <a:ext cx="1473591" cy="49244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8F7F0B"/>
                </a:solidFill>
                <a:effectLst/>
                <a:uLnTx/>
                <a:uFillTx/>
                <a:latin typeface="微软雅黑" pitchFamily="34" charset="-122"/>
                <a:ea typeface="微软雅黑" pitchFamily="34" charset="-122"/>
              </a:rPr>
              <a:t>您的内容</a:t>
            </a:r>
            <a:endParaRPr kumimoji="0" lang="zh-CN" altLang="en-US" sz="2000" b="1" i="0" u="none" strike="noStrike" kern="0" cap="none" spc="0" normalizeH="0" baseline="0" noProof="0" dirty="0">
              <a:ln>
                <a:noFill/>
              </a:ln>
              <a:solidFill>
                <a:srgbClr val="8F7F0B"/>
              </a:solidFill>
              <a:effectLst/>
              <a:uLnTx/>
              <a:uFillTx/>
              <a:latin typeface="微软雅黑" pitchFamily="34" charset="-122"/>
              <a:ea typeface="微软雅黑" pitchFamily="34" charset="-122"/>
            </a:endParaRPr>
          </a:p>
        </p:txBody>
      </p:sp>
      <p:sp>
        <p:nvSpPr>
          <p:cNvPr id="26" name="TextBox 25"/>
          <p:cNvSpPr txBox="1"/>
          <p:nvPr/>
        </p:nvSpPr>
        <p:spPr>
          <a:xfrm>
            <a:off x="1147783" y="3055820"/>
            <a:ext cx="2331152" cy="57246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rPr>
              <a:t>您的内容打在</a:t>
            </a:r>
            <a:r>
              <a:rPr kumimoji="0" lang="zh-CN" altLang="en-US" sz="1200" b="0" i="0" u="none" strike="noStrike" kern="0" cap="none" spc="0" normalizeH="0" baseline="0" noProof="0" dirty="0" smtClean="0">
                <a:ln>
                  <a:noFill/>
                </a:ln>
                <a:solidFill>
                  <a:sysClr val="windowText" lastClr="000000">
                    <a:lumMod val="65000"/>
                    <a:lumOff val="35000"/>
                  </a:sysClr>
                </a:solidFill>
                <a:effectLst/>
                <a:uLnTx/>
                <a:uFillTx/>
                <a:latin typeface="微软雅黑" pitchFamily="34" charset="-122"/>
                <a:ea typeface="微软雅黑" pitchFamily="34" charset="-122"/>
              </a:rPr>
              <a:t>这里或者</a:t>
            </a: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rPr>
              <a:t>通过复制您的文本</a:t>
            </a:r>
            <a:r>
              <a:rPr kumimoji="0" lang="zh-CN" altLang="en-US" sz="1200" b="0" i="0" u="none" strike="noStrike" kern="0" cap="none" spc="0" normalizeH="0" baseline="0" noProof="0" dirty="0" smtClean="0">
                <a:ln>
                  <a:noFill/>
                </a:ln>
                <a:solidFill>
                  <a:sysClr val="windowText" lastClr="000000">
                    <a:lumMod val="65000"/>
                    <a:lumOff val="35000"/>
                  </a:sysClr>
                </a:solidFill>
                <a:effectLst/>
                <a:uLnTx/>
                <a:uFillTx/>
                <a:latin typeface="微软雅黑" pitchFamily="34" charset="-122"/>
                <a:ea typeface="微软雅黑" pitchFamily="34" charset="-122"/>
              </a:rPr>
              <a:t>后在此</a:t>
            </a: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rPr>
              <a:t>框中选择</a:t>
            </a:r>
            <a:r>
              <a:rPr kumimoji="0" lang="zh-CN" altLang="en-US" sz="1200" b="0" i="0" u="none" strike="noStrike" kern="0" cap="none" spc="0" normalizeH="0" baseline="0" noProof="0" dirty="0" smtClean="0">
                <a:ln>
                  <a:noFill/>
                </a:ln>
                <a:solidFill>
                  <a:sysClr val="windowText" lastClr="000000">
                    <a:lumMod val="65000"/>
                    <a:lumOff val="35000"/>
                  </a:sysClr>
                </a:solidFill>
                <a:effectLst/>
                <a:uLnTx/>
                <a:uFillTx/>
                <a:latin typeface="微软雅黑" pitchFamily="34" charset="-122"/>
                <a:ea typeface="微软雅黑" pitchFamily="34" charset="-122"/>
              </a:rPr>
              <a:t>粘贴</a:t>
            </a:r>
            <a:endParaRPr kumimoji="0" lang="en-US" altLang="zh-CN" sz="1200" b="0" i="0" u="none" strike="noStrike" kern="0" cap="none" spc="0" normalizeH="0" baseline="0" noProof="0" dirty="0" smtClean="0">
              <a:ln>
                <a:noFill/>
              </a:ln>
              <a:solidFill>
                <a:sysClr val="windowText" lastClr="000000">
                  <a:lumMod val="65000"/>
                  <a:lumOff val="35000"/>
                </a:sysClr>
              </a:solidFill>
              <a:effectLst/>
              <a:uLnTx/>
              <a:uFillTx/>
              <a:latin typeface="微软雅黑" pitchFamily="34" charset="-122"/>
              <a:ea typeface="微软雅黑" pitchFamily="34" charset="-122"/>
            </a:endParaRPr>
          </a:p>
        </p:txBody>
      </p:sp>
      <p:grpSp>
        <p:nvGrpSpPr>
          <p:cNvPr id="27" name="组合 26"/>
          <p:cNvGrpSpPr/>
          <p:nvPr/>
        </p:nvGrpSpPr>
        <p:grpSpPr>
          <a:xfrm>
            <a:off x="4962282" y="2720493"/>
            <a:ext cx="539356" cy="539356"/>
            <a:chOff x="-3830475" y="693502"/>
            <a:chExt cx="2231881" cy="2231881"/>
          </a:xfrm>
        </p:grpSpPr>
        <p:sp>
          <p:nvSpPr>
            <p:cNvPr id="28" name="椭圆 2"/>
            <p:cNvSpPr/>
            <p:nvPr/>
          </p:nvSpPr>
          <p:spPr>
            <a:xfrm>
              <a:off x="-3830475" y="693502"/>
              <a:ext cx="2231881" cy="2231881"/>
            </a:xfrm>
            <a:custGeom>
              <a:avLst/>
              <a:gdLst/>
              <a:ahLst/>
              <a:cxnLst/>
              <a:rect l="l" t="t" r="r" b="b"/>
              <a:pathLst>
                <a:path w="3672408" h="3672408">
                  <a:moveTo>
                    <a:pt x="1836204" y="342038"/>
                  </a:moveTo>
                  <a:cubicBezTo>
                    <a:pt x="1010999" y="342038"/>
                    <a:pt x="342038" y="1010999"/>
                    <a:pt x="342038" y="1836204"/>
                  </a:cubicBezTo>
                  <a:cubicBezTo>
                    <a:pt x="342038" y="2661409"/>
                    <a:pt x="1010999" y="3330370"/>
                    <a:pt x="1836204" y="3330370"/>
                  </a:cubicBezTo>
                  <a:cubicBezTo>
                    <a:pt x="2661409" y="3330370"/>
                    <a:pt x="3330370" y="2661409"/>
                    <a:pt x="3330370" y="1836204"/>
                  </a:cubicBezTo>
                  <a:cubicBezTo>
                    <a:pt x="3330370" y="1010999"/>
                    <a:pt x="2661409" y="342038"/>
                    <a:pt x="1836204" y="342038"/>
                  </a:cubicBezTo>
                  <a:close/>
                  <a:moveTo>
                    <a:pt x="1836204" y="0"/>
                  </a:moveTo>
                  <a:cubicBezTo>
                    <a:pt x="2850311" y="0"/>
                    <a:pt x="3672408" y="822097"/>
                    <a:pt x="3672408" y="1836204"/>
                  </a:cubicBezTo>
                  <a:cubicBezTo>
                    <a:pt x="3672408" y="2850311"/>
                    <a:pt x="2850311" y="3672408"/>
                    <a:pt x="1836204" y="3672408"/>
                  </a:cubicBezTo>
                  <a:cubicBezTo>
                    <a:pt x="822097" y="3672408"/>
                    <a:pt x="0" y="2850311"/>
                    <a:pt x="0" y="1836204"/>
                  </a:cubicBezTo>
                  <a:cubicBezTo>
                    <a:pt x="0" y="822097"/>
                    <a:pt x="822097" y="0"/>
                    <a:pt x="1836204" y="0"/>
                  </a:cubicBezTo>
                  <a:close/>
                </a:path>
              </a:pathLst>
            </a:custGeom>
            <a:gradFill flip="none" rotWithShape="1">
              <a:gsLst>
                <a:gs pos="0">
                  <a:srgbClr val="98C54F">
                    <a:shade val="30000"/>
                    <a:satMod val="115000"/>
                  </a:srgbClr>
                </a:gs>
                <a:gs pos="50000">
                  <a:srgbClr val="98C54F">
                    <a:shade val="67500"/>
                    <a:satMod val="115000"/>
                  </a:srgbClr>
                </a:gs>
                <a:gs pos="100000">
                  <a:srgbClr val="98C54F">
                    <a:shade val="100000"/>
                    <a:satMod val="115000"/>
                  </a:srgbClr>
                </a:gs>
              </a:gsLst>
              <a:lin ang="16200000" scaled="1"/>
              <a:tileRect/>
            </a:gradFill>
            <a:ln w="25400" cap="flat" cmpd="sng" algn="ctr">
              <a:solidFill>
                <a:srgbClr val="98C54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9" name="椭圆 28"/>
            <p:cNvSpPr/>
            <p:nvPr/>
          </p:nvSpPr>
          <p:spPr>
            <a:xfrm>
              <a:off x="-3553385" y="1005358"/>
              <a:ext cx="1838019" cy="1668439"/>
            </a:xfrm>
            <a:prstGeom prst="ellipse">
              <a:avLst/>
            </a:prstGeom>
            <a:solidFill>
              <a:sysClr val="window" lastClr="FFFFFF"/>
            </a:solidFill>
            <a:ln w="25400" cap="flat" cmpd="sng" algn="ctr">
              <a:noFill/>
              <a:prstDash val="solid"/>
            </a:ln>
            <a:effectLst>
              <a:outerShdw dist="50800" dir="5400000" algn="t" rotWithShape="0">
                <a:srgbClr val="526F23">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0" name="椭圆 5"/>
            <p:cNvSpPr/>
            <p:nvPr/>
          </p:nvSpPr>
          <p:spPr>
            <a:xfrm>
              <a:off x="-3633544" y="956076"/>
              <a:ext cx="1838019" cy="919528"/>
            </a:xfrm>
            <a:custGeom>
              <a:avLst/>
              <a:gdLst/>
              <a:ahLst/>
              <a:cxnLst/>
              <a:rect l="l" t="t" r="r" b="b"/>
              <a:pathLst>
                <a:path w="3024336" h="1513020">
                  <a:moveTo>
                    <a:pt x="1512168" y="0"/>
                  </a:moveTo>
                  <a:cubicBezTo>
                    <a:pt x="2347315" y="0"/>
                    <a:pt x="3024336" y="614558"/>
                    <a:pt x="3024336" y="1372653"/>
                  </a:cubicBezTo>
                  <a:lnTo>
                    <a:pt x="3018220" y="1482604"/>
                  </a:lnTo>
                  <a:cubicBezTo>
                    <a:pt x="3019679" y="1402186"/>
                    <a:pt x="3011978" y="1320906"/>
                    <a:pt x="2995990" y="1239502"/>
                  </a:cubicBezTo>
                  <a:cubicBezTo>
                    <a:pt x="2849889" y="495619"/>
                    <a:pt x="2067122" y="23057"/>
                    <a:pt x="1247631" y="184007"/>
                  </a:cubicBezTo>
                  <a:cubicBezTo>
                    <a:pt x="542542" y="322488"/>
                    <a:pt x="39995" y="884830"/>
                    <a:pt x="7811" y="1513020"/>
                  </a:cubicBezTo>
                  <a:cubicBezTo>
                    <a:pt x="2646" y="1466869"/>
                    <a:pt x="0" y="1420041"/>
                    <a:pt x="0" y="1372653"/>
                  </a:cubicBezTo>
                  <a:cubicBezTo>
                    <a:pt x="0" y="614558"/>
                    <a:pt x="677021" y="0"/>
                    <a:pt x="1512168" y="0"/>
                  </a:cubicBezTo>
                  <a:close/>
                </a:path>
              </a:pathLst>
            </a:custGeom>
            <a:gradFill flip="none" rotWithShape="1">
              <a:gsLst>
                <a:gs pos="0">
                  <a:sysClr val="window" lastClr="FFFFFF">
                    <a:lumMod val="65000"/>
                    <a:shade val="30000"/>
                    <a:satMod val="115000"/>
                  </a:sysClr>
                </a:gs>
                <a:gs pos="16000">
                  <a:sysClr val="window" lastClr="FFFFFF">
                    <a:lumMod val="65000"/>
                    <a:shade val="67500"/>
                    <a:satMod val="115000"/>
                  </a:sysClr>
                </a:gs>
                <a:gs pos="75000">
                  <a:sysClr val="window" lastClr="FFFFFF">
                    <a:lumMod val="65000"/>
                    <a:shade val="100000"/>
                    <a:satMod val="115000"/>
                    <a:alpha val="0"/>
                  </a:sys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31" name="TextBox 30"/>
          <p:cNvSpPr txBox="1"/>
          <p:nvPr/>
        </p:nvSpPr>
        <p:spPr>
          <a:xfrm>
            <a:off x="5468769" y="2766044"/>
            <a:ext cx="3279695" cy="59792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您的标题写在这里</a:t>
            </a:r>
            <a:endParaRPr kumimoji="0" lang="zh-CN" altLang="en-US" sz="2800"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grpSp>
        <p:nvGrpSpPr>
          <p:cNvPr id="32" name="组合 31"/>
          <p:cNvGrpSpPr/>
          <p:nvPr/>
        </p:nvGrpSpPr>
        <p:grpSpPr>
          <a:xfrm>
            <a:off x="5367894" y="2574296"/>
            <a:ext cx="292394" cy="292394"/>
            <a:chOff x="-3830475" y="693502"/>
            <a:chExt cx="2231881" cy="2231881"/>
          </a:xfrm>
        </p:grpSpPr>
        <p:sp>
          <p:nvSpPr>
            <p:cNvPr id="33" name="椭圆 2"/>
            <p:cNvSpPr/>
            <p:nvPr/>
          </p:nvSpPr>
          <p:spPr>
            <a:xfrm>
              <a:off x="-3830475" y="693502"/>
              <a:ext cx="2231881" cy="2231881"/>
            </a:xfrm>
            <a:custGeom>
              <a:avLst/>
              <a:gdLst/>
              <a:ahLst/>
              <a:cxnLst/>
              <a:rect l="l" t="t" r="r" b="b"/>
              <a:pathLst>
                <a:path w="3672408" h="3672408">
                  <a:moveTo>
                    <a:pt x="1836204" y="342038"/>
                  </a:moveTo>
                  <a:cubicBezTo>
                    <a:pt x="1010999" y="342038"/>
                    <a:pt x="342038" y="1010999"/>
                    <a:pt x="342038" y="1836204"/>
                  </a:cubicBezTo>
                  <a:cubicBezTo>
                    <a:pt x="342038" y="2661409"/>
                    <a:pt x="1010999" y="3330370"/>
                    <a:pt x="1836204" y="3330370"/>
                  </a:cubicBezTo>
                  <a:cubicBezTo>
                    <a:pt x="2661409" y="3330370"/>
                    <a:pt x="3330370" y="2661409"/>
                    <a:pt x="3330370" y="1836204"/>
                  </a:cubicBezTo>
                  <a:cubicBezTo>
                    <a:pt x="3330370" y="1010999"/>
                    <a:pt x="2661409" y="342038"/>
                    <a:pt x="1836204" y="342038"/>
                  </a:cubicBezTo>
                  <a:close/>
                  <a:moveTo>
                    <a:pt x="1836204" y="0"/>
                  </a:moveTo>
                  <a:cubicBezTo>
                    <a:pt x="2850311" y="0"/>
                    <a:pt x="3672408" y="822097"/>
                    <a:pt x="3672408" y="1836204"/>
                  </a:cubicBezTo>
                  <a:cubicBezTo>
                    <a:pt x="3672408" y="2850311"/>
                    <a:pt x="2850311" y="3672408"/>
                    <a:pt x="1836204" y="3672408"/>
                  </a:cubicBezTo>
                  <a:cubicBezTo>
                    <a:pt x="822097" y="3672408"/>
                    <a:pt x="0" y="2850311"/>
                    <a:pt x="0" y="1836204"/>
                  </a:cubicBezTo>
                  <a:cubicBezTo>
                    <a:pt x="0" y="822097"/>
                    <a:pt x="822097" y="0"/>
                    <a:pt x="1836204" y="0"/>
                  </a:cubicBezTo>
                  <a:close/>
                </a:path>
              </a:pathLst>
            </a:custGeom>
            <a:gradFill flip="none" rotWithShape="1">
              <a:gsLst>
                <a:gs pos="0">
                  <a:srgbClr val="98C54F">
                    <a:shade val="30000"/>
                    <a:satMod val="115000"/>
                  </a:srgbClr>
                </a:gs>
                <a:gs pos="50000">
                  <a:srgbClr val="98C54F">
                    <a:shade val="67500"/>
                    <a:satMod val="115000"/>
                  </a:srgbClr>
                </a:gs>
                <a:gs pos="100000">
                  <a:srgbClr val="98C54F">
                    <a:shade val="100000"/>
                    <a:satMod val="115000"/>
                  </a:srgbClr>
                </a:gs>
              </a:gsLst>
              <a:lin ang="16200000" scaled="1"/>
              <a:tileRect/>
            </a:gradFill>
            <a:ln w="25400" cap="flat" cmpd="sng" algn="ctr">
              <a:solidFill>
                <a:srgbClr val="98C54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4" name="椭圆 33"/>
            <p:cNvSpPr/>
            <p:nvPr/>
          </p:nvSpPr>
          <p:spPr>
            <a:xfrm>
              <a:off x="-3553385" y="1005358"/>
              <a:ext cx="1838019" cy="1668439"/>
            </a:xfrm>
            <a:prstGeom prst="ellipse">
              <a:avLst/>
            </a:prstGeom>
            <a:solidFill>
              <a:sysClr val="window" lastClr="FFFFFF"/>
            </a:solidFill>
            <a:ln w="25400" cap="flat" cmpd="sng" algn="ctr">
              <a:noFill/>
              <a:prstDash val="solid"/>
            </a:ln>
            <a:effectLst>
              <a:outerShdw dist="50800" dir="5400000" algn="t" rotWithShape="0">
                <a:srgbClr val="526F23">
                  <a:alpha val="3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5" name="椭圆 5"/>
            <p:cNvSpPr/>
            <p:nvPr/>
          </p:nvSpPr>
          <p:spPr>
            <a:xfrm>
              <a:off x="-3633544" y="956076"/>
              <a:ext cx="1838019" cy="919528"/>
            </a:xfrm>
            <a:custGeom>
              <a:avLst/>
              <a:gdLst/>
              <a:ahLst/>
              <a:cxnLst/>
              <a:rect l="l" t="t" r="r" b="b"/>
              <a:pathLst>
                <a:path w="3024336" h="1513020">
                  <a:moveTo>
                    <a:pt x="1512168" y="0"/>
                  </a:moveTo>
                  <a:cubicBezTo>
                    <a:pt x="2347315" y="0"/>
                    <a:pt x="3024336" y="614558"/>
                    <a:pt x="3024336" y="1372653"/>
                  </a:cubicBezTo>
                  <a:lnTo>
                    <a:pt x="3018220" y="1482604"/>
                  </a:lnTo>
                  <a:cubicBezTo>
                    <a:pt x="3019679" y="1402186"/>
                    <a:pt x="3011978" y="1320906"/>
                    <a:pt x="2995990" y="1239502"/>
                  </a:cubicBezTo>
                  <a:cubicBezTo>
                    <a:pt x="2849889" y="495619"/>
                    <a:pt x="2067122" y="23057"/>
                    <a:pt x="1247631" y="184007"/>
                  </a:cubicBezTo>
                  <a:cubicBezTo>
                    <a:pt x="542542" y="322488"/>
                    <a:pt x="39995" y="884830"/>
                    <a:pt x="7811" y="1513020"/>
                  </a:cubicBezTo>
                  <a:cubicBezTo>
                    <a:pt x="2646" y="1466869"/>
                    <a:pt x="0" y="1420041"/>
                    <a:pt x="0" y="1372653"/>
                  </a:cubicBezTo>
                  <a:cubicBezTo>
                    <a:pt x="0" y="614558"/>
                    <a:pt x="677021" y="0"/>
                    <a:pt x="1512168" y="0"/>
                  </a:cubicBezTo>
                  <a:close/>
                </a:path>
              </a:pathLst>
            </a:custGeom>
            <a:gradFill flip="none" rotWithShape="1">
              <a:gsLst>
                <a:gs pos="0">
                  <a:sysClr val="window" lastClr="FFFFFF">
                    <a:lumMod val="65000"/>
                    <a:shade val="30000"/>
                    <a:satMod val="115000"/>
                  </a:sysClr>
                </a:gs>
                <a:gs pos="16000">
                  <a:sysClr val="window" lastClr="FFFFFF">
                    <a:lumMod val="65000"/>
                    <a:shade val="67500"/>
                    <a:satMod val="115000"/>
                  </a:sysClr>
                </a:gs>
                <a:gs pos="75000">
                  <a:sysClr val="window" lastClr="FFFFFF">
                    <a:lumMod val="65000"/>
                    <a:shade val="100000"/>
                    <a:satMod val="115000"/>
                    <a:alpha val="0"/>
                  </a:sys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cxnSp>
        <p:nvCxnSpPr>
          <p:cNvPr id="36" name="直接连接符 35"/>
          <p:cNvCxnSpPr/>
          <p:nvPr/>
        </p:nvCxnSpPr>
        <p:spPr>
          <a:xfrm rot="10800000">
            <a:off x="5540207" y="3337548"/>
            <a:ext cx="2857520" cy="1588"/>
          </a:xfrm>
          <a:prstGeom prst="line">
            <a:avLst/>
          </a:prstGeom>
          <a:noFill/>
          <a:ln w="12700" cap="flat" cmpd="sng" algn="ctr">
            <a:solidFill>
              <a:srgbClr val="79DFF7"/>
            </a:solidFill>
            <a:prstDash val="sysDot"/>
            <a:headEnd type="oval"/>
            <a:tailEnd type="oval"/>
          </a:ln>
          <a:effectLst/>
        </p:spPr>
      </p:cxnSp>
      <p:sp>
        <p:nvSpPr>
          <p:cNvPr id="37" name="TextBox 36"/>
          <p:cNvSpPr txBox="1"/>
          <p:nvPr/>
        </p:nvSpPr>
        <p:spPr>
          <a:xfrm>
            <a:off x="5829068" y="3363435"/>
            <a:ext cx="2058921" cy="932563"/>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bg1"/>
                </a:solidFill>
                <a:effectLst/>
                <a:uLnTx/>
                <a:uFillTx/>
                <a:latin typeface="微软雅黑" pitchFamily="34" charset="-122"/>
                <a:ea typeface="微软雅黑" pitchFamily="34" charset="-122"/>
              </a:rPr>
              <a:t>您的内容打在</a:t>
            </a:r>
            <a:r>
              <a:rPr kumimoji="0" lang="zh-CN" altLang="en-US" sz="14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这里或者</a:t>
            </a:r>
            <a:r>
              <a:rPr kumimoji="0" lang="zh-CN" altLang="en-US" sz="1400" b="0" i="0" u="none" strike="noStrike" kern="0" cap="none" spc="0" normalizeH="0" baseline="0" noProof="0" dirty="0">
                <a:ln>
                  <a:noFill/>
                </a:ln>
                <a:solidFill>
                  <a:schemeClr val="bg1"/>
                </a:solidFill>
                <a:effectLst/>
                <a:uLnTx/>
                <a:uFillTx/>
                <a:latin typeface="微软雅黑" pitchFamily="34" charset="-122"/>
                <a:ea typeface="微软雅黑" pitchFamily="34" charset="-122"/>
              </a:rPr>
              <a:t>通过复制您的文本</a:t>
            </a:r>
            <a:r>
              <a:rPr kumimoji="0" lang="zh-CN" altLang="en-US" sz="14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后在此</a:t>
            </a:r>
            <a:r>
              <a:rPr kumimoji="0" lang="zh-CN" altLang="en-US" sz="1400" b="0" i="0" u="none" strike="noStrike" kern="0" cap="none" spc="0" normalizeH="0" baseline="0" noProof="0" dirty="0">
                <a:ln>
                  <a:noFill/>
                </a:ln>
                <a:solidFill>
                  <a:schemeClr val="bg1"/>
                </a:solidFill>
                <a:effectLst/>
                <a:uLnTx/>
                <a:uFillTx/>
                <a:latin typeface="微软雅黑" pitchFamily="34" charset="-122"/>
                <a:ea typeface="微软雅黑" pitchFamily="34" charset="-122"/>
              </a:rPr>
              <a:t>框中选择</a:t>
            </a:r>
            <a:r>
              <a:rPr kumimoji="0" lang="zh-CN" altLang="en-US" sz="14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粘贴</a:t>
            </a:r>
            <a:endParaRPr kumimoji="0" lang="en-US" altLang="zh-CN" sz="14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pic>
        <p:nvPicPr>
          <p:cNvPr id="10242" name="Picture 2" descr="F:\360安全浏览器下载\六一\Nipic_2531170_b95b5e79d8a6cffe\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6230" y="1046921"/>
            <a:ext cx="1324595" cy="1819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024147"/>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
                                        </p:tgtEl>
                                        <p:attrNameLst>
                                          <p:attrName>ppt_y</p:attrName>
                                        </p:attrNameLst>
                                      </p:cBhvr>
                                      <p:tavLst>
                                        <p:tav tm="0">
                                          <p:val>
                                            <p:strVal val="#ppt_y"/>
                                          </p:val>
                                        </p:tav>
                                        <p:tav tm="100000">
                                          <p:val>
                                            <p:strVal val="#ppt_y"/>
                                          </p:val>
                                        </p:tav>
                                      </p:tavLst>
                                    </p:anim>
                                    <p:anim calcmode="lin" valueType="num">
                                      <p:cBhvr>
                                        <p:cTn id="1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1"/>
                                        </p:tgtEl>
                                        <p:attrNameLst>
                                          <p:attrName>ppt_y</p:attrName>
                                        </p:attrNameLst>
                                      </p:cBhvr>
                                      <p:tavLst>
                                        <p:tav tm="0">
                                          <p:val>
                                            <p:strVal val="#ppt_y"/>
                                          </p:val>
                                        </p:tav>
                                        <p:tav tm="100000">
                                          <p:val>
                                            <p:strVal val="#ppt_y"/>
                                          </p:val>
                                        </p:tav>
                                      </p:tavLst>
                                    </p:anim>
                                    <p:anim calcmode="lin" valueType="num">
                                      <p:cBhvr>
                                        <p:cTn id="2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1"/>
                                        </p:tgtEl>
                                      </p:cBhvr>
                                    </p:animEffect>
                                  </p:childTnLst>
                                </p:cTn>
                              </p:par>
                            </p:childTnLst>
                          </p:cTn>
                        </p:par>
                        <p:par>
                          <p:cTn id="25" fill="hold">
                            <p:stCondLst>
                              <p:cond delay="2800"/>
                            </p:stCondLst>
                            <p:childTnLst>
                              <p:par>
                                <p:cTn id="26" presetID="29"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ppt_x</p:attrName>
                                        </p:attrNameLst>
                                      </p:cBhvr>
                                      <p:tavLst>
                                        <p:tav tm="0">
                                          <p:val>
                                            <p:strVal val="#ppt_x-.2"/>
                                          </p:val>
                                        </p:tav>
                                        <p:tav tm="100000">
                                          <p:val>
                                            <p:strVal val="#ppt_x"/>
                                          </p:val>
                                        </p:tav>
                                      </p:tavLst>
                                    </p:anim>
                                    <p:anim calcmode="lin" valueType="num">
                                      <p:cBhvr>
                                        <p:cTn id="2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4"/>
                                        </p:tgtEl>
                                      </p:cBhvr>
                                    </p:animEffect>
                                  </p:childTnLst>
                                </p:cTn>
                              </p:par>
                            </p:childTnLst>
                          </p:cTn>
                        </p:par>
                        <p:par>
                          <p:cTn id="31" fill="hold">
                            <p:stCondLst>
                              <p:cond delay="38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6"/>
                                        </p:tgtEl>
                                        <p:attrNameLst>
                                          <p:attrName>ppt_y</p:attrName>
                                        </p:attrNameLst>
                                      </p:cBhvr>
                                      <p:tavLst>
                                        <p:tav tm="0">
                                          <p:val>
                                            <p:strVal val="#ppt_y"/>
                                          </p:val>
                                        </p:tav>
                                        <p:tav tm="100000">
                                          <p:val>
                                            <p:strVal val="#ppt_y"/>
                                          </p:val>
                                        </p:tav>
                                      </p:tavLst>
                                    </p:anim>
                                    <p:anim calcmode="lin" valueType="num">
                                      <p:cBhvr>
                                        <p:cTn id="36"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6"/>
                                        </p:tgtEl>
                                      </p:cBhvr>
                                    </p:animEffec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5"/>
                                        </p:tgtEl>
                                        <p:attrNameLst>
                                          <p:attrName>ppt_y</p:attrName>
                                        </p:attrNameLst>
                                      </p:cBhvr>
                                      <p:tavLst>
                                        <p:tav tm="0">
                                          <p:val>
                                            <p:strVal val="#ppt_y"/>
                                          </p:val>
                                        </p:tav>
                                        <p:tav tm="100000">
                                          <p:val>
                                            <p:strVal val="#ppt_y"/>
                                          </p:val>
                                        </p:tav>
                                      </p:tavLst>
                                    </p:anim>
                                    <p:anim calcmode="lin" valueType="num">
                                      <p:cBhvr>
                                        <p:cTn id="4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5"/>
                                        </p:tgtEl>
                                      </p:cBhvr>
                                    </p:animEffect>
                                  </p:childTnLst>
                                </p:cTn>
                              </p:par>
                            </p:childTnLst>
                          </p:cTn>
                        </p:par>
                        <p:par>
                          <p:cTn id="46" fill="hold">
                            <p:stCondLst>
                              <p:cond delay="5600"/>
                            </p:stCondLst>
                            <p:childTnLst>
                              <p:par>
                                <p:cTn id="47" presetID="10" presetClass="entr" presetSubtype="0" fill="hold" nodeType="afterEffect">
                                  <p:stCondLst>
                                    <p:cond delay="0"/>
                                  </p:stCondLst>
                                  <p:childTnLst>
                                    <p:set>
                                      <p:cBhvr>
                                        <p:cTn id="48" dur="1" fill="hold">
                                          <p:stCondLst>
                                            <p:cond delay="0"/>
                                          </p:stCondLst>
                                        </p:cTn>
                                        <p:tgtEl>
                                          <p:spTgt spid="10242"/>
                                        </p:tgtEl>
                                        <p:attrNameLst>
                                          <p:attrName>style.visibility</p:attrName>
                                        </p:attrNameLst>
                                      </p:cBhvr>
                                      <p:to>
                                        <p:strVal val="visible"/>
                                      </p:to>
                                    </p:set>
                                    <p:animEffect transition="in" filter="fade">
                                      <p:cBhvr>
                                        <p:cTn id="49" dur="500"/>
                                        <p:tgtEl>
                                          <p:spTgt spid="10242"/>
                                        </p:tgtEl>
                                      </p:cBhvr>
                                    </p:animEffect>
                                  </p:childTnLst>
                                </p:cTn>
                              </p:par>
                            </p:childTnLst>
                          </p:cTn>
                        </p:par>
                        <p:par>
                          <p:cTn id="50" fill="hold">
                            <p:stCondLst>
                              <p:cond delay="61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par>
                                <p:cTn id="54" presetID="22" presetClass="entr" presetSubtype="8"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22" presetClass="entr" presetSubtype="8"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66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37"/>
                                        </p:tgtEl>
                                        <p:attrNameLst>
                                          <p:attrName>ppt_y</p:attrName>
                                        </p:attrNameLst>
                                      </p:cBhvr>
                                      <p:tavLst>
                                        <p:tav tm="0">
                                          <p:val>
                                            <p:strVal val="#ppt_y"/>
                                          </p:val>
                                        </p:tav>
                                        <p:tav tm="100000">
                                          <p:val>
                                            <p:strVal val="#ppt_y"/>
                                          </p:val>
                                        </p:tav>
                                      </p:tavLst>
                                    </p:anim>
                                    <p:anim calcmode="lin" valueType="num">
                                      <p:cBhvr>
                                        <p:cTn id="68"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26" grpId="0"/>
      <p:bldP spid="3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843808" y="1392991"/>
            <a:ext cx="3384376" cy="3144829"/>
          </a:xfrm>
          <a:prstGeom prst="rect">
            <a:avLst/>
          </a:prstGeom>
        </p:spPr>
      </p:pic>
      <p:sp>
        <p:nvSpPr>
          <p:cNvPr id="49" name="Text Box 4"/>
          <p:cNvSpPr txBox="1">
            <a:spLocks noChangeArrowheads="1"/>
          </p:cNvSpPr>
          <p:nvPr/>
        </p:nvSpPr>
        <p:spPr bwMode="black">
          <a:xfrm>
            <a:off x="1913266" y="1275606"/>
            <a:ext cx="1722630" cy="830997"/>
          </a:xfrm>
          <a:prstGeom prst="rect">
            <a:avLst/>
          </a:prstGeom>
          <a:noFill/>
        </p:spPr>
        <p:txBody>
          <a:bodyPr wrap="square" rtlCol="0">
            <a:spAutoFit/>
          </a:bodyPr>
          <a:lstStyle>
            <a:defPPr>
              <a:defRPr lang="zh-CN"/>
            </a:defPPr>
            <a:lvl1pPr>
              <a:defRPr kumimoji="1" sz="1400" b="0">
                <a:latin typeface="微软雅黑" pitchFamily="34" charset="-122"/>
                <a:ea typeface="微软雅黑" pitchFamily="34" charset="-122"/>
              </a:defRPr>
            </a:lvl1pPr>
          </a:lstStyle>
          <a:p>
            <a:r>
              <a:rPr lang="zh-CN" altLang="en-US" sz="1200" dirty="0">
                <a:solidFill>
                  <a:schemeClr val="bg1"/>
                </a:solidFill>
              </a:rPr>
              <a:t>点击输入相关文字内容点击输入相关文字内容</a:t>
            </a:r>
            <a:endParaRPr lang="en-US" altLang="zh-CN" sz="1200" dirty="0">
              <a:solidFill>
                <a:schemeClr val="bg1"/>
              </a:solidFill>
            </a:endParaRPr>
          </a:p>
          <a:p>
            <a:r>
              <a:rPr lang="zh-CN" altLang="en-US" sz="1200" dirty="0">
                <a:solidFill>
                  <a:schemeClr val="bg1"/>
                </a:solidFill>
              </a:rPr>
              <a:t>点击输入相关文字内容</a:t>
            </a:r>
            <a:endParaRPr lang="en-US" altLang="zh-CN" sz="1200" dirty="0">
              <a:solidFill>
                <a:schemeClr val="bg1"/>
              </a:solidFill>
            </a:endParaRPr>
          </a:p>
          <a:p>
            <a:endParaRPr lang="zh-CN" altLang="en-US" sz="1200" dirty="0">
              <a:solidFill>
                <a:schemeClr val="bg1"/>
              </a:solidFill>
            </a:endParaRPr>
          </a:p>
        </p:txBody>
      </p:sp>
      <p:sp>
        <p:nvSpPr>
          <p:cNvPr id="54" name="Text Box 5"/>
          <p:cNvSpPr txBox="1">
            <a:spLocks noChangeArrowheads="1"/>
          </p:cNvSpPr>
          <p:nvPr/>
        </p:nvSpPr>
        <p:spPr bwMode="black">
          <a:xfrm>
            <a:off x="6055386" y="2971958"/>
            <a:ext cx="1820269" cy="830997"/>
          </a:xfrm>
          <a:prstGeom prst="rect">
            <a:avLst/>
          </a:prstGeom>
          <a:noFill/>
        </p:spPr>
        <p:txBody>
          <a:bodyPr wrap="square" rtlCol="0">
            <a:spAutoFit/>
          </a:bodyPr>
          <a:lstStyle>
            <a:defPPr>
              <a:defRPr lang="zh-CN"/>
            </a:defPPr>
            <a:lvl1pPr>
              <a:defRPr kumimoji="1" sz="1400" b="0">
                <a:latin typeface="微软雅黑" pitchFamily="34" charset="-122"/>
                <a:ea typeface="微软雅黑" pitchFamily="34" charset="-122"/>
              </a:defRPr>
            </a:lvl1pPr>
          </a:lstStyle>
          <a:p>
            <a:r>
              <a:rPr lang="zh-CN" altLang="en-US" sz="1200" dirty="0">
                <a:solidFill>
                  <a:schemeClr val="bg1"/>
                </a:solidFill>
              </a:rPr>
              <a:t>点击输入相关文字内容点击输入相关文字内容</a:t>
            </a:r>
            <a:endParaRPr lang="en-US" altLang="zh-CN" sz="1200" dirty="0">
              <a:solidFill>
                <a:schemeClr val="bg1"/>
              </a:solidFill>
            </a:endParaRPr>
          </a:p>
          <a:p>
            <a:r>
              <a:rPr lang="zh-CN" altLang="en-US" sz="1200" dirty="0">
                <a:solidFill>
                  <a:schemeClr val="bg1"/>
                </a:solidFill>
              </a:rPr>
              <a:t>点击输入相关文字内容</a:t>
            </a:r>
            <a:endParaRPr lang="en-US" altLang="zh-CN" sz="1200" dirty="0">
              <a:solidFill>
                <a:schemeClr val="bg1"/>
              </a:solidFill>
            </a:endParaRPr>
          </a:p>
          <a:p>
            <a:endParaRPr lang="zh-CN" altLang="en-US" sz="1200" dirty="0">
              <a:solidFill>
                <a:schemeClr val="bg1"/>
              </a:solidFill>
            </a:endParaRPr>
          </a:p>
        </p:txBody>
      </p:sp>
      <p:sp>
        <p:nvSpPr>
          <p:cNvPr id="64" name="Text Box 6"/>
          <p:cNvSpPr txBox="1">
            <a:spLocks noChangeArrowheads="1"/>
          </p:cNvSpPr>
          <p:nvPr/>
        </p:nvSpPr>
        <p:spPr bwMode="black">
          <a:xfrm>
            <a:off x="1500659" y="2809628"/>
            <a:ext cx="1714619" cy="830997"/>
          </a:xfrm>
          <a:prstGeom prst="rect">
            <a:avLst/>
          </a:prstGeom>
          <a:noFill/>
        </p:spPr>
        <p:txBody>
          <a:bodyPr wrap="square" rtlCol="0">
            <a:spAutoFit/>
          </a:bodyPr>
          <a:lstStyle>
            <a:defPPr>
              <a:defRPr lang="zh-CN"/>
            </a:defPPr>
            <a:lvl1pPr>
              <a:defRPr kumimoji="1" sz="1400" b="0">
                <a:latin typeface="微软雅黑" pitchFamily="34" charset="-122"/>
                <a:ea typeface="微软雅黑" pitchFamily="34" charset="-122"/>
              </a:defRPr>
            </a:lvl1pPr>
          </a:lstStyle>
          <a:p>
            <a:r>
              <a:rPr lang="zh-CN" altLang="en-US" sz="1200" dirty="0">
                <a:solidFill>
                  <a:schemeClr val="bg1"/>
                </a:solidFill>
              </a:rPr>
              <a:t>点击输入相关文字内容点击输入相关文字内容</a:t>
            </a:r>
            <a:endParaRPr lang="en-US" altLang="zh-CN" sz="1200" dirty="0">
              <a:solidFill>
                <a:schemeClr val="bg1"/>
              </a:solidFill>
            </a:endParaRPr>
          </a:p>
          <a:p>
            <a:r>
              <a:rPr lang="zh-CN" altLang="en-US" sz="1200" dirty="0">
                <a:solidFill>
                  <a:schemeClr val="bg1"/>
                </a:solidFill>
              </a:rPr>
              <a:t>点击输入相关文字内容</a:t>
            </a:r>
            <a:endParaRPr lang="en-US" altLang="zh-CN" sz="1200" dirty="0">
              <a:solidFill>
                <a:schemeClr val="bg1"/>
              </a:solidFill>
            </a:endParaRPr>
          </a:p>
          <a:p>
            <a:endParaRPr lang="zh-CN" altLang="en-US" sz="1200" dirty="0">
              <a:solidFill>
                <a:schemeClr val="bg1"/>
              </a:solidFill>
            </a:endParaRPr>
          </a:p>
        </p:txBody>
      </p:sp>
      <p:sp>
        <p:nvSpPr>
          <p:cNvPr id="65" name="Text Box 7"/>
          <p:cNvSpPr txBox="1">
            <a:spLocks noChangeArrowheads="1"/>
          </p:cNvSpPr>
          <p:nvPr/>
        </p:nvSpPr>
        <p:spPr bwMode="black">
          <a:xfrm>
            <a:off x="6121694" y="1490624"/>
            <a:ext cx="1762674" cy="830997"/>
          </a:xfrm>
          <a:prstGeom prst="rect">
            <a:avLst/>
          </a:prstGeom>
          <a:noFill/>
        </p:spPr>
        <p:txBody>
          <a:bodyPr wrap="square" rtlCol="0">
            <a:spAutoFit/>
          </a:bodyPr>
          <a:lstStyle>
            <a:defPPr>
              <a:defRPr lang="zh-CN"/>
            </a:defPPr>
            <a:lvl1pPr>
              <a:defRPr kumimoji="1" sz="1400" b="1">
                <a:solidFill>
                  <a:schemeClr val="bg1"/>
                </a:solidFill>
                <a:latin typeface="微软雅黑" pitchFamily="34" charset="-122"/>
                <a:ea typeface="微软雅黑" pitchFamily="34" charset="-122"/>
              </a:defRPr>
            </a:lvl1pPr>
          </a:lstStyle>
          <a:p>
            <a:r>
              <a:rPr lang="zh-CN" altLang="en-US" sz="1200" b="0" dirty="0"/>
              <a:t>点击输入相关文字内容点击输入相关文字内容</a:t>
            </a:r>
            <a:endParaRPr lang="en-US" altLang="zh-CN" sz="1200" b="0" dirty="0"/>
          </a:p>
          <a:p>
            <a:r>
              <a:rPr lang="zh-CN" altLang="en-US" sz="1200" b="0" dirty="0"/>
              <a:t>点击输入相关文字内容</a:t>
            </a:r>
            <a:endParaRPr lang="en-US" altLang="zh-CN" sz="1200" b="0" dirty="0"/>
          </a:p>
          <a:p>
            <a:endParaRPr lang="zh-CN" altLang="en-US" sz="1200" b="0" dirty="0"/>
          </a:p>
        </p:txBody>
      </p:sp>
    </p:spTree>
    <p:extLst>
      <p:ext uri="{BB962C8B-B14F-4D97-AF65-F5344CB8AC3E}">
        <p14:creationId xmlns:p14="http://schemas.microsoft.com/office/powerpoint/2010/main" val="1933284578"/>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9"/>
                                        </p:tgtEl>
                                        <p:attrNameLst>
                                          <p:attrName>style.visibility</p:attrName>
                                        </p:attrNameLst>
                                      </p:cBhvr>
                                      <p:to>
                                        <p:strVal val="visible"/>
                                      </p:to>
                                    </p:set>
                                    <p:anim calcmode="discrete" valueType="clr">
                                      <p:cBhvr override="childStyle">
                                        <p:cTn id="13"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9"/>
                                        </p:tgtEl>
                                        <p:attrNameLst>
                                          <p:attrName>fillcolor</p:attrName>
                                        </p:attrNameLst>
                                      </p:cBhvr>
                                      <p:tavLst>
                                        <p:tav tm="0">
                                          <p:val>
                                            <p:clrVal>
                                              <a:schemeClr val="accent2"/>
                                            </p:clrVal>
                                          </p:val>
                                        </p:tav>
                                        <p:tav tm="50000">
                                          <p:val>
                                            <p:clrVal>
                                              <a:schemeClr val="hlink"/>
                                            </p:clrVal>
                                          </p:val>
                                        </p:tav>
                                      </p:tavLst>
                                    </p:anim>
                                    <p:set>
                                      <p:cBhvr>
                                        <p:cTn id="15" dur="80"/>
                                        <p:tgtEl>
                                          <p:spTgt spid="49"/>
                                        </p:tgtEl>
                                        <p:attrNameLst>
                                          <p:attrName>fill.type</p:attrName>
                                        </p:attrNameLst>
                                      </p:cBhvr>
                                      <p:to>
                                        <p:strVal val="solid"/>
                                      </p:to>
                                    </p:set>
                                  </p:childTnLst>
                                </p:cTn>
                              </p:par>
                            </p:childTnLst>
                          </p:cTn>
                        </p:par>
                        <p:par>
                          <p:cTn id="16" fill="hold">
                            <p:stCondLst>
                              <p:cond delay="17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65"/>
                                        </p:tgtEl>
                                        <p:attrNameLst>
                                          <p:attrName>style.visibility</p:attrName>
                                        </p:attrNameLst>
                                      </p:cBhvr>
                                      <p:to>
                                        <p:strVal val="visible"/>
                                      </p:to>
                                    </p:set>
                                    <p:anim calcmode="discrete" valueType="clr">
                                      <p:cBhvr override="childStyle">
                                        <p:cTn id="19" dur="80"/>
                                        <p:tgtEl>
                                          <p:spTgt spid="6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5"/>
                                        </p:tgtEl>
                                        <p:attrNameLst>
                                          <p:attrName>fillcolor</p:attrName>
                                        </p:attrNameLst>
                                      </p:cBhvr>
                                      <p:tavLst>
                                        <p:tav tm="0">
                                          <p:val>
                                            <p:clrVal>
                                              <a:schemeClr val="accent2"/>
                                            </p:clrVal>
                                          </p:val>
                                        </p:tav>
                                        <p:tav tm="50000">
                                          <p:val>
                                            <p:clrVal>
                                              <a:schemeClr val="hlink"/>
                                            </p:clrVal>
                                          </p:val>
                                        </p:tav>
                                      </p:tavLst>
                                    </p:anim>
                                    <p:set>
                                      <p:cBhvr>
                                        <p:cTn id="21" dur="80"/>
                                        <p:tgtEl>
                                          <p:spTgt spid="65"/>
                                        </p:tgtEl>
                                        <p:attrNameLst>
                                          <p:attrName>fill.type</p:attrName>
                                        </p:attrNameLst>
                                      </p:cBhvr>
                                      <p:to>
                                        <p:strVal val="solid"/>
                                      </p:to>
                                    </p:set>
                                  </p:childTnLst>
                                </p:cTn>
                              </p:par>
                            </p:childTnLst>
                          </p:cTn>
                        </p:par>
                        <p:par>
                          <p:cTn id="22" fill="hold">
                            <p:stCondLst>
                              <p:cond delay="298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4"/>
                                        </p:tgtEl>
                                        <p:attrNameLst>
                                          <p:attrName>style.visibility</p:attrName>
                                        </p:attrNameLst>
                                      </p:cBhvr>
                                      <p:to>
                                        <p:strVal val="visible"/>
                                      </p:to>
                                    </p:set>
                                    <p:anim calcmode="discrete" valueType="clr">
                                      <p:cBhvr override="childStyle">
                                        <p:cTn id="25" dur="80"/>
                                        <p:tgtEl>
                                          <p:spTgt spid="6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4"/>
                                        </p:tgtEl>
                                        <p:attrNameLst>
                                          <p:attrName>fillcolor</p:attrName>
                                        </p:attrNameLst>
                                      </p:cBhvr>
                                      <p:tavLst>
                                        <p:tav tm="0">
                                          <p:val>
                                            <p:clrVal>
                                              <a:schemeClr val="accent2"/>
                                            </p:clrVal>
                                          </p:val>
                                        </p:tav>
                                        <p:tav tm="50000">
                                          <p:val>
                                            <p:clrVal>
                                              <a:schemeClr val="hlink"/>
                                            </p:clrVal>
                                          </p:val>
                                        </p:tav>
                                      </p:tavLst>
                                    </p:anim>
                                    <p:set>
                                      <p:cBhvr>
                                        <p:cTn id="27" dur="80"/>
                                        <p:tgtEl>
                                          <p:spTgt spid="64"/>
                                        </p:tgtEl>
                                        <p:attrNameLst>
                                          <p:attrName>fill.type</p:attrName>
                                        </p:attrNameLst>
                                      </p:cBhvr>
                                      <p:to>
                                        <p:strVal val="solid"/>
                                      </p:to>
                                    </p:set>
                                  </p:childTnLst>
                                </p:cTn>
                              </p:par>
                            </p:childTnLst>
                          </p:cTn>
                        </p:par>
                        <p:par>
                          <p:cTn id="28" fill="hold">
                            <p:stCondLst>
                              <p:cond delay="42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54"/>
                                        </p:tgtEl>
                                        <p:attrNameLst>
                                          <p:attrName>style.visibility</p:attrName>
                                        </p:attrNameLst>
                                      </p:cBhvr>
                                      <p:to>
                                        <p:strVal val="visible"/>
                                      </p:to>
                                    </p:set>
                                    <p:anim calcmode="discrete" valueType="clr">
                                      <p:cBhvr override="childStyle">
                                        <p:cTn id="31"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4"/>
                                        </p:tgtEl>
                                        <p:attrNameLst>
                                          <p:attrName>fillcolor</p:attrName>
                                        </p:attrNameLst>
                                      </p:cBhvr>
                                      <p:tavLst>
                                        <p:tav tm="0">
                                          <p:val>
                                            <p:clrVal>
                                              <a:schemeClr val="accent2"/>
                                            </p:clrVal>
                                          </p:val>
                                        </p:tav>
                                        <p:tav tm="50000">
                                          <p:val>
                                            <p:clrVal>
                                              <a:schemeClr val="hlink"/>
                                            </p:clrVal>
                                          </p:val>
                                        </p:tav>
                                      </p:tavLst>
                                    </p:anim>
                                    <p:set>
                                      <p:cBhvr>
                                        <p:cTn id="33" dur="80"/>
                                        <p:tgtEl>
                                          <p:spTgt spid="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2968193" y="2654826"/>
            <a:ext cx="1617194" cy="1612445"/>
            <a:chOff x="4923532" y="2276872"/>
            <a:chExt cx="2060748" cy="2054696"/>
          </a:xfrm>
        </p:grpSpPr>
        <p:sp>
          <p:nvSpPr>
            <p:cNvPr id="60" name="泪滴形 1"/>
            <p:cNvSpPr/>
            <p:nvPr/>
          </p:nvSpPr>
          <p:spPr>
            <a:xfrm>
              <a:off x="4923532" y="2382416"/>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flip="none" rotWithShape="1">
              <a:gsLst>
                <a:gs pos="27000">
                  <a:srgbClr val="FF7711"/>
                </a:gs>
                <a:gs pos="59000">
                  <a:srgbClr val="FFAA01"/>
                </a:gs>
                <a:gs pos="100000">
                  <a:srgbClr val="FECE02"/>
                </a:gs>
                <a:gs pos="0">
                  <a:srgbClr val="C73E01"/>
                </a:gs>
                <a:gs pos="80000">
                  <a:srgbClr val="FFC000"/>
                </a:gs>
              </a:gsLst>
              <a:lin ang="0" scaled="1"/>
              <a:tileRect/>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p>
          </p:txBody>
        </p:sp>
        <p:sp>
          <p:nvSpPr>
            <p:cNvPr id="61" name="泪滴形 1"/>
            <p:cNvSpPr/>
            <p:nvPr/>
          </p:nvSpPr>
          <p:spPr>
            <a:xfrm>
              <a:off x="5035128" y="2276872"/>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flip="none" rotWithShape="1">
              <a:gsLst>
                <a:gs pos="27000">
                  <a:srgbClr val="FF7711"/>
                </a:gs>
                <a:gs pos="59000">
                  <a:srgbClr val="FFAA01"/>
                </a:gs>
                <a:gs pos="100000">
                  <a:srgbClr val="FECE02"/>
                </a:gs>
                <a:gs pos="0">
                  <a:srgbClr val="C73E01"/>
                </a:gs>
                <a:gs pos="80000">
                  <a:srgbClr val="FFC000"/>
                </a:gs>
              </a:gsLst>
              <a:lin ang="10800000" scaled="1"/>
              <a:tileRect/>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p>
          </p:txBody>
        </p:sp>
        <p:sp>
          <p:nvSpPr>
            <p:cNvPr id="62" name="泪滴形 1"/>
            <p:cNvSpPr/>
            <p:nvPr/>
          </p:nvSpPr>
          <p:spPr>
            <a:xfrm>
              <a:off x="5212281" y="2276872"/>
              <a:ext cx="1771999" cy="1007429"/>
            </a:xfrm>
            <a:custGeom>
              <a:avLst/>
              <a:gdLst/>
              <a:ahLst/>
              <a:cxnLst/>
              <a:rect l="l" t="t" r="r" b="b"/>
              <a:pathLst>
                <a:path w="1771999" h="1007429">
                  <a:moveTo>
                    <a:pt x="797423" y="0"/>
                  </a:moveTo>
                  <a:lnTo>
                    <a:pt x="1771999" y="0"/>
                  </a:lnTo>
                  <a:lnTo>
                    <a:pt x="1771999" y="974576"/>
                  </a:lnTo>
                  <a:lnTo>
                    <a:pt x="1770340" y="1007429"/>
                  </a:lnTo>
                  <a:cubicBezTo>
                    <a:pt x="1680293" y="944072"/>
                    <a:pt x="1584156" y="885326"/>
                    <a:pt x="1481700" y="833308"/>
                  </a:cubicBezTo>
                  <a:lnTo>
                    <a:pt x="1481700" y="290299"/>
                  </a:lnTo>
                  <a:lnTo>
                    <a:pt x="797423" y="290299"/>
                  </a:lnTo>
                  <a:cubicBezTo>
                    <a:pt x="626144" y="290299"/>
                    <a:pt x="469563" y="353229"/>
                    <a:pt x="351465" y="459450"/>
                  </a:cubicBezTo>
                  <a:cubicBezTo>
                    <a:pt x="236922" y="439028"/>
                    <a:pt x="119532" y="425171"/>
                    <a:pt x="0" y="416700"/>
                  </a:cubicBezTo>
                  <a:cubicBezTo>
                    <a:pt x="175048" y="164401"/>
                    <a:pt x="467037" y="0"/>
                    <a:pt x="797423" y="0"/>
                  </a:cubicBezTo>
                  <a:close/>
                </a:path>
              </a:pathLst>
            </a:custGeom>
            <a:gradFill flip="none" rotWithShape="1">
              <a:gsLst>
                <a:gs pos="23000">
                  <a:schemeClr val="bg1">
                    <a:alpha val="50000"/>
                  </a:schemeClr>
                </a:gs>
                <a:gs pos="69000">
                  <a:schemeClr val="bg1">
                    <a:alpha val="0"/>
                  </a:schemeClr>
                </a:gs>
              </a:gsLst>
              <a:lin ang="16200000" scaled="1"/>
              <a:tileRect/>
            </a:gradFill>
            <a:ln w="3175">
              <a:gradFill flip="none" rotWithShape="1">
                <a:gsLst>
                  <a:gs pos="0">
                    <a:schemeClr val="bg1"/>
                  </a:gs>
                  <a:gs pos="76000">
                    <a:schemeClr val="bg1">
                      <a:alpha val="0"/>
                    </a:scheme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p>
          </p:txBody>
        </p:sp>
      </p:grpSp>
      <p:grpSp>
        <p:nvGrpSpPr>
          <p:cNvPr id="63" name="组合 62"/>
          <p:cNvGrpSpPr/>
          <p:nvPr/>
        </p:nvGrpSpPr>
        <p:grpSpPr>
          <a:xfrm rot="5400000">
            <a:off x="2960927" y="1061957"/>
            <a:ext cx="1617194" cy="1612445"/>
            <a:chOff x="4923532" y="2276872"/>
            <a:chExt cx="2060748" cy="2054696"/>
          </a:xfrm>
        </p:grpSpPr>
        <p:sp>
          <p:nvSpPr>
            <p:cNvPr id="64" name="泪滴形 1"/>
            <p:cNvSpPr/>
            <p:nvPr/>
          </p:nvSpPr>
          <p:spPr>
            <a:xfrm>
              <a:off x="4923532" y="2382416"/>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flip="none" rotWithShape="1">
              <a:gsLst>
                <a:gs pos="18000">
                  <a:srgbClr val="119707"/>
                </a:gs>
                <a:gs pos="67000">
                  <a:srgbClr val="8AD53F"/>
                </a:gs>
                <a:gs pos="100000">
                  <a:srgbClr val="BCEB6F"/>
                </a:gs>
              </a:gsLst>
              <a:lin ang="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bg1"/>
                </a:solidFill>
              </a:endParaRPr>
            </a:p>
          </p:txBody>
        </p:sp>
        <p:sp>
          <p:nvSpPr>
            <p:cNvPr id="65" name="泪滴形 1"/>
            <p:cNvSpPr/>
            <p:nvPr/>
          </p:nvSpPr>
          <p:spPr>
            <a:xfrm>
              <a:off x="5035128" y="2276872"/>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flip="none" rotWithShape="1">
              <a:gsLst>
                <a:gs pos="18000">
                  <a:srgbClr val="119707"/>
                </a:gs>
                <a:gs pos="67000">
                  <a:srgbClr val="8AD53F"/>
                </a:gs>
                <a:gs pos="100000">
                  <a:srgbClr val="BCEB6F"/>
                </a:gs>
              </a:gsLst>
              <a:lin ang="108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bg1"/>
                </a:solidFill>
              </a:endParaRPr>
            </a:p>
          </p:txBody>
        </p:sp>
        <p:sp>
          <p:nvSpPr>
            <p:cNvPr id="66" name="泪滴形 1"/>
            <p:cNvSpPr/>
            <p:nvPr/>
          </p:nvSpPr>
          <p:spPr>
            <a:xfrm>
              <a:off x="5212281" y="2276872"/>
              <a:ext cx="1771999" cy="1007429"/>
            </a:xfrm>
            <a:custGeom>
              <a:avLst/>
              <a:gdLst/>
              <a:ahLst/>
              <a:cxnLst/>
              <a:rect l="l" t="t" r="r" b="b"/>
              <a:pathLst>
                <a:path w="1771999" h="1007429">
                  <a:moveTo>
                    <a:pt x="797423" y="0"/>
                  </a:moveTo>
                  <a:lnTo>
                    <a:pt x="1771999" y="0"/>
                  </a:lnTo>
                  <a:lnTo>
                    <a:pt x="1771999" y="974576"/>
                  </a:lnTo>
                  <a:lnTo>
                    <a:pt x="1770340" y="1007429"/>
                  </a:lnTo>
                  <a:cubicBezTo>
                    <a:pt x="1680293" y="944072"/>
                    <a:pt x="1584156" y="885326"/>
                    <a:pt x="1481700" y="833308"/>
                  </a:cubicBezTo>
                  <a:lnTo>
                    <a:pt x="1481700" y="290299"/>
                  </a:lnTo>
                  <a:lnTo>
                    <a:pt x="797423" y="290299"/>
                  </a:lnTo>
                  <a:cubicBezTo>
                    <a:pt x="626144" y="290299"/>
                    <a:pt x="469563" y="353229"/>
                    <a:pt x="351465" y="459450"/>
                  </a:cubicBezTo>
                  <a:cubicBezTo>
                    <a:pt x="236922" y="439028"/>
                    <a:pt x="119532" y="425171"/>
                    <a:pt x="0" y="416700"/>
                  </a:cubicBezTo>
                  <a:cubicBezTo>
                    <a:pt x="175048" y="164401"/>
                    <a:pt x="467037" y="0"/>
                    <a:pt x="797423" y="0"/>
                  </a:cubicBezTo>
                  <a:close/>
                </a:path>
              </a:pathLst>
            </a:custGeom>
            <a:gradFill flip="none" rotWithShape="1">
              <a:gsLst>
                <a:gs pos="23000">
                  <a:schemeClr val="bg1">
                    <a:alpha val="50000"/>
                  </a:schemeClr>
                </a:gs>
                <a:gs pos="69000">
                  <a:schemeClr val="bg1">
                    <a:alpha val="0"/>
                  </a:schemeClr>
                </a:gs>
              </a:gsLst>
              <a:lin ang="16200000" scaled="1"/>
              <a:tileRect/>
            </a:gradFill>
            <a:ln w="3175">
              <a:gradFill flip="none" rotWithShape="1">
                <a:gsLst>
                  <a:gs pos="0">
                    <a:schemeClr val="bg1"/>
                  </a:gs>
                  <a:gs pos="76000">
                    <a:schemeClr val="bg1">
                      <a:alpha val="0"/>
                    </a:scheme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p>
          </p:txBody>
        </p:sp>
      </p:grpSp>
      <p:grpSp>
        <p:nvGrpSpPr>
          <p:cNvPr id="67" name="组合 66"/>
          <p:cNvGrpSpPr/>
          <p:nvPr/>
        </p:nvGrpSpPr>
        <p:grpSpPr>
          <a:xfrm rot="16200000">
            <a:off x="4562081" y="2657849"/>
            <a:ext cx="1617194" cy="1612445"/>
            <a:chOff x="4923532" y="2276872"/>
            <a:chExt cx="2060748" cy="2054696"/>
          </a:xfrm>
        </p:grpSpPr>
        <p:sp>
          <p:nvSpPr>
            <p:cNvPr id="68" name="泪滴形 1"/>
            <p:cNvSpPr/>
            <p:nvPr/>
          </p:nvSpPr>
          <p:spPr>
            <a:xfrm>
              <a:off x="4923532" y="2382416"/>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flip="none" rotWithShape="1">
              <a:gsLst>
                <a:gs pos="0">
                  <a:srgbClr val="BE1247"/>
                </a:gs>
                <a:gs pos="27000">
                  <a:srgbClr val="D2144F"/>
                </a:gs>
                <a:gs pos="66000">
                  <a:srgbClr val="F87477"/>
                </a:gs>
                <a:gs pos="100000">
                  <a:srgbClr val="FA9496"/>
                </a:gs>
              </a:gsLst>
              <a:lin ang="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p>
          </p:txBody>
        </p:sp>
        <p:sp>
          <p:nvSpPr>
            <p:cNvPr id="69" name="泪滴形 1"/>
            <p:cNvSpPr/>
            <p:nvPr/>
          </p:nvSpPr>
          <p:spPr>
            <a:xfrm>
              <a:off x="5035128" y="2276872"/>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flip="none" rotWithShape="1">
              <a:gsLst>
                <a:gs pos="0">
                  <a:srgbClr val="BE1247"/>
                </a:gs>
                <a:gs pos="27000">
                  <a:srgbClr val="D2144F"/>
                </a:gs>
                <a:gs pos="66000">
                  <a:srgbClr val="F87477"/>
                </a:gs>
                <a:gs pos="100000">
                  <a:srgbClr val="FA9496"/>
                </a:gs>
              </a:gsLst>
              <a:lin ang="108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p>
          </p:txBody>
        </p:sp>
        <p:sp>
          <p:nvSpPr>
            <p:cNvPr id="70" name="泪滴形 1"/>
            <p:cNvSpPr/>
            <p:nvPr/>
          </p:nvSpPr>
          <p:spPr>
            <a:xfrm>
              <a:off x="5212281" y="2276872"/>
              <a:ext cx="1771999" cy="1007429"/>
            </a:xfrm>
            <a:custGeom>
              <a:avLst/>
              <a:gdLst/>
              <a:ahLst/>
              <a:cxnLst/>
              <a:rect l="l" t="t" r="r" b="b"/>
              <a:pathLst>
                <a:path w="1771999" h="1007429">
                  <a:moveTo>
                    <a:pt x="797423" y="0"/>
                  </a:moveTo>
                  <a:lnTo>
                    <a:pt x="1771999" y="0"/>
                  </a:lnTo>
                  <a:lnTo>
                    <a:pt x="1771999" y="974576"/>
                  </a:lnTo>
                  <a:lnTo>
                    <a:pt x="1770340" y="1007429"/>
                  </a:lnTo>
                  <a:cubicBezTo>
                    <a:pt x="1680293" y="944072"/>
                    <a:pt x="1584156" y="885326"/>
                    <a:pt x="1481700" y="833308"/>
                  </a:cubicBezTo>
                  <a:lnTo>
                    <a:pt x="1481700" y="290299"/>
                  </a:lnTo>
                  <a:lnTo>
                    <a:pt x="797423" y="290299"/>
                  </a:lnTo>
                  <a:cubicBezTo>
                    <a:pt x="626144" y="290299"/>
                    <a:pt x="469563" y="353229"/>
                    <a:pt x="351465" y="459450"/>
                  </a:cubicBezTo>
                  <a:cubicBezTo>
                    <a:pt x="236922" y="439028"/>
                    <a:pt x="119532" y="425171"/>
                    <a:pt x="0" y="416700"/>
                  </a:cubicBezTo>
                  <a:cubicBezTo>
                    <a:pt x="175048" y="164401"/>
                    <a:pt x="467037" y="0"/>
                    <a:pt x="797423" y="0"/>
                  </a:cubicBezTo>
                  <a:close/>
                </a:path>
              </a:pathLst>
            </a:custGeom>
            <a:gradFill flip="none" rotWithShape="1">
              <a:gsLst>
                <a:gs pos="23000">
                  <a:schemeClr val="bg1">
                    <a:alpha val="50000"/>
                  </a:schemeClr>
                </a:gs>
                <a:gs pos="69000">
                  <a:schemeClr val="bg1">
                    <a:alpha val="0"/>
                  </a:schemeClr>
                </a:gs>
              </a:gsLst>
              <a:lin ang="16200000" scaled="1"/>
              <a:tileRect/>
            </a:gradFill>
            <a:ln w="3175">
              <a:gradFill flip="none" rotWithShape="1">
                <a:gsLst>
                  <a:gs pos="0">
                    <a:schemeClr val="bg1"/>
                  </a:gs>
                  <a:gs pos="76000">
                    <a:schemeClr val="bg1">
                      <a:alpha val="0"/>
                    </a:scheme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p>
          </p:txBody>
        </p:sp>
      </p:grpSp>
      <p:grpSp>
        <p:nvGrpSpPr>
          <p:cNvPr id="71" name="组合 70"/>
          <p:cNvGrpSpPr/>
          <p:nvPr/>
        </p:nvGrpSpPr>
        <p:grpSpPr>
          <a:xfrm rot="10800000">
            <a:off x="4564455" y="1064660"/>
            <a:ext cx="1617194" cy="1612445"/>
            <a:chOff x="4923532" y="2276872"/>
            <a:chExt cx="2060748" cy="2054696"/>
          </a:xfrm>
        </p:grpSpPr>
        <p:sp>
          <p:nvSpPr>
            <p:cNvPr id="72" name="泪滴形 1"/>
            <p:cNvSpPr/>
            <p:nvPr/>
          </p:nvSpPr>
          <p:spPr>
            <a:xfrm>
              <a:off x="4923532" y="2382416"/>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bg1"/>
                </a:solidFill>
              </a:endParaRPr>
            </a:p>
          </p:txBody>
        </p:sp>
        <p:sp>
          <p:nvSpPr>
            <p:cNvPr id="73" name="泪滴形 1"/>
            <p:cNvSpPr/>
            <p:nvPr/>
          </p:nvSpPr>
          <p:spPr>
            <a:xfrm>
              <a:off x="5035128" y="2276872"/>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108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bg1"/>
                </a:solidFill>
              </a:endParaRPr>
            </a:p>
          </p:txBody>
        </p:sp>
        <p:sp>
          <p:nvSpPr>
            <p:cNvPr id="74" name="泪滴形 1"/>
            <p:cNvSpPr/>
            <p:nvPr/>
          </p:nvSpPr>
          <p:spPr>
            <a:xfrm>
              <a:off x="5212281" y="2276872"/>
              <a:ext cx="1771999" cy="1007429"/>
            </a:xfrm>
            <a:custGeom>
              <a:avLst/>
              <a:gdLst/>
              <a:ahLst/>
              <a:cxnLst/>
              <a:rect l="l" t="t" r="r" b="b"/>
              <a:pathLst>
                <a:path w="1771999" h="1007429">
                  <a:moveTo>
                    <a:pt x="797423" y="0"/>
                  </a:moveTo>
                  <a:lnTo>
                    <a:pt x="1771999" y="0"/>
                  </a:lnTo>
                  <a:lnTo>
                    <a:pt x="1771999" y="974576"/>
                  </a:lnTo>
                  <a:lnTo>
                    <a:pt x="1770340" y="1007429"/>
                  </a:lnTo>
                  <a:cubicBezTo>
                    <a:pt x="1680293" y="944072"/>
                    <a:pt x="1584156" y="885326"/>
                    <a:pt x="1481700" y="833308"/>
                  </a:cubicBezTo>
                  <a:lnTo>
                    <a:pt x="1481700" y="290299"/>
                  </a:lnTo>
                  <a:lnTo>
                    <a:pt x="797423" y="290299"/>
                  </a:lnTo>
                  <a:cubicBezTo>
                    <a:pt x="626144" y="290299"/>
                    <a:pt x="469563" y="353229"/>
                    <a:pt x="351465" y="459450"/>
                  </a:cubicBezTo>
                  <a:cubicBezTo>
                    <a:pt x="236922" y="439028"/>
                    <a:pt x="119532" y="425171"/>
                    <a:pt x="0" y="416700"/>
                  </a:cubicBezTo>
                  <a:cubicBezTo>
                    <a:pt x="175048" y="164401"/>
                    <a:pt x="467037" y="0"/>
                    <a:pt x="797423" y="0"/>
                  </a:cubicBezTo>
                  <a:close/>
                </a:path>
              </a:pathLst>
            </a:custGeom>
            <a:gradFill flip="none" rotWithShape="1">
              <a:gsLst>
                <a:gs pos="23000">
                  <a:schemeClr val="bg1">
                    <a:alpha val="50000"/>
                  </a:schemeClr>
                </a:gs>
                <a:gs pos="69000">
                  <a:schemeClr val="bg1">
                    <a:alpha val="0"/>
                  </a:schemeClr>
                </a:gs>
              </a:gsLst>
              <a:lin ang="16200000" scaled="1"/>
              <a:tileRect/>
            </a:gradFill>
            <a:ln w="3175">
              <a:gradFill flip="none" rotWithShape="1">
                <a:gsLst>
                  <a:gs pos="0">
                    <a:schemeClr val="bg1"/>
                  </a:gs>
                  <a:gs pos="76000">
                    <a:schemeClr val="bg1">
                      <a:alpha val="0"/>
                    </a:schemeClr>
                  </a:gs>
                </a:gsLst>
                <a:lin ang="162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p>
          </p:txBody>
        </p:sp>
      </p:grpSp>
      <p:sp>
        <p:nvSpPr>
          <p:cNvPr id="76" name="TextBox 75"/>
          <p:cNvSpPr txBox="1"/>
          <p:nvPr/>
        </p:nvSpPr>
        <p:spPr>
          <a:xfrm>
            <a:off x="3627151" y="1630444"/>
            <a:ext cx="697627" cy="707886"/>
          </a:xfrm>
          <a:prstGeom prst="rect">
            <a:avLst/>
          </a:prstGeom>
          <a:noFill/>
        </p:spPr>
        <p:txBody>
          <a:bodyPr wrap="none" rtlCol="0">
            <a:spAutoFit/>
          </a:bodyPr>
          <a:lstStyle/>
          <a:p>
            <a:r>
              <a:rPr lang="zh-CN" altLang="en-US" sz="2000" b="1" dirty="0" smtClean="0">
                <a:ln w="18000">
                  <a:solidFill>
                    <a:srgbClr val="99FF66"/>
                  </a:solidFill>
                  <a:prstDash val="solid"/>
                  <a:miter lim="800000"/>
                </a:ln>
                <a:noFill/>
                <a:effectLst>
                  <a:outerShdw blurRad="25500" dist="23000" dir="7020000" algn="tl">
                    <a:srgbClr val="000000">
                      <a:alpha val="50000"/>
                    </a:srgbClr>
                  </a:outerShdw>
                </a:effectLst>
                <a:latin typeface="汉仪超粗圆简" pitchFamily="2" charset="-122"/>
                <a:ea typeface="汉仪超粗圆简" pitchFamily="2" charset="-122"/>
              </a:rPr>
              <a:t>添加</a:t>
            </a:r>
            <a:endParaRPr lang="en-US" altLang="zh-CN" sz="2000" b="1" dirty="0" smtClean="0">
              <a:ln w="18000">
                <a:solidFill>
                  <a:srgbClr val="99FF66"/>
                </a:solidFill>
                <a:prstDash val="solid"/>
                <a:miter lim="800000"/>
              </a:ln>
              <a:noFill/>
              <a:effectLst>
                <a:outerShdw blurRad="25500" dist="23000" dir="7020000" algn="tl">
                  <a:srgbClr val="000000">
                    <a:alpha val="50000"/>
                  </a:srgbClr>
                </a:outerShdw>
              </a:effectLst>
              <a:latin typeface="汉仪超粗圆简" pitchFamily="2" charset="-122"/>
              <a:ea typeface="汉仪超粗圆简" pitchFamily="2" charset="-122"/>
            </a:endParaRPr>
          </a:p>
          <a:p>
            <a:r>
              <a:rPr lang="zh-CN" altLang="en-US" sz="2000" b="1" dirty="0" smtClean="0">
                <a:ln w="18000">
                  <a:solidFill>
                    <a:srgbClr val="99FF66"/>
                  </a:solidFill>
                  <a:prstDash val="solid"/>
                  <a:miter lim="800000"/>
                </a:ln>
                <a:noFill/>
                <a:effectLst>
                  <a:outerShdw blurRad="25500" dist="23000" dir="7020000" algn="tl">
                    <a:srgbClr val="000000">
                      <a:alpha val="50000"/>
                    </a:srgbClr>
                  </a:outerShdw>
                </a:effectLst>
                <a:latin typeface="汉仪超粗圆简" pitchFamily="2" charset="-122"/>
                <a:ea typeface="汉仪超粗圆简" pitchFamily="2" charset="-122"/>
              </a:rPr>
              <a:t>文字</a:t>
            </a:r>
            <a:endParaRPr lang="zh-CN" altLang="en-US" sz="2000" b="1" dirty="0">
              <a:ln w="18000">
                <a:solidFill>
                  <a:srgbClr val="99FF66"/>
                </a:solidFill>
                <a:prstDash val="solid"/>
                <a:miter lim="800000"/>
              </a:ln>
              <a:noFill/>
              <a:effectLst>
                <a:outerShdw blurRad="25500" dist="23000" dir="7020000" algn="tl">
                  <a:srgbClr val="000000">
                    <a:alpha val="50000"/>
                  </a:srgbClr>
                </a:outerShdw>
              </a:effectLst>
              <a:latin typeface="汉仪超粗圆简" pitchFamily="2" charset="-122"/>
              <a:ea typeface="汉仪超粗圆简" pitchFamily="2" charset="-122"/>
            </a:endParaRPr>
          </a:p>
        </p:txBody>
      </p:sp>
      <p:sp>
        <p:nvSpPr>
          <p:cNvPr id="77" name="TextBox 76"/>
          <p:cNvSpPr txBox="1"/>
          <p:nvPr/>
        </p:nvSpPr>
        <p:spPr>
          <a:xfrm>
            <a:off x="4931974" y="1630444"/>
            <a:ext cx="697627" cy="707886"/>
          </a:xfrm>
          <a:prstGeom prst="rect">
            <a:avLst/>
          </a:prstGeom>
          <a:noFill/>
        </p:spPr>
        <p:txBody>
          <a:bodyPr wrap="none" rtlCol="0">
            <a:spAutoFit/>
          </a:bodyPr>
          <a:lstStyle/>
          <a:p>
            <a:r>
              <a:rPr lang="zh-CN" altLang="en-US" sz="2000" b="1" dirty="0">
                <a:ln w="18000">
                  <a:solidFill>
                    <a:srgbClr val="79DFF7"/>
                  </a:solidFill>
                  <a:prstDash val="solid"/>
                  <a:miter lim="800000"/>
                </a:ln>
                <a:noFill/>
                <a:effectLst>
                  <a:outerShdw blurRad="25500" dist="23000" dir="7020000" algn="tl">
                    <a:srgbClr val="000000">
                      <a:alpha val="50000"/>
                    </a:srgbClr>
                  </a:outerShdw>
                </a:effectLst>
                <a:latin typeface="汉仪超粗圆简" pitchFamily="2" charset="-122"/>
                <a:ea typeface="汉仪超粗圆简" pitchFamily="2" charset="-122"/>
              </a:rPr>
              <a:t>添加</a:t>
            </a:r>
          </a:p>
          <a:p>
            <a:r>
              <a:rPr lang="zh-CN" altLang="en-US" sz="2000" b="1" dirty="0">
                <a:ln w="18000">
                  <a:solidFill>
                    <a:srgbClr val="79DFF7"/>
                  </a:solidFill>
                  <a:prstDash val="solid"/>
                  <a:miter lim="800000"/>
                </a:ln>
                <a:noFill/>
                <a:effectLst>
                  <a:outerShdw blurRad="25500" dist="23000" dir="7020000" algn="tl">
                    <a:srgbClr val="000000">
                      <a:alpha val="50000"/>
                    </a:srgbClr>
                  </a:outerShdw>
                </a:effectLst>
                <a:latin typeface="汉仪超粗圆简" pitchFamily="2" charset="-122"/>
                <a:ea typeface="汉仪超粗圆简" pitchFamily="2" charset="-122"/>
              </a:rPr>
              <a:t>文字</a:t>
            </a:r>
          </a:p>
        </p:txBody>
      </p:sp>
      <p:sp>
        <p:nvSpPr>
          <p:cNvPr id="78" name="TextBox 77"/>
          <p:cNvSpPr txBox="1"/>
          <p:nvPr/>
        </p:nvSpPr>
        <p:spPr>
          <a:xfrm>
            <a:off x="3556343" y="2949550"/>
            <a:ext cx="697627" cy="707886"/>
          </a:xfrm>
          <a:prstGeom prst="rect">
            <a:avLst/>
          </a:prstGeom>
          <a:noFill/>
        </p:spPr>
        <p:txBody>
          <a:bodyPr wrap="none" rtlCol="0">
            <a:spAutoFit/>
          </a:bodyPr>
          <a:lstStyle/>
          <a:p>
            <a:r>
              <a:rPr lang="zh-CN" altLang="en-US" sz="2000" b="1" dirty="0">
                <a:ln w="18000">
                  <a:solidFill>
                    <a:srgbClr val="FFC000"/>
                  </a:solidFill>
                  <a:prstDash val="solid"/>
                  <a:miter lim="800000"/>
                </a:ln>
                <a:noFill/>
                <a:effectLst>
                  <a:outerShdw blurRad="25500" dist="23000" dir="7020000" algn="tl">
                    <a:srgbClr val="000000">
                      <a:alpha val="50000"/>
                    </a:srgbClr>
                  </a:outerShdw>
                </a:effectLst>
                <a:latin typeface="汉仪超粗圆简" pitchFamily="2" charset="-122"/>
                <a:ea typeface="汉仪超粗圆简" pitchFamily="2" charset="-122"/>
              </a:rPr>
              <a:t>添加</a:t>
            </a:r>
          </a:p>
          <a:p>
            <a:r>
              <a:rPr lang="zh-CN" altLang="en-US" sz="2000" b="1" dirty="0">
                <a:ln w="18000">
                  <a:solidFill>
                    <a:srgbClr val="FFC000"/>
                  </a:solidFill>
                  <a:prstDash val="solid"/>
                  <a:miter lim="800000"/>
                </a:ln>
                <a:noFill/>
                <a:effectLst>
                  <a:outerShdw blurRad="25500" dist="23000" dir="7020000" algn="tl">
                    <a:srgbClr val="000000">
                      <a:alpha val="50000"/>
                    </a:srgbClr>
                  </a:outerShdw>
                </a:effectLst>
                <a:latin typeface="汉仪超粗圆简" pitchFamily="2" charset="-122"/>
                <a:ea typeface="汉仪超粗圆简" pitchFamily="2" charset="-122"/>
              </a:rPr>
              <a:t>文字</a:t>
            </a:r>
          </a:p>
        </p:txBody>
      </p:sp>
      <p:sp>
        <p:nvSpPr>
          <p:cNvPr id="79" name="TextBox 78"/>
          <p:cNvSpPr txBox="1"/>
          <p:nvPr/>
        </p:nvSpPr>
        <p:spPr>
          <a:xfrm>
            <a:off x="4913609" y="2949550"/>
            <a:ext cx="697627" cy="707886"/>
          </a:xfrm>
          <a:prstGeom prst="rect">
            <a:avLst/>
          </a:prstGeom>
          <a:noFill/>
        </p:spPr>
        <p:txBody>
          <a:bodyPr wrap="none" rtlCol="0">
            <a:spAutoFit/>
          </a:bodyPr>
          <a:lstStyle/>
          <a:p>
            <a:r>
              <a:rPr lang="zh-CN" altLang="en-US" sz="2000" b="1" dirty="0">
                <a:ln w="18000">
                  <a:solidFill>
                    <a:srgbClr val="FFB7FF"/>
                  </a:solidFill>
                  <a:prstDash val="solid"/>
                  <a:miter lim="800000"/>
                </a:ln>
                <a:noFill/>
                <a:effectLst>
                  <a:outerShdw blurRad="25500" dist="23000" dir="7020000" algn="tl">
                    <a:srgbClr val="000000">
                      <a:alpha val="50000"/>
                    </a:srgbClr>
                  </a:outerShdw>
                </a:effectLst>
                <a:latin typeface="汉仪超粗圆简" pitchFamily="2" charset="-122"/>
                <a:ea typeface="汉仪超粗圆简" pitchFamily="2" charset="-122"/>
              </a:rPr>
              <a:t>添加</a:t>
            </a:r>
          </a:p>
          <a:p>
            <a:r>
              <a:rPr lang="zh-CN" altLang="en-US" sz="2000" b="1" dirty="0">
                <a:ln w="18000">
                  <a:solidFill>
                    <a:srgbClr val="FFB7FF"/>
                  </a:solidFill>
                  <a:prstDash val="solid"/>
                  <a:miter lim="800000"/>
                </a:ln>
                <a:noFill/>
                <a:effectLst>
                  <a:outerShdw blurRad="25500" dist="23000" dir="7020000" algn="tl">
                    <a:srgbClr val="000000">
                      <a:alpha val="50000"/>
                    </a:srgbClr>
                  </a:outerShdw>
                </a:effectLst>
                <a:latin typeface="汉仪超粗圆简" pitchFamily="2" charset="-122"/>
                <a:ea typeface="汉仪超粗圆简" pitchFamily="2" charset="-122"/>
              </a:rPr>
              <a:t>文字</a:t>
            </a:r>
          </a:p>
        </p:txBody>
      </p:sp>
      <p:sp>
        <p:nvSpPr>
          <p:cNvPr id="80" name="TextBox 11"/>
          <p:cNvSpPr txBox="1">
            <a:spLocks noChangeArrowheads="1"/>
          </p:cNvSpPr>
          <p:nvPr/>
        </p:nvSpPr>
        <p:spPr bwMode="auto">
          <a:xfrm flipH="1">
            <a:off x="961637" y="1064661"/>
            <a:ext cx="1522950" cy="307777"/>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400" b="1" kern="0" dirty="0" smtClean="0">
                <a:solidFill>
                  <a:schemeClr val="bg1"/>
                </a:solidFill>
                <a:latin typeface="微软雅黑" pitchFamily="34" charset="-122"/>
                <a:ea typeface="微软雅黑" pitchFamily="34" charset="-122"/>
              </a:rPr>
              <a:t>点击添加</a:t>
            </a:r>
            <a:r>
              <a:rPr lang="zh-CN" altLang="en-US" sz="1400" b="1" kern="0" dirty="0">
                <a:solidFill>
                  <a:schemeClr val="bg1"/>
                </a:solidFill>
                <a:latin typeface="微软雅黑" pitchFamily="34" charset="-122"/>
                <a:ea typeface="微软雅黑" pitchFamily="34" charset="-122"/>
              </a:rPr>
              <a:t>标题</a:t>
            </a:r>
            <a:r>
              <a:rPr lang="zh-CN" altLang="en-US" sz="1400" b="1" kern="0" dirty="0" smtClean="0">
                <a:solidFill>
                  <a:schemeClr val="bg1"/>
                </a:solidFill>
                <a:latin typeface="微软雅黑" pitchFamily="34" charset="-122"/>
                <a:ea typeface="微软雅黑" pitchFamily="34" charset="-122"/>
              </a:rPr>
              <a:t>    </a:t>
            </a:r>
            <a:endParaRPr lang="en-US" altLang="zh-CN" sz="1400" b="1" kern="0" dirty="0" smtClean="0">
              <a:solidFill>
                <a:schemeClr val="bg1"/>
              </a:solidFill>
              <a:latin typeface="微软雅黑" pitchFamily="34" charset="-122"/>
              <a:ea typeface="微软雅黑" pitchFamily="34" charset="-122"/>
            </a:endParaRPr>
          </a:p>
        </p:txBody>
      </p:sp>
      <p:sp>
        <p:nvSpPr>
          <p:cNvPr id="81" name="TextBox 11"/>
          <p:cNvSpPr txBox="1">
            <a:spLocks noChangeArrowheads="1"/>
          </p:cNvSpPr>
          <p:nvPr/>
        </p:nvSpPr>
        <p:spPr bwMode="auto">
          <a:xfrm flipH="1">
            <a:off x="961637" y="1490802"/>
            <a:ext cx="1302195" cy="2616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100" kern="0" dirty="0" smtClean="0">
                <a:solidFill>
                  <a:schemeClr val="bg1"/>
                </a:solidFill>
                <a:latin typeface="微软雅黑" pitchFamily="34" charset="-122"/>
                <a:ea typeface="微软雅黑" pitchFamily="34" charset="-122"/>
              </a:rPr>
              <a:t>点击添加文本    </a:t>
            </a:r>
            <a:endParaRPr lang="en-US" altLang="zh-CN" sz="1100" kern="0" dirty="0" smtClean="0">
              <a:solidFill>
                <a:schemeClr val="bg1"/>
              </a:solidFill>
              <a:latin typeface="微软雅黑" pitchFamily="34" charset="-122"/>
              <a:ea typeface="微软雅黑" pitchFamily="34" charset="-122"/>
            </a:endParaRPr>
          </a:p>
        </p:txBody>
      </p:sp>
      <p:sp>
        <p:nvSpPr>
          <p:cNvPr id="82" name="TextBox 11"/>
          <p:cNvSpPr txBox="1">
            <a:spLocks noChangeArrowheads="1"/>
          </p:cNvSpPr>
          <p:nvPr/>
        </p:nvSpPr>
        <p:spPr bwMode="auto">
          <a:xfrm flipH="1">
            <a:off x="961637" y="1722079"/>
            <a:ext cx="1302195" cy="2616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100" kern="0" dirty="0" smtClean="0">
                <a:solidFill>
                  <a:schemeClr val="bg1"/>
                </a:solidFill>
                <a:latin typeface="微软雅黑" pitchFamily="34" charset="-122"/>
                <a:ea typeface="微软雅黑" pitchFamily="34" charset="-122"/>
              </a:rPr>
              <a:t>点击添加文本    </a:t>
            </a:r>
            <a:endParaRPr lang="en-US" altLang="zh-CN" sz="1100" kern="0" dirty="0" smtClean="0">
              <a:solidFill>
                <a:schemeClr val="bg1"/>
              </a:solidFill>
              <a:latin typeface="微软雅黑" pitchFamily="34" charset="-122"/>
              <a:ea typeface="微软雅黑" pitchFamily="34" charset="-122"/>
            </a:endParaRPr>
          </a:p>
        </p:txBody>
      </p:sp>
      <p:cxnSp>
        <p:nvCxnSpPr>
          <p:cNvPr id="83" name="直接连接符 82"/>
          <p:cNvCxnSpPr/>
          <p:nvPr/>
        </p:nvCxnSpPr>
        <p:spPr>
          <a:xfrm>
            <a:off x="961637" y="1403215"/>
            <a:ext cx="2095777" cy="0"/>
          </a:xfrm>
          <a:prstGeom prst="line">
            <a:avLst/>
          </a:prstGeom>
          <a:noFill/>
          <a:ln>
            <a:solidFill>
              <a:srgbClr val="99FF66"/>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4" name="TextBox 11"/>
          <p:cNvSpPr txBox="1">
            <a:spLocks noChangeArrowheads="1"/>
          </p:cNvSpPr>
          <p:nvPr/>
        </p:nvSpPr>
        <p:spPr bwMode="auto">
          <a:xfrm flipH="1">
            <a:off x="961637" y="3133360"/>
            <a:ext cx="1522950" cy="307777"/>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400" b="1" kern="0" dirty="0" smtClean="0">
                <a:solidFill>
                  <a:schemeClr val="bg1"/>
                </a:solidFill>
                <a:latin typeface="微软雅黑" pitchFamily="34" charset="-122"/>
                <a:ea typeface="微软雅黑" pitchFamily="34" charset="-122"/>
              </a:rPr>
              <a:t>点击添加</a:t>
            </a:r>
            <a:r>
              <a:rPr lang="zh-CN" altLang="en-US" sz="1400" b="1" kern="0" dirty="0">
                <a:solidFill>
                  <a:schemeClr val="bg1"/>
                </a:solidFill>
                <a:latin typeface="微软雅黑" pitchFamily="34" charset="-122"/>
                <a:ea typeface="微软雅黑" pitchFamily="34" charset="-122"/>
              </a:rPr>
              <a:t>标题</a:t>
            </a:r>
            <a:r>
              <a:rPr lang="zh-CN" altLang="en-US" sz="1400" b="1" kern="0" dirty="0" smtClean="0">
                <a:solidFill>
                  <a:schemeClr val="bg1"/>
                </a:solidFill>
                <a:latin typeface="微软雅黑" pitchFamily="34" charset="-122"/>
                <a:ea typeface="微软雅黑" pitchFamily="34" charset="-122"/>
              </a:rPr>
              <a:t>    </a:t>
            </a:r>
            <a:endParaRPr lang="en-US" altLang="zh-CN" sz="1400" b="1" kern="0" dirty="0" smtClean="0">
              <a:solidFill>
                <a:schemeClr val="bg1"/>
              </a:solidFill>
              <a:latin typeface="微软雅黑" pitchFamily="34" charset="-122"/>
              <a:ea typeface="微软雅黑" pitchFamily="34" charset="-122"/>
            </a:endParaRPr>
          </a:p>
        </p:txBody>
      </p:sp>
      <p:sp>
        <p:nvSpPr>
          <p:cNvPr id="85" name="TextBox 11"/>
          <p:cNvSpPr txBox="1">
            <a:spLocks noChangeArrowheads="1"/>
          </p:cNvSpPr>
          <p:nvPr/>
        </p:nvSpPr>
        <p:spPr bwMode="auto">
          <a:xfrm flipH="1">
            <a:off x="961637" y="3559501"/>
            <a:ext cx="1302195" cy="2616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100" kern="0" dirty="0" smtClean="0">
                <a:solidFill>
                  <a:schemeClr val="bg1"/>
                </a:solidFill>
                <a:latin typeface="微软雅黑" pitchFamily="34" charset="-122"/>
                <a:ea typeface="微软雅黑" pitchFamily="34" charset="-122"/>
              </a:rPr>
              <a:t>点击添加文本    </a:t>
            </a:r>
            <a:endParaRPr lang="en-US" altLang="zh-CN" sz="1100" kern="0" dirty="0" smtClean="0">
              <a:solidFill>
                <a:schemeClr val="bg1"/>
              </a:solidFill>
              <a:latin typeface="微软雅黑" pitchFamily="34" charset="-122"/>
              <a:ea typeface="微软雅黑" pitchFamily="34" charset="-122"/>
            </a:endParaRPr>
          </a:p>
        </p:txBody>
      </p:sp>
      <p:sp>
        <p:nvSpPr>
          <p:cNvPr id="86" name="TextBox 11"/>
          <p:cNvSpPr txBox="1">
            <a:spLocks noChangeArrowheads="1"/>
          </p:cNvSpPr>
          <p:nvPr/>
        </p:nvSpPr>
        <p:spPr bwMode="auto">
          <a:xfrm flipH="1">
            <a:off x="961637" y="3790778"/>
            <a:ext cx="1302195" cy="2616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100" kern="0" dirty="0" smtClean="0">
                <a:solidFill>
                  <a:schemeClr val="bg1"/>
                </a:solidFill>
                <a:latin typeface="微软雅黑" pitchFamily="34" charset="-122"/>
                <a:ea typeface="微软雅黑" pitchFamily="34" charset="-122"/>
              </a:rPr>
              <a:t>点击添加文本    </a:t>
            </a:r>
            <a:endParaRPr lang="en-US" altLang="zh-CN" sz="1100" kern="0" dirty="0" smtClean="0">
              <a:solidFill>
                <a:schemeClr val="bg1"/>
              </a:solidFill>
              <a:latin typeface="微软雅黑" pitchFamily="34" charset="-122"/>
              <a:ea typeface="微软雅黑" pitchFamily="34" charset="-122"/>
            </a:endParaRPr>
          </a:p>
        </p:txBody>
      </p:sp>
      <p:cxnSp>
        <p:nvCxnSpPr>
          <p:cNvPr id="87" name="直接连接符 86"/>
          <p:cNvCxnSpPr/>
          <p:nvPr/>
        </p:nvCxnSpPr>
        <p:spPr>
          <a:xfrm>
            <a:off x="961637" y="3471914"/>
            <a:ext cx="2095777" cy="0"/>
          </a:xfrm>
          <a:prstGeom prst="line">
            <a:avLst/>
          </a:prstGeom>
          <a:noFill/>
          <a:ln>
            <a:solidFill>
              <a:srgbClr val="FFC000"/>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8" name="TextBox 11"/>
          <p:cNvSpPr txBox="1">
            <a:spLocks noChangeArrowheads="1"/>
          </p:cNvSpPr>
          <p:nvPr/>
        </p:nvSpPr>
        <p:spPr bwMode="auto">
          <a:xfrm flipH="1">
            <a:off x="6793466" y="1064661"/>
            <a:ext cx="1522950" cy="307777"/>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auto" hangingPunct="1">
              <a:spcBef>
                <a:spcPts val="0"/>
              </a:spcBef>
              <a:spcAft>
                <a:spcPts val="0"/>
              </a:spcAft>
              <a:defRPr/>
            </a:pPr>
            <a:r>
              <a:rPr lang="zh-CN" altLang="en-US" sz="1400" b="1" kern="0" dirty="0" smtClean="0">
                <a:solidFill>
                  <a:schemeClr val="bg1"/>
                </a:solidFill>
                <a:latin typeface="微软雅黑" pitchFamily="34" charset="-122"/>
                <a:ea typeface="微软雅黑" pitchFamily="34" charset="-122"/>
              </a:rPr>
              <a:t>点击添加</a:t>
            </a:r>
            <a:r>
              <a:rPr lang="zh-CN" altLang="en-US" sz="1400" b="1" kern="0" dirty="0">
                <a:solidFill>
                  <a:schemeClr val="bg1"/>
                </a:solidFill>
                <a:latin typeface="微软雅黑" pitchFamily="34" charset="-122"/>
                <a:ea typeface="微软雅黑" pitchFamily="34" charset="-122"/>
              </a:rPr>
              <a:t>标题</a:t>
            </a:r>
            <a:r>
              <a:rPr lang="zh-CN" altLang="en-US" sz="1400" b="1" kern="0" dirty="0" smtClean="0">
                <a:solidFill>
                  <a:schemeClr val="bg1"/>
                </a:solidFill>
                <a:latin typeface="微软雅黑" pitchFamily="34" charset="-122"/>
                <a:ea typeface="微软雅黑" pitchFamily="34" charset="-122"/>
              </a:rPr>
              <a:t>    </a:t>
            </a:r>
            <a:endParaRPr lang="en-US" altLang="zh-CN" sz="1400" b="1" kern="0" dirty="0" smtClean="0">
              <a:solidFill>
                <a:schemeClr val="bg1"/>
              </a:solidFill>
              <a:latin typeface="微软雅黑" pitchFamily="34" charset="-122"/>
              <a:ea typeface="微软雅黑" pitchFamily="34" charset="-122"/>
            </a:endParaRPr>
          </a:p>
        </p:txBody>
      </p:sp>
      <p:sp>
        <p:nvSpPr>
          <p:cNvPr id="89" name="TextBox 11"/>
          <p:cNvSpPr txBox="1">
            <a:spLocks noChangeArrowheads="1"/>
          </p:cNvSpPr>
          <p:nvPr/>
        </p:nvSpPr>
        <p:spPr bwMode="auto">
          <a:xfrm flipH="1">
            <a:off x="7014221" y="1490802"/>
            <a:ext cx="1302195" cy="2616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auto" hangingPunct="1">
              <a:spcBef>
                <a:spcPts val="0"/>
              </a:spcBef>
              <a:spcAft>
                <a:spcPts val="0"/>
              </a:spcAft>
              <a:defRPr/>
            </a:pPr>
            <a:r>
              <a:rPr lang="zh-CN" altLang="en-US" sz="1100" kern="0" dirty="0" smtClean="0">
                <a:solidFill>
                  <a:schemeClr val="bg1"/>
                </a:solidFill>
                <a:latin typeface="微软雅黑" pitchFamily="34" charset="-122"/>
                <a:ea typeface="微软雅黑" pitchFamily="34" charset="-122"/>
              </a:rPr>
              <a:t>点击添加文本    </a:t>
            </a:r>
            <a:endParaRPr lang="en-US" altLang="zh-CN" sz="1100" kern="0" dirty="0" smtClean="0">
              <a:solidFill>
                <a:schemeClr val="bg1"/>
              </a:solidFill>
              <a:latin typeface="微软雅黑" pitchFamily="34" charset="-122"/>
              <a:ea typeface="微软雅黑" pitchFamily="34" charset="-122"/>
            </a:endParaRPr>
          </a:p>
        </p:txBody>
      </p:sp>
      <p:sp>
        <p:nvSpPr>
          <p:cNvPr id="90" name="TextBox 11"/>
          <p:cNvSpPr txBox="1">
            <a:spLocks noChangeArrowheads="1"/>
          </p:cNvSpPr>
          <p:nvPr/>
        </p:nvSpPr>
        <p:spPr bwMode="auto">
          <a:xfrm flipH="1">
            <a:off x="7014221" y="1722079"/>
            <a:ext cx="1302195" cy="2616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auto" hangingPunct="1">
              <a:spcBef>
                <a:spcPts val="0"/>
              </a:spcBef>
              <a:spcAft>
                <a:spcPts val="0"/>
              </a:spcAft>
              <a:defRPr/>
            </a:pPr>
            <a:r>
              <a:rPr lang="zh-CN" altLang="en-US" sz="1100" kern="0" dirty="0" smtClean="0">
                <a:solidFill>
                  <a:schemeClr val="bg1"/>
                </a:solidFill>
                <a:latin typeface="微软雅黑" pitchFamily="34" charset="-122"/>
                <a:ea typeface="微软雅黑" pitchFamily="34" charset="-122"/>
              </a:rPr>
              <a:t>点击添加文本    </a:t>
            </a:r>
            <a:endParaRPr lang="en-US" altLang="zh-CN" sz="1100" kern="0" dirty="0" smtClean="0">
              <a:solidFill>
                <a:schemeClr val="bg1"/>
              </a:solidFill>
              <a:latin typeface="微软雅黑" pitchFamily="34" charset="-122"/>
              <a:ea typeface="微软雅黑" pitchFamily="34" charset="-122"/>
            </a:endParaRPr>
          </a:p>
        </p:txBody>
      </p:sp>
      <p:cxnSp>
        <p:nvCxnSpPr>
          <p:cNvPr id="91" name="直接连接符 90"/>
          <p:cNvCxnSpPr/>
          <p:nvPr/>
        </p:nvCxnSpPr>
        <p:spPr>
          <a:xfrm>
            <a:off x="6220639" y="1403215"/>
            <a:ext cx="2095777" cy="0"/>
          </a:xfrm>
          <a:prstGeom prst="line">
            <a:avLst/>
          </a:prstGeom>
          <a:noFill/>
          <a:ln>
            <a:solidFill>
              <a:srgbClr val="79DFF7"/>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92" name="TextBox 11"/>
          <p:cNvSpPr txBox="1">
            <a:spLocks noChangeArrowheads="1"/>
          </p:cNvSpPr>
          <p:nvPr/>
        </p:nvSpPr>
        <p:spPr bwMode="auto">
          <a:xfrm flipH="1">
            <a:off x="6793466" y="3108681"/>
            <a:ext cx="1522950" cy="307777"/>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auto" hangingPunct="1">
              <a:spcBef>
                <a:spcPts val="0"/>
              </a:spcBef>
              <a:spcAft>
                <a:spcPts val="0"/>
              </a:spcAft>
              <a:defRPr/>
            </a:pPr>
            <a:r>
              <a:rPr lang="zh-CN" altLang="en-US" sz="1400" b="1" kern="0" dirty="0" smtClean="0">
                <a:solidFill>
                  <a:schemeClr val="bg1"/>
                </a:solidFill>
                <a:latin typeface="微软雅黑" pitchFamily="34" charset="-122"/>
                <a:ea typeface="微软雅黑" pitchFamily="34" charset="-122"/>
              </a:rPr>
              <a:t>点击添加</a:t>
            </a:r>
            <a:r>
              <a:rPr lang="zh-CN" altLang="en-US" sz="1400" b="1" kern="0" dirty="0">
                <a:solidFill>
                  <a:schemeClr val="bg1"/>
                </a:solidFill>
                <a:latin typeface="微软雅黑" pitchFamily="34" charset="-122"/>
                <a:ea typeface="微软雅黑" pitchFamily="34" charset="-122"/>
              </a:rPr>
              <a:t>标题</a:t>
            </a:r>
            <a:r>
              <a:rPr lang="zh-CN" altLang="en-US" sz="1400" b="1" kern="0" dirty="0" smtClean="0">
                <a:solidFill>
                  <a:schemeClr val="bg1"/>
                </a:solidFill>
                <a:latin typeface="微软雅黑" pitchFamily="34" charset="-122"/>
                <a:ea typeface="微软雅黑" pitchFamily="34" charset="-122"/>
              </a:rPr>
              <a:t>    </a:t>
            </a:r>
            <a:endParaRPr lang="en-US" altLang="zh-CN" sz="1400" b="1" kern="0" dirty="0" smtClean="0">
              <a:solidFill>
                <a:schemeClr val="bg1"/>
              </a:solidFill>
              <a:latin typeface="微软雅黑" pitchFamily="34" charset="-122"/>
              <a:ea typeface="微软雅黑" pitchFamily="34" charset="-122"/>
            </a:endParaRPr>
          </a:p>
        </p:txBody>
      </p:sp>
      <p:sp>
        <p:nvSpPr>
          <p:cNvPr id="93" name="TextBox 11"/>
          <p:cNvSpPr txBox="1">
            <a:spLocks noChangeArrowheads="1"/>
          </p:cNvSpPr>
          <p:nvPr/>
        </p:nvSpPr>
        <p:spPr bwMode="auto">
          <a:xfrm flipH="1">
            <a:off x="7014221" y="3534822"/>
            <a:ext cx="1302195" cy="2616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auto" hangingPunct="1">
              <a:spcBef>
                <a:spcPts val="0"/>
              </a:spcBef>
              <a:spcAft>
                <a:spcPts val="0"/>
              </a:spcAft>
              <a:defRPr/>
            </a:pPr>
            <a:r>
              <a:rPr lang="zh-CN" altLang="en-US" sz="1100" kern="0" dirty="0" smtClean="0">
                <a:solidFill>
                  <a:schemeClr val="bg1"/>
                </a:solidFill>
                <a:latin typeface="微软雅黑" pitchFamily="34" charset="-122"/>
                <a:ea typeface="微软雅黑" pitchFamily="34" charset="-122"/>
              </a:rPr>
              <a:t>点击添加文本    </a:t>
            </a:r>
            <a:endParaRPr lang="en-US" altLang="zh-CN" sz="1100" kern="0" dirty="0" smtClean="0">
              <a:solidFill>
                <a:schemeClr val="bg1"/>
              </a:solidFill>
              <a:latin typeface="微软雅黑" pitchFamily="34" charset="-122"/>
              <a:ea typeface="微软雅黑" pitchFamily="34" charset="-122"/>
            </a:endParaRPr>
          </a:p>
        </p:txBody>
      </p:sp>
      <p:sp>
        <p:nvSpPr>
          <p:cNvPr id="94" name="TextBox 11"/>
          <p:cNvSpPr txBox="1">
            <a:spLocks noChangeArrowheads="1"/>
          </p:cNvSpPr>
          <p:nvPr/>
        </p:nvSpPr>
        <p:spPr bwMode="auto">
          <a:xfrm flipH="1">
            <a:off x="7014221" y="3766099"/>
            <a:ext cx="1302195" cy="2616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auto" hangingPunct="1">
              <a:spcBef>
                <a:spcPts val="0"/>
              </a:spcBef>
              <a:spcAft>
                <a:spcPts val="0"/>
              </a:spcAft>
              <a:defRPr/>
            </a:pPr>
            <a:r>
              <a:rPr lang="zh-CN" altLang="en-US" sz="1100" kern="0" dirty="0" smtClean="0">
                <a:solidFill>
                  <a:schemeClr val="bg1"/>
                </a:solidFill>
                <a:latin typeface="微软雅黑" pitchFamily="34" charset="-122"/>
                <a:ea typeface="微软雅黑" pitchFamily="34" charset="-122"/>
              </a:rPr>
              <a:t>点击添加文本    </a:t>
            </a:r>
            <a:endParaRPr lang="en-US" altLang="zh-CN" sz="1100" kern="0" dirty="0" smtClean="0">
              <a:solidFill>
                <a:schemeClr val="bg1"/>
              </a:solidFill>
              <a:latin typeface="微软雅黑" pitchFamily="34" charset="-122"/>
              <a:ea typeface="微软雅黑" pitchFamily="34" charset="-122"/>
            </a:endParaRPr>
          </a:p>
        </p:txBody>
      </p:sp>
      <p:cxnSp>
        <p:nvCxnSpPr>
          <p:cNvPr id="95" name="直接连接符 94"/>
          <p:cNvCxnSpPr/>
          <p:nvPr/>
        </p:nvCxnSpPr>
        <p:spPr>
          <a:xfrm>
            <a:off x="6220639" y="3447235"/>
            <a:ext cx="2095777" cy="0"/>
          </a:xfrm>
          <a:prstGeom prst="line">
            <a:avLst/>
          </a:prstGeom>
          <a:noFill/>
          <a:ln>
            <a:solidFill>
              <a:srgbClr val="FFB7FF"/>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116180536"/>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0-#ppt_w/2"/>
                                          </p:val>
                                        </p:tav>
                                        <p:tav tm="100000">
                                          <p:val>
                                            <p:strVal val="#ppt_x"/>
                                          </p:val>
                                        </p:tav>
                                      </p:tavLst>
                                    </p:anim>
                                    <p:anim calcmode="lin" valueType="num">
                                      <p:cBhvr additive="base">
                                        <p:cTn id="12" dur="500" fill="hold"/>
                                        <p:tgtEl>
                                          <p:spTgt spid="6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1+#ppt_w/2"/>
                                          </p:val>
                                        </p:tav>
                                        <p:tav tm="100000">
                                          <p:val>
                                            <p:strVal val="#ppt_x"/>
                                          </p:val>
                                        </p:tav>
                                      </p:tavLst>
                                    </p:anim>
                                    <p:anim calcmode="lin" valueType="num">
                                      <p:cBhvr additive="base">
                                        <p:cTn id="20" dur="500" fill="hold"/>
                                        <p:tgtEl>
                                          <p:spTgt spid="71"/>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par>
                          <p:cTn id="34" fill="hold">
                            <p:stCondLst>
                              <p:cond delay="1000"/>
                            </p:stCondLst>
                            <p:childTnLst>
                              <p:par>
                                <p:cTn id="35" presetID="22" presetClass="entr" presetSubtype="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right)">
                                      <p:cBhvr>
                                        <p:cTn id="37" dur="500"/>
                                        <p:tgtEl>
                                          <p:spTgt spid="83"/>
                                        </p:tgtEl>
                                      </p:cBhvr>
                                    </p:animEffect>
                                  </p:childTnLst>
                                </p:cTn>
                              </p:par>
                              <p:par>
                                <p:cTn id="38" presetID="22" presetClass="entr" presetSubtype="2" fill="hold" nodeType="with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wipe(right)">
                                      <p:cBhvr>
                                        <p:cTn id="40" dur="500"/>
                                        <p:tgtEl>
                                          <p:spTgt spid="87"/>
                                        </p:tgtEl>
                                      </p:cBhvr>
                                    </p:animEffect>
                                  </p:childTnLst>
                                </p:cTn>
                              </p:par>
                              <p:par>
                                <p:cTn id="41" presetID="22" presetClass="entr" presetSubtype="8"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wipe(left)">
                                      <p:cBhvr>
                                        <p:cTn id="43" dur="500"/>
                                        <p:tgtEl>
                                          <p:spTgt spid="91"/>
                                        </p:tgtEl>
                                      </p:cBhvr>
                                    </p:animEffect>
                                  </p:childTnLst>
                                </p:cTn>
                              </p:par>
                              <p:par>
                                <p:cTn id="44" presetID="22" presetClass="entr" presetSubtype="8" fill="hold" nodeType="with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wipe(left)">
                                      <p:cBhvr>
                                        <p:cTn id="46" dur="500"/>
                                        <p:tgtEl>
                                          <p:spTgt spid="95"/>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wipe(left)">
                                      <p:cBhvr>
                                        <p:cTn id="50" dur="500"/>
                                        <p:tgtEl>
                                          <p:spTgt spid="8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wipe(left)">
                                      <p:cBhvr>
                                        <p:cTn id="56" dur="500"/>
                                        <p:tgtEl>
                                          <p:spTgt spid="8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left)">
                                      <p:cBhvr>
                                        <p:cTn id="59" dur="500"/>
                                        <p:tgtEl>
                                          <p:spTgt spid="92"/>
                                        </p:tgtEl>
                                      </p:cBhvr>
                                    </p:animEffect>
                                  </p:childTnLst>
                                </p:cTn>
                              </p:par>
                            </p:childTnLst>
                          </p:cTn>
                        </p:par>
                        <p:par>
                          <p:cTn id="60" fill="hold">
                            <p:stCondLst>
                              <p:cond delay="2000"/>
                            </p:stCondLst>
                            <p:childTnLst>
                              <p:par>
                                <p:cTn id="61" presetID="2" presetClass="entr" presetSubtype="8"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additive="base">
                                        <p:cTn id="63" dur="500" fill="hold"/>
                                        <p:tgtEl>
                                          <p:spTgt spid="81"/>
                                        </p:tgtEl>
                                        <p:attrNameLst>
                                          <p:attrName>ppt_x</p:attrName>
                                        </p:attrNameLst>
                                      </p:cBhvr>
                                      <p:tavLst>
                                        <p:tav tm="0">
                                          <p:val>
                                            <p:strVal val="0-#ppt_w/2"/>
                                          </p:val>
                                        </p:tav>
                                        <p:tav tm="100000">
                                          <p:val>
                                            <p:strVal val="#ppt_x"/>
                                          </p:val>
                                        </p:tav>
                                      </p:tavLst>
                                    </p:anim>
                                    <p:anim calcmode="lin" valueType="num">
                                      <p:cBhvr additive="base">
                                        <p:cTn id="64" dur="500" fill="hold"/>
                                        <p:tgtEl>
                                          <p:spTgt spid="8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additive="base">
                                        <p:cTn id="67" dur="500" fill="hold"/>
                                        <p:tgtEl>
                                          <p:spTgt spid="82"/>
                                        </p:tgtEl>
                                        <p:attrNameLst>
                                          <p:attrName>ppt_x</p:attrName>
                                        </p:attrNameLst>
                                      </p:cBhvr>
                                      <p:tavLst>
                                        <p:tav tm="0">
                                          <p:val>
                                            <p:strVal val="0-#ppt_w/2"/>
                                          </p:val>
                                        </p:tav>
                                        <p:tav tm="100000">
                                          <p:val>
                                            <p:strVal val="#ppt_x"/>
                                          </p:val>
                                        </p:tav>
                                      </p:tavLst>
                                    </p:anim>
                                    <p:anim calcmode="lin" valueType="num">
                                      <p:cBhvr additive="base">
                                        <p:cTn id="68" dur="500" fill="hold"/>
                                        <p:tgtEl>
                                          <p:spTgt spid="8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anim calcmode="lin" valueType="num">
                                      <p:cBhvr additive="base">
                                        <p:cTn id="71" dur="500" fill="hold"/>
                                        <p:tgtEl>
                                          <p:spTgt spid="85"/>
                                        </p:tgtEl>
                                        <p:attrNameLst>
                                          <p:attrName>ppt_x</p:attrName>
                                        </p:attrNameLst>
                                      </p:cBhvr>
                                      <p:tavLst>
                                        <p:tav tm="0">
                                          <p:val>
                                            <p:strVal val="0-#ppt_w/2"/>
                                          </p:val>
                                        </p:tav>
                                        <p:tav tm="100000">
                                          <p:val>
                                            <p:strVal val="#ppt_x"/>
                                          </p:val>
                                        </p:tav>
                                      </p:tavLst>
                                    </p:anim>
                                    <p:anim calcmode="lin" valueType="num">
                                      <p:cBhvr additive="base">
                                        <p:cTn id="72" dur="500" fill="hold"/>
                                        <p:tgtEl>
                                          <p:spTgt spid="85"/>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 calcmode="lin" valueType="num">
                                      <p:cBhvr additive="base">
                                        <p:cTn id="75" dur="500" fill="hold"/>
                                        <p:tgtEl>
                                          <p:spTgt spid="86"/>
                                        </p:tgtEl>
                                        <p:attrNameLst>
                                          <p:attrName>ppt_x</p:attrName>
                                        </p:attrNameLst>
                                      </p:cBhvr>
                                      <p:tavLst>
                                        <p:tav tm="0">
                                          <p:val>
                                            <p:strVal val="0-#ppt_w/2"/>
                                          </p:val>
                                        </p:tav>
                                        <p:tav tm="100000">
                                          <p:val>
                                            <p:strVal val="#ppt_x"/>
                                          </p:val>
                                        </p:tav>
                                      </p:tavLst>
                                    </p:anim>
                                    <p:anim calcmode="lin" valueType="num">
                                      <p:cBhvr additive="base">
                                        <p:cTn id="76" dur="500" fill="hold"/>
                                        <p:tgtEl>
                                          <p:spTgt spid="86"/>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 calcmode="lin" valueType="num">
                                      <p:cBhvr additive="base">
                                        <p:cTn id="79" dur="500" fill="hold"/>
                                        <p:tgtEl>
                                          <p:spTgt spid="89"/>
                                        </p:tgtEl>
                                        <p:attrNameLst>
                                          <p:attrName>ppt_x</p:attrName>
                                        </p:attrNameLst>
                                      </p:cBhvr>
                                      <p:tavLst>
                                        <p:tav tm="0">
                                          <p:val>
                                            <p:strVal val="1+#ppt_w/2"/>
                                          </p:val>
                                        </p:tav>
                                        <p:tav tm="100000">
                                          <p:val>
                                            <p:strVal val="#ppt_x"/>
                                          </p:val>
                                        </p:tav>
                                      </p:tavLst>
                                    </p:anim>
                                    <p:anim calcmode="lin" valueType="num">
                                      <p:cBhvr additive="base">
                                        <p:cTn id="80" dur="500" fill="hold"/>
                                        <p:tgtEl>
                                          <p:spTgt spid="8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additive="base">
                                        <p:cTn id="83" dur="500" fill="hold"/>
                                        <p:tgtEl>
                                          <p:spTgt spid="90"/>
                                        </p:tgtEl>
                                        <p:attrNameLst>
                                          <p:attrName>ppt_x</p:attrName>
                                        </p:attrNameLst>
                                      </p:cBhvr>
                                      <p:tavLst>
                                        <p:tav tm="0">
                                          <p:val>
                                            <p:strVal val="1+#ppt_w/2"/>
                                          </p:val>
                                        </p:tav>
                                        <p:tav tm="100000">
                                          <p:val>
                                            <p:strVal val="#ppt_x"/>
                                          </p:val>
                                        </p:tav>
                                      </p:tavLst>
                                    </p:anim>
                                    <p:anim calcmode="lin" valueType="num">
                                      <p:cBhvr additive="base">
                                        <p:cTn id="84" dur="500" fill="hold"/>
                                        <p:tgtEl>
                                          <p:spTgt spid="90"/>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93"/>
                                        </p:tgtEl>
                                        <p:attrNameLst>
                                          <p:attrName>style.visibility</p:attrName>
                                        </p:attrNameLst>
                                      </p:cBhvr>
                                      <p:to>
                                        <p:strVal val="visible"/>
                                      </p:to>
                                    </p:set>
                                    <p:anim calcmode="lin" valueType="num">
                                      <p:cBhvr additive="base">
                                        <p:cTn id="87" dur="500" fill="hold"/>
                                        <p:tgtEl>
                                          <p:spTgt spid="93"/>
                                        </p:tgtEl>
                                        <p:attrNameLst>
                                          <p:attrName>ppt_x</p:attrName>
                                        </p:attrNameLst>
                                      </p:cBhvr>
                                      <p:tavLst>
                                        <p:tav tm="0">
                                          <p:val>
                                            <p:strVal val="1+#ppt_w/2"/>
                                          </p:val>
                                        </p:tav>
                                        <p:tav tm="100000">
                                          <p:val>
                                            <p:strVal val="#ppt_x"/>
                                          </p:val>
                                        </p:tav>
                                      </p:tavLst>
                                    </p:anim>
                                    <p:anim calcmode="lin" valueType="num">
                                      <p:cBhvr additive="base">
                                        <p:cTn id="88" dur="500" fill="hold"/>
                                        <p:tgtEl>
                                          <p:spTgt spid="93"/>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additive="base">
                                        <p:cTn id="91" dur="500" fill="hold"/>
                                        <p:tgtEl>
                                          <p:spTgt spid="94"/>
                                        </p:tgtEl>
                                        <p:attrNameLst>
                                          <p:attrName>ppt_x</p:attrName>
                                        </p:attrNameLst>
                                      </p:cBhvr>
                                      <p:tavLst>
                                        <p:tav tm="0">
                                          <p:val>
                                            <p:strVal val="1+#ppt_w/2"/>
                                          </p:val>
                                        </p:tav>
                                        <p:tav tm="100000">
                                          <p:val>
                                            <p:strVal val="#ppt_x"/>
                                          </p:val>
                                        </p:tav>
                                      </p:tavLst>
                                    </p:anim>
                                    <p:anim calcmode="lin" valueType="num">
                                      <p:cBhvr additive="base">
                                        <p:cTn id="92" dur="5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4" grpId="0"/>
      <p:bldP spid="85" grpId="0"/>
      <p:bldP spid="86" grpId="0"/>
      <p:bldP spid="88" grpId="0"/>
      <p:bldP spid="89" grpId="0"/>
      <p:bldP spid="90" grpId="0"/>
      <p:bldP spid="92" grpId="0"/>
      <p:bldP spid="93" grpId="0"/>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771550"/>
            <a:ext cx="6096000" cy="32170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88"/>
          <p:cNvSpPr>
            <a:spLocks noChangeArrowheads="1"/>
          </p:cNvSpPr>
          <p:nvPr/>
        </p:nvSpPr>
        <p:spPr bwMode="auto">
          <a:xfrm>
            <a:off x="2228528" y="1176506"/>
            <a:ext cx="1981200" cy="181588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a:t>
            </a:r>
            <a:r>
              <a:rPr lang="zh-CN" altLang="en-US" sz="1400" kern="0" dirty="0" smtClean="0">
                <a:solidFill>
                  <a:schemeClr val="tx1">
                    <a:lumMod val="75000"/>
                    <a:lumOff val="25000"/>
                  </a:schemeClr>
                </a:solidFill>
                <a:latin typeface="微软雅黑" pitchFamily="34" charset="-122"/>
                <a:ea typeface="微软雅黑" pitchFamily="34" charset="-122"/>
              </a:rPr>
              <a:t>文本</a:t>
            </a:r>
            <a:endParaRPr lang="en-US" altLang="zh-CN" sz="1400" kern="0" dirty="0" smtClean="0">
              <a:solidFill>
                <a:schemeClr val="tx1">
                  <a:lumMod val="75000"/>
                  <a:lumOff val="25000"/>
                </a:schemeClr>
              </a:solidFill>
              <a:latin typeface="微软雅黑" pitchFamily="34" charset="-122"/>
              <a:ea typeface="微软雅黑" pitchFamily="34" charset="-122"/>
            </a:endParaRPr>
          </a:p>
          <a:p>
            <a:pPr>
              <a:defRPr/>
            </a:pPr>
            <a:r>
              <a:rPr lang="zh-CN" altLang="en-US" sz="1400" kern="0" dirty="0" smtClean="0">
                <a:solidFill>
                  <a:schemeClr val="tx1">
                    <a:lumMod val="75000"/>
                    <a:lumOff val="25000"/>
                  </a:schemeClr>
                </a:solidFill>
                <a:latin typeface="微软雅黑" pitchFamily="34" charset="-122"/>
                <a:ea typeface="微软雅黑" pitchFamily="34" charset="-122"/>
              </a:rPr>
              <a:t>点击</a:t>
            </a:r>
            <a:r>
              <a:rPr lang="zh-CN" altLang="en-US" sz="1400" kern="0" dirty="0">
                <a:solidFill>
                  <a:schemeClr val="tx1">
                    <a:lumMod val="75000"/>
                    <a:lumOff val="25000"/>
                  </a:schemeClr>
                </a:solidFill>
                <a:latin typeface="微软雅黑" pitchFamily="34" charset="-122"/>
                <a:ea typeface="微软雅黑" pitchFamily="34" charset="-122"/>
              </a:rPr>
              <a:t>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a:t>
            </a:r>
            <a:r>
              <a:rPr lang="zh-CN" altLang="en-US" sz="1400" kern="0" dirty="0" smtClean="0">
                <a:solidFill>
                  <a:schemeClr val="tx1">
                    <a:lumMod val="75000"/>
                    <a:lumOff val="25000"/>
                  </a:schemeClr>
                </a:solidFill>
                <a:latin typeface="微软雅黑" pitchFamily="34" charset="-122"/>
                <a:ea typeface="微软雅黑" pitchFamily="34" charset="-122"/>
              </a:rPr>
              <a:t>文本</a:t>
            </a:r>
            <a:endParaRPr lang="en-US" altLang="zh-CN" sz="1400" kern="0" dirty="0" smtClean="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a:t>
            </a:r>
            <a:r>
              <a:rPr lang="zh-CN" altLang="en-US" sz="1400" kern="0" dirty="0" smtClean="0">
                <a:solidFill>
                  <a:schemeClr val="tx1">
                    <a:lumMod val="75000"/>
                    <a:lumOff val="25000"/>
                  </a:schemeClr>
                </a:solidFill>
                <a:latin typeface="微软雅黑" pitchFamily="34" charset="-122"/>
                <a:ea typeface="微软雅黑" pitchFamily="34" charset="-122"/>
              </a:rPr>
              <a:t>文本</a:t>
            </a:r>
            <a:endParaRPr lang="en-US" altLang="zh-CN" sz="1400" kern="0" dirty="0">
              <a:solidFill>
                <a:schemeClr val="tx1">
                  <a:lumMod val="75000"/>
                  <a:lumOff val="25000"/>
                </a:schemeClr>
              </a:solidFill>
              <a:latin typeface="微软雅黑" pitchFamily="34" charset="-122"/>
              <a:ea typeface="微软雅黑" pitchFamily="34" charset="-122"/>
            </a:endParaRPr>
          </a:p>
        </p:txBody>
      </p:sp>
      <p:sp>
        <p:nvSpPr>
          <p:cNvPr id="12" name="Rectangle 189"/>
          <p:cNvSpPr>
            <a:spLocks noChangeArrowheads="1"/>
          </p:cNvSpPr>
          <p:nvPr/>
        </p:nvSpPr>
        <p:spPr bwMode="auto">
          <a:xfrm>
            <a:off x="4637450" y="1192188"/>
            <a:ext cx="1981200" cy="181588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p:txBody>
      </p:sp>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9398" y="1666824"/>
            <a:ext cx="1914525" cy="265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600296"/>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flipV="1">
            <a:off x="6346593" y="2404497"/>
            <a:ext cx="1655762" cy="1481138"/>
          </a:xfrm>
          <a:prstGeom prst="triangle">
            <a:avLst/>
          </a:prstGeom>
          <a:solidFill>
            <a:srgbClr val="FFFFCC"/>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 name="等腰三角形 13"/>
          <p:cNvSpPr/>
          <p:nvPr/>
        </p:nvSpPr>
        <p:spPr>
          <a:xfrm flipV="1">
            <a:off x="3833580" y="2375922"/>
            <a:ext cx="1747838" cy="1509713"/>
          </a:xfrm>
          <a:prstGeom prst="triangle">
            <a:avLst/>
          </a:prstGeom>
          <a:solidFill>
            <a:srgbClr val="D7FFA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等腰三角形 14"/>
          <p:cNvSpPr/>
          <p:nvPr/>
        </p:nvSpPr>
        <p:spPr>
          <a:xfrm flipV="1">
            <a:off x="1188805" y="2375922"/>
            <a:ext cx="1747838" cy="1509713"/>
          </a:xfrm>
          <a:prstGeom prst="triangle">
            <a:avLst/>
          </a:prstGeom>
          <a:solidFill>
            <a:schemeClr val="accent5">
              <a:lumMod val="20000"/>
              <a:lumOff val="80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 name="矩形 15"/>
          <p:cNvSpPr/>
          <p:nvPr/>
        </p:nvSpPr>
        <p:spPr>
          <a:xfrm>
            <a:off x="1918940" y="2225626"/>
            <a:ext cx="720080" cy="720080"/>
          </a:xfrm>
          <a:prstGeom prst="rect">
            <a:avLst/>
          </a:prstGeom>
          <a:solidFill>
            <a:srgbClr val="0070C0"/>
          </a:solidFill>
          <a:ln w="9525" cap="flat" cmpd="sng" algn="ctr">
            <a:gradFill flip="none" rotWithShape="1">
              <a:gsLst>
                <a:gs pos="0">
                  <a:srgbClr val="0070C0"/>
                </a:gs>
                <a:gs pos="50000">
                  <a:srgbClr val="BBE0E3">
                    <a:shade val="67500"/>
                    <a:satMod val="115000"/>
                  </a:srgbClr>
                </a:gs>
                <a:gs pos="100000">
                  <a:srgbClr val="BBE0E3">
                    <a:shade val="100000"/>
                    <a:satMod val="115000"/>
                  </a:srgbClr>
                </a:gs>
              </a:gsLst>
              <a:lin ang="16200000" scaled="1"/>
              <a:tileRect/>
            </a:grad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 name="矩形 16"/>
          <p:cNvSpPr/>
          <p:nvPr/>
        </p:nvSpPr>
        <p:spPr>
          <a:xfrm>
            <a:off x="4583236" y="2156802"/>
            <a:ext cx="720080" cy="720080"/>
          </a:xfrm>
          <a:prstGeom prst="rect">
            <a:avLst/>
          </a:prstGeom>
          <a:solidFill>
            <a:srgbClr val="0E8424"/>
          </a:solidFill>
          <a:ln w="9525" cap="flat" cmpd="sng" algn="ctr">
            <a:gradFill flip="none" rotWithShape="1">
              <a:gsLst>
                <a:gs pos="0">
                  <a:srgbClr val="DDEBCF"/>
                </a:gs>
                <a:gs pos="50000">
                  <a:srgbClr val="9CB86E"/>
                </a:gs>
                <a:gs pos="100000">
                  <a:srgbClr val="156B13"/>
                </a:gs>
              </a:gsLst>
              <a:lin ang="5400000" scaled="0"/>
              <a:tileRect/>
            </a:grad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 name="矩形 17"/>
          <p:cNvSpPr/>
          <p:nvPr/>
        </p:nvSpPr>
        <p:spPr>
          <a:xfrm>
            <a:off x="7095543" y="2156802"/>
            <a:ext cx="720080" cy="720080"/>
          </a:xfrm>
          <a:prstGeom prst="rect">
            <a:avLst/>
          </a:prstGeom>
          <a:solidFill>
            <a:srgbClr val="FF6600"/>
          </a:solidFill>
          <a:ln w="9525" cap="flat" cmpd="sng" algn="ctr">
            <a:gradFill flip="none" rotWithShape="1">
              <a:gsLst>
                <a:gs pos="0">
                  <a:srgbClr val="FFF200"/>
                </a:gs>
                <a:gs pos="45000">
                  <a:srgbClr val="FF7A00"/>
                </a:gs>
                <a:gs pos="70000">
                  <a:srgbClr val="FF0300"/>
                </a:gs>
                <a:gs pos="100000">
                  <a:srgbClr val="4D0808"/>
                </a:gs>
              </a:gsLst>
              <a:lin ang="5400000" scaled="0"/>
              <a:tileRect r="-100000" b="-100000"/>
            </a:grad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730250"/>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9" name="同心圆 18"/>
          <p:cNvSpPr/>
          <p:nvPr/>
        </p:nvSpPr>
        <p:spPr>
          <a:xfrm>
            <a:off x="1933672" y="3904685"/>
            <a:ext cx="250825" cy="107950"/>
          </a:xfrm>
          <a:prstGeom prst="donut">
            <a:avLst/>
          </a:prstGeom>
          <a:solidFill>
            <a:srgbClr val="0070C0"/>
          </a:solidFill>
          <a:ln w="25400" cap="flat" cmpd="sng" algn="ctr">
            <a:solidFill>
              <a:srgbClr val="79DFF7"/>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同心圆 19"/>
          <p:cNvSpPr/>
          <p:nvPr/>
        </p:nvSpPr>
        <p:spPr>
          <a:xfrm>
            <a:off x="4582880" y="3925322"/>
            <a:ext cx="252413" cy="107950"/>
          </a:xfrm>
          <a:prstGeom prst="donut">
            <a:avLst/>
          </a:prstGeom>
          <a:solidFill>
            <a:srgbClr val="009242"/>
          </a:solidFill>
          <a:ln w="25400" cap="flat" cmpd="sng" algn="ctr">
            <a:solidFill>
              <a:srgbClr val="99FF6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1" name="同心圆 20"/>
          <p:cNvSpPr/>
          <p:nvPr/>
        </p:nvSpPr>
        <p:spPr>
          <a:xfrm>
            <a:off x="7072098" y="3920560"/>
            <a:ext cx="252412" cy="107950"/>
          </a:xfrm>
          <a:prstGeom prst="donut">
            <a:avLst/>
          </a:prstGeom>
          <a:solidFill>
            <a:srgbClr val="FFC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2" name="任意多边形 21"/>
          <p:cNvSpPr/>
          <p:nvPr/>
        </p:nvSpPr>
        <p:spPr>
          <a:xfrm>
            <a:off x="2036530" y="1636147"/>
            <a:ext cx="1457325" cy="50165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noFill/>
          <a:ln w="9525" cap="flat" cmpd="sng" algn="ctr">
            <a:solidFill>
              <a:srgbClr val="79DFF7"/>
            </a:solidFill>
            <a:prstDash val="dash"/>
            <a:headEnd type="diamond" w="med" len="med"/>
            <a:tailEnd type="diamond"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3" name="任意多边形 22"/>
          <p:cNvSpPr/>
          <p:nvPr/>
        </p:nvSpPr>
        <p:spPr>
          <a:xfrm>
            <a:off x="4714644" y="1636147"/>
            <a:ext cx="1419224" cy="390517"/>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noFill/>
          <a:ln w="9525" cap="flat" cmpd="sng" algn="ctr">
            <a:solidFill>
              <a:srgbClr val="D7FFAF"/>
            </a:solidFill>
            <a:prstDash val="dash"/>
            <a:headEnd type="diamond" w="med" len="med"/>
            <a:tailEnd type="diamond"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 name="任意多边形 29"/>
          <p:cNvSpPr/>
          <p:nvPr/>
        </p:nvSpPr>
        <p:spPr>
          <a:xfrm>
            <a:off x="7214975" y="1602810"/>
            <a:ext cx="1463656" cy="423854"/>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noFill/>
          <a:ln w="9525" cap="flat" cmpd="sng" algn="ctr">
            <a:solidFill>
              <a:srgbClr val="FFFFCC"/>
            </a:solidFill>
            <a:prstDash val="dash"/>
            <a:headEnd type="diamond" w="med" len="med"/>
            <a:tailEnd type="diamond"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mn-ea"/>
              <a:cs typeface="+mn-cs"/>
            </a:endParaRPr>
          </a:p>
        </p:txBody>
      </p:sp>
      <p:cxnSp>
        <p:nvCxnSpPr>
          <p:cNvPr id="32" name="直接连接符 31"/>
          <p:cNvCxnSpPr>
            <a:stCxn id="19" idx="0"/>
          </p:cNvCxnSpPr>
          <p:nvPr/>
        </p:nvCxnSpPr>
        <p:spPr>
          <a:xfrm rot="16200000" flipV="1">
            <a:off x="1662037" y="3507636"/>
            <a:ext cx="234947" cy="559151"/>
          </a:xfrm>
          <a:prstGeom prst="line">
            <a:avLst/>
          </a:prstGeom>
          <a:noFill/>
          <a:ln w="9525" cap="flat" cmpd="sng" algn="ctr">
            <a:solidFill>
              <a:schemeClr val="bg1"/>
            </a:solidFill>
            <a:prstDash val="dash"/>
            <a:headEnd type="oval" w="med" len="med"/>
            <a:tailEnd type="oval" w="med" len="med"/>
          </a:ln>
          <a:effectLst/>
        </p:spPr>
      </p:cxnSp>
      <p:cxnSp>
        <p:nvCxnSpPr>
          <p:cNvPr id="34" name="直接连接符 33"/>
          <p:cNvCxnSpPr>
            <a:stCxn id="20" idx="0"/>
          </p:cNvCxnSpPr>
          <p:nvPr/>
        </p:nvCxnSpPr>
        <p:spPr>
          <a:xfrm rot="16200000" flipV="1">
            <a:off x="4386428" y="3602663"/>
            <a:ext cx="187325" cy="457994"/>
          </a:xfrm>
          <a:prstGeom prst="line">
            <a:avLst/>
          </a:prstGeom>
          <a:noFill/>
          <a:ln w="9525" cap="flat" cmpd="sng" algn="ctr">
            <a:solidFill>
              <a:schemeClr val="bg1"/>
            </a:solidFill>
            <a:prstDash val="dash"/>
            <a:headEnd type="oval" w="med" len="med"/>
            <a:tailEnd type="oval" w="med" len="med"/>
          </a:ln>
          <a:effectLst/>
        </p:spPr>
      </p:cxnSp>
      <p:cxnSp>
        <p:nvCxnSpPr>
          <p:cNvPr id="35" name="直接连接符 34"/>
          <p:cNvCxnSpPr/>
          <p:nvPr/>
        </p:nvCxnSpPr>
        <p:spPr>
          <a:xfrm flipH="1" flipV="1">
            <a:off x="6760930" y="3715772"/>
            <a:ext cx="425450" cy="217488"/>
          </a:xfrm>
          <a:prstGeom prst="line">
            <a:avLst/>
          </a:prstGeom>
          <a:noFill/>
          <a:ln w="9525" cap="flat" cmpd="sng" algn="ctr">
            <a:solidFill>
              <a:schemeClr val="bg1"/>
            </a:solidFill>
            <a:prstDash val="dash"/>
            <a:headEnd type="oval" w="med" len="med"/>
            <a:tailEnd type="oval" w="med" len="med"/>
          </a:ln>
          <a:effectLst/>
        </p:spPr>
      </p:cxnSp>
      <p:sp>
        <p:nvSpPr>
          <p:cNvPr id="36" name="TextBox 23"/>
          <p:cNvSpPr txBox="1">
            <a:spLocks noChangeArrowheads="1"/>
          </p:cNvSpPr>
          <p:nvPr/>
        </p:nvSpPr>
        <p:spPr bwMode="auto">
          <a:xfrm>
            <a:off x="2374668" y="1078935"/>
            <a:ext cx="1262062" cy="523875"/>
          </a:xfrm>
          <a:prstGeom prst="rect">
            <a:avLst/>
          </a:prstGeom>
          <a:noFill/>
          <a:ln w="9525">
            <a:noFill/>
            <a:miter lim="800000"/>
            <a:headEnd/>
            <a:tailEnd/>
          </a:ln>
        </p:spPr>
        <p:txBody>
          <a:bodyPr wrap="none">
            <a:spAutoFit/>
          </a:bodyPr>
          <a:lstStyle/>
          <a:p>
            <a:r>
              <a:rPr lang="zh-CN" altLang="en-US" sz="1400">
                <a:solidFill>
                  <a:schemeClr val="bg1"/>
                </a:solidFill>
                <a:latin typeface="微软雅黑" pitchFamily="34" charset="-122"/>
                <a:ea typeface="微软雅黑" pitchFamily="34" charset="-122"/>
              </a:rPr>
              <a:t>在此插入内容</a:t>
            </a:r>
            <a:endParaRPr lang="en-US" altLang="zh-CN" sz="1400">
              <a:solidFill>
                <a:schemeClr val="bg1"/>
              </a:solidFill>
              <a:latin typeface="微软雅黑" pitchFamily="34" charset="-122"/>
              <a:ea typeface="微软雅黑" pitchFamily="34" charset="-122"/>
            </a:endParaRPr>
          </a:p>
          <a:p>
            <a:r>
              <a:rPr lang="zh-CN" altLang="en-US" sz="1400">
                <a:solidFill>
                  <a:schemeClr val="bg1"/>
                </a:solidFill>
                <a:latin typeface="微软雅黑" pitchFamily="34" charset="-122"/>
                <a:ea typeface="微软雅黑" pitchFamily="34" charset="-122"/>
              </a:rPr>
              <a:t>在此插入内容</a:t>
            </a:r>
            <a:endParaRPr lang="en-US" altLang="zh-CN" sz="1400">
              <a:solidFill>
                <a:schemeClr val="bg1"/>
              </a:solidFill>
              <a:latin typeface="微软雅黑" pitchFamily="34" charset="-122"/>
              <a:ea typeface="微软雅黑" pitchFamily="34" charset="-122"/>
            </a:endParaRPr>
          </a:p>
        </p:txBody>
      </p:sp>
      <p:sp>
        <p:nvSpPr>
          <p:cNvPr id="37" name="TextBox 28"/>
          <p:cNvSpPr txBox="1">
            <a:spLocks noChangeArrowheads="1"/>
          </p:cNvSpPr>
          <p:nvPr/>
        </p:nvSpPr>
        <p:spPr bwMode="auto">
          <a:xfrm>
            <a:off x="4930543" y="1078935"/>
            <a:ext cx="1262062" cy="523875"/>
          </a:xfrm>
          <a:prstGeom prst="rect">
            <a:avLst/>
          </a:prstGeom>
          <a:noFill/>
          <a:ln w="9525">
            <a:noFill/>
            <a:miter lim="800000"/>
            <a:headEnd/>
            <a:tailEnd/>
          </a:ln>
        </p:spPr>
        <p:txBody>
          <a:bodyPr wrap="none">
            <a:spAutoFit/>
          </a:bodyPr>
          <a:lstStyle/>
          <a:p>
            <a:r>
              <a:rPr lang="zh-CN" altLang="en-US" sz="1400">
                <a:solidFill>
                  <a:schemeClr val="bg1"/>
                </a:solidFill>
                <a:latin typeface="微软雅黑" pitchFamily="34" charset="-122"/>
                <a:ea typeface="微软雅黑" pitchFamily="34" charset="-122"/>
              </a:rPr>
              <a:t>在此插入内容</a:t>
            </a:r>
            <a:endParaRPr lang="en-US" altLang="zh-CN" sz="1400">
              <a:solidFill>
                <a:schemeClr val="bg1"/>
              </a:solidFill>
              <a:latin typeface="微软雅黑" pitchFamily="34" charset="-122"/>
              <a:ea typeface="微软雅黑" pitchFamily="34" charset="-122"/>
            </a:endParaRPr>
          </a:p>
          <a:p>
            <a:r>
              <a:rPr lang="zh-CN" altLang="en-US" sz="1400">
                <a:solidFill>
                  <a:schemeClr val="bg1"/>
                </a:solidFill>
                <a:latin typeface="微软雅黑" pitchFamily="34" charset="-122"/>
                <a:ea typeface="微软雅黑" pitchFamily="34" charset="-122"/>
              </a:rPr>
              <a:t>在此插入内容</a:t>
            </a:r>
            <a:endParaRPr lang="en-US" altLang="zh-CN" sz="1400">
              <a:solidFill>
                <a:schemeClr val="bg1"/>
              </a:solidFill>
              <a:latin typeface="微软雅黑" pitchFamily="34" charset="-122"/>
              <a:ea typeface="微软雅黑" pitchFamily="34" charset="-122"/>
            </a:endParaRPr>
          </a:p>
        </p:txBody>
      </p:sp>
      <p:sp>
        <p:nvSpPr>
          <p:cNvPr id="38" name="TextBox 29"/>
          <p:cNvSpPr txBox="1">
            <a:spLocks noChangeArrowheads="1"/>
          </p:cNvSpPr>
          <p:nvPr/>
        </p:nvSpPr>
        <p:spPr bwMode="auto">
          <a:xfrm>
            <a:off x="7473718" y="1078935"/>
            <a:ext cx="1262062" cy="523875"/>
          </a:xfrm>
          <a:prstGeom prst="rect">
            <a:avLst/>
          </a:prstGeom>
          <a:noFill/>
          <a:ln w="9525">
            <a:noFill/>
            <a:miter lim="800000"/>
            <a:headEnd/>
            <a:tailEnd/>
          </a:ln>
        </p:spPr>
        <p:txBody>
          <a:bodyPr wrap="none">
            <a:spAutoFit/>
          </a:bodyPr>
          <a:lstStyle/>
          <a:p>
            <a:r>
              <a:rPr lang="zh-CN" altLang="en-US" sz="1400" dirty="0">
                <a:solidFill>
                  <a:schemeClr val="bg1"/>
                </a:solidFill>
                <a:latin typeface="微软雅黑" pitchFamily="34" charset="-122"/>
                <a:ea typeface="微软雅黑" pitchFamily="34" charset="-122"/>
              </a:rPr>
              <a:t>在此插入内容</a:t>
            </a:r>
            <a:endParaRPr lang="en-US" altLang="zh-CN" sz="1400" dirty="0">
              <a:solidFill>
                <a:schemeClr val="bg1"/>
              </a:solidFill>
              <a:latin typeface="微软雅黑" pitchFamily="34" charset="-122"/>
              <a:ea typeface="微软雅黑" pitchFamily="34" charset="-122"/>
            </a:endParaRPr>
          </a:p>
          <a:p>
            <a:r>
              <a:rPr lang="zh-CN" altLang="en-US" sz="1400" dirty="0">
                <a:solidFill>
                  <a:schemeClr val="bg1"/>
                </a:solidFill>
                <a:latin typeface="微软雅黑" pitchFamily="34" charset="-122"/>
                <a:ea typeface="微软雅黑" pitchFamily="34" charset="-122"/>
              </a:rPr>
              <a:t>在此插入内容</a:t>
            </a:r>
            <a:endParaRPr lang="en-US" altLang="zh-CN" sz="1400" dirty="0">
              <a:solidFill>
                <a:schemeClr val="bg1"/>
              </a:solidFill>
              <a:latin typeface="微软雅黑" pitchFamily="34" charset="-122"/>
              <a:ea typeface="微软雅黑" pitchFamily="34" charset="-122"/>
            </a:endParaRPr>
          </a:p>
        </p:txBody>
      </p:sp>
      <p:sp>
        <p:nvSpPr>
          <p:cNvPr id="39" name="TextBox 30"/>
          <p:cNvSpPr txBox="1">
            <a:spLocks noChangeArrowheads="1"/>
          </p:cNvSpPr>
          <p:nvPr/>
        </p:nvSpPr>
        <p:spPr bwMode="auto">
          <a:xfrm>
            <a:off x="5498868" y="3164910"/>
            <a:ext cx="1262062" cy="522287"/>
          </a:xfrm>
          <a:prstGeom prst="rect">
            <a:avLst/>
          </a:prstGeom>
          <a:noFill/>
          <a:ln w="9525">
            <a:noFill/>
            <a:miter lim="800000"/>
            <a:headEnd/>
            <a:tailEnd/>
          </a:ln>
        </p:spPr>
        <p:txBody>
          <a:bodyPr wrap="none">
            <a:spAutoFit/>
          </a:bodyPr>
          <a:lstStyle/>
          <a:p>
            <a:r>
              <a:rPr lang="zh-CN" altLang="en-US" sz="1400" dirty="0">
                <a:solidFill>
                  <a:schemeClr val="bg1"/>
                </a:solidFill>
                <a:latin typeface="微软雅黑" pitchFamily="34" charset="-122"/>
                <a:ea typeface="微软雅黑" pitchFamily="34" charset="-122"/>
              </a:rPr>
              <a:t>在此插入内容</a:t>
            </a:r>
            <a:endParaRPr lang="en-US" altLang="zh-CN" sz="1400" dirty="0">
              <a:solidFill>
                <a:schemeClr val="bg1"/>
              </a:solidFill>
              <a:latin typeface="微软雅黑" pitchFamily="34" charset="-122"/>
              <a:ea typeface="微软雅黑" pitchFamily="34" charset="-122"/>
            </a:endParaRPr>
          </a:p>
          <a:p>
            <a:r>
              <a:rPr lang="zh-CN" altLang="en-US" sz="1400" dirty="0">
                <a:solidFill>
                  <a:schemeClr val="bg1"/>
                </a:solidFill>
                <a:latin typeface="微软雅黑" pitchFamily="34" charset="-122"/>
                <a:ea typeface="微软雅黑" pitchFamily="34" charset="-122"/>
              </a:rPr>
              <a:t>在此插入内容</a:t>
            </a:r>
            <a:endParaRPr lang="en-US" altLang="zh-CN" sz="1400" dirty="0">
              <a:solidFill>
                <a:schemeClr val="bg1"/>
              </a:solidFill>
              <a:latin typeface="微软雅黑" pitchFamily="34" charset="-122"/>
              <a:ea typeface="微软雅黑" pitchFamily="34" charset="-122"/>
            </a:endParaRPr>
          </a:p>
        </p:txBody>
      </p:sp>
      <p:sp>
        <p:nvSpPr>
          <p:cNvPr id="40" name="TextBox 31"/>
          <p:cNvSpPr txBox="1">
            <a:spLocks noChangeArrowheads="1"/>
          </p:cNvSpPr>
          <p:nvPr/>
        </p:nvSpPr>
        <p:spPr bwMode="auto">
          <a:xfrm>
            <a:off x="2862030" y="3141097"/>
            <a:ext cx="1262063" cy="522288"/>
          </a:xfrm>
          <a:prstGeom prst="rect">
            <a:avLst/>
          </a:prstGeom>
          <a:noFill/>
          <a:ln w="9525">
            <a:noFill/>
            <a:miter lim="800000"/>
            <a:headEnd/>
            <a:tailEnd/>
          </a:ln>
        </p:spPr>
        <p:txBody>
          <a:bodyPr wrap="none">
            <a:spAutoFit/>
          </a:bodyPr>
          <a:lstStyle/>
          <a:p>
            <a:r>
              <a:rPr lang="zh-CN" altLang="en-US" sz="1400" dirty="0">
                <a:solidFill>
                  <a:schemeClr val="bg1"/>
                </a:solidFill>
                <a:latin typeface="微软雅黑" pitchFamily="34" charset="-122"/>
                <a:ea typeface="微软雅黑" pitchFamily="34" charset="-122"/>
              </a:rPr>
              <a:t>在此插入内容</a:t>
            </a:r>
            <a:endParaRPr lang="en-US" altLang="zh-CN" sz="1400" dirty="0">
              <a:solidFill>
                <a:schemeClr val="bg1"/>
              </a:solidFill>
              <a:latin typeface="微软雅黑" pitchFamily="34" charset="-122"/>
              <a:ea typeface="微软雅黑" pitchFamily="34" charset="-122"/>
            </a:endParaRPr>
          </a:p>
          <a:p>
            <a:r>
              <a:rPr lang="zh-CN" altLang="en-US" sz="1400" dirty="0">
                <a:solidFill>
                  <a:schemeClr val="bg1"/>
                </a:solidFill>
                <a:latin typeface="微软雅黑" pitchFamily="34" charset="-122"/>
                <a:ea typeface="微软雅黑" pitchFamily="34" charset="-122"/>
              </a:rPr>
              <a:t>在此插入内容</a:t>
            </a:r>
            <a:endParaRPr lang="en-US" altLang="zh-CN" sz="1400" dirty="0">
              <a:solidFill>
                <a:schemeClr val="bg1"/>
              </a:solidFill>
              <a:latin typeface="微软雅黑" pitchFamily="34" charset="-122"/>
              <a:ea typeface="微软雅黑" pitchFamily="34" charset="-122"/>
            </a:endParaRPr>
          </a:p>
        </p:txBody>
      </p:sp>
      <p:sp>
        <p:nvSpPr>
          <p:cNvPr id="41" name="TextBox 32"/>
          <p:cNvSpPr txBox="1">
            <a:spLocks noChangeArrowheads="1"/>
          </p:cNvSpPr>
          <p:nvPr/>
        </p:nvSpPr>
        <p:spPr bwMode="auto">
          <a:xfrm>
            <a:off x="293455" y="3164910"/>
            <a:ext cx="1262063" cy="522287"/>
          </a:xfrm>
          <a:prstGeom prst="rect">
            <a:avLst/>
          </a:prstGeom>
          <a:noFill/>
          <a:ln w="9525">
            <a:noFill/>
            <a:miter lim="800000"/>
            <a:headEnd/>
            <a:tailEnd/>
          </a:ln>
        </p:spPr>
        <p:txBody>
          <a:bodyPr wrap="none">
            <a:spAutoFit/>
          </a:bodyPr>
          <a:lstStyle/>
          <a:p>
            <a:r>
              <a:rPr lang="zh-CN" altLang="en-US" sz="1400">
                <a:solidFill>
                  <a:schemeClr val="bg1"/>
                </a:solidFill>
                <a:latin typeface="微软雅黑" pitchFamily="34" charset="-122"/>
                <a:ea typeface="微软雅黑" pitchFamily="34" charset="-122"/>
              </a:rPr>
              <a:t>在此插入内容</a:t>
            </a:r>
            <a:endParaRPr lang="en-US" altLang="zh-CN" sz="1400">
              <a:solidFill>
                <a:schemeClr val="bg1"/>
              </a:solidFill>
              <a:latin typeface="微软雅黑" pitchFamily="34" charset="-122"/>
              <a:ea typeface="微软雅黑" pitchFamily="34" charset="-122"/>
            </a:endParaRPr>
          </a:p>
          <a:p>
            <a:r>
              <a:rPr lang="zh-CN" altLang="en-US" sz="1400">
                <a:solidFill>
                  <a:schemeClr val="bg1"/>
                </a:solidFill>
                <a:latin typeface="微软雅黑" pitchFamily="34" charset="-122"/>
                <a:ea typeface="微软雅黑" pitchFamily="34" charset="-122"/>
              </a:rPr>
              <a:t>在此插入内容</a:t>
            </a:r>
            <a:endParaRPr lang="en-US" altLang="zh-CN" sz="140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576291342"/>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250"/>
                                        <p:tgtEl>
                                          <p:spTgt spid="19"/>
                                        </p:tgtEl>
                                      </p:cBhvr>
                                    </p:animEffect>
                                  </p:childTnLst>
                                </p:cTn>
                              </p:par>
                            </p:childTnLst>
                          </p:cTn>
                        </p:par>
                        <p:par>
                          <p:cTn id="8" fill="hold">
                            <p:stCondLst>
                              <p:cond delay="25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250"/>
                                        <p:tgtEl>
                                          <p:spTgt spid="20"/>
                                        </p:tgtEl>
                                      </p:cBhvr>
                                    </p:animEffec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250"/>
                                        <p:tgtEl>
                                          <p:spTgt spid="21"/>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par>
                                <p:cTn id="23" presetID="22" presetClass="entr" presetSubtype="4"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1750"/>
                            </p:stCondLst>
                            <p:childTnLst>
                              <p:par>
                                <p:cTn id="37" presetID="2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225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2750"/>
                            </p:stCondLst>
                            <p:childTnLst>
                              <p:par>
                                <p:cTn id="57" presetID="22" presetClass="entr" presetSubtype="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par>
                          <p:cTn id="66" fill="hold">
                            <p:stCondLst>
                              <p:cond delay="3250"/>
                            </p:stCondLst>
                            <p:childTnLst>
                              <p:par>
                                <p:cTn id="67" presetID="14" presetClass="entr" presetSubtype="10"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5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randombar(horizontal)">
                                      <p:cBhvr>
                                        <p:cTn id="72" dur="500"/>
                                        <p:tgtEl>
                                          <p:spTgt spid="37"/>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randombar(horizontal)">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0"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89268" y="2699751"/>
            <a:ext cx="5787597" cy="1175981"/>
            <a:chOff x="1754978" y="2693267"/>
            <a:chExt cx="5787597" cy="1175981"/>
          </a:xfrm>
        </p:grpSpPr>
        <p:sp>
          <p:nvSpPr>
            <p:cNvPr id="26" name="剪去同侧角的矩形 6"/>
            <p:cNvSpPr/>
            <p:nvPr/>
          </p:nvSpPr>
          <p:spPr>
            <a:xfrm>
              <a:off x="4568558" y="2693267"/>
              <a:ext cx="530131" cy="864096"/>
            </a:xfrm>
            <a:custGeom>
              <a:avLst/>
              <a:gdLst>
                <a:gd name="connsiteX0" fmla="*/ 73488 w 440922"/>
                <a:gd name="connsiteY0" fmla="*/ 0 h 1152129"/>
                <a:gd name="connsiteX1" fmla="*/ 367434 w 440922"/>
                <a:gd name="connsiteY1" fmla="*/ 0 h 1152129"/>
                <a:gd name="connsiteX2" fmla="*/ 440922 w 440922"/>
                <a:gd name="connsiteY2" fmla="*/ 73488 h 1152129"/>
                <a:gd name="connsiteX3" fmla="*/ 440922 w 440922"/>
                <a:gd name="connsiteY3" fmla="*/ 1152129 h 1152129"/>
                <a:gd name="connsiteX4" fmla="*/ 440922 w 440922"/>
                <a:gd name="connsiteY4" fmla="*/ 1152129 h 1152129"/>
                <a:gd name="connsiteX5" fmla="*/ 0 w 440922"/>
                <a:gd name="connsiteY5" fmla="*/ 1152129 h 1152129"/>
                <a:gd name="connsiteX6" fmla="*/ 0 w 440922"/>
                <a:gd name="connsiteY6" fmla="*/ 1152129 h 1152129"/>
                <a:gd name="connsiteX7" fmla="*/ 0 w 440922"/>
                <a:gd name="connsiteY7" fmla="*/ 73488 h 1152129"/>
                <a:gd name="connsiteX8" fmla="*/ 73488 w 440922"/>
                <a:gd name="connsiteY8" fmla="*/ 0 h 1152129"/>
                <a:gd name="connsiteX0" fmla="*/ 73488 w 530131"/>
                <a:gd name="connsiteY0" fmla="*/ 0 h 1152129"/>
                <a:gd name="connsiteX1" fmla="*/ 367434 w 530131"/>
                <a:gd name="connsiteY1" fmla="*/ 0 h 1152129"/>
                <a:gd name="connsiteX2" fmla="*/ 440922 w 530131"/>
                <a:gd name="connsiteY2" fmla="*/ 73488 h 1152129"/>
                <a:gd name="connsiteX3" fmla="*/ 440922 w 530131"/>
                <a:gd name="connsiteY3" fmla="*/ 1152129 h 1152129"/>
                <a:gd name="connsiteX4" fmla="*/ 530131 w 530131"/>
                <a:gd name="connsiteY4" fmla="*/ 1152129 h 1152129"/>
                <a:gd name="connsiteX5" fmla="*/ 0 w 530131"/>
                <a:gd name="connsiteY5" fmla="*/ 1152129 h 1152129"/>
                <a:gd name="connsiteX6" fmla="*/ 0 w 530131"/>
                <a:gd name="connsiteY6" fmla="*/ 1152129 h 1152129"/>
                <a:gd name="connsiteX7" fmla="*/ 0 w 530131"/>
                <a:gd name="connsiteY7" fmla="*/ 73488 h 1152129"/>
                <a:gd name="connsiteX8" fmla="*/ 73488 w 530131"/>
                <a:gd name="connsiteY8" fmla="*/ 0 h 1152129"/>
                <a:gd name="connsiteX0" fmla="*/ 73488 w 530131"/>
                <a:gd name="connsiteY0" fmla="*/ 0 h 1152129"/>
                <a:gd name="connsiteX1" fmla="*/ 367434 w 530131"/>
                <a:gd name="connsiteY1" fmla="*/ 0 h 1152129"/>
                <a:gd name="connsiteX2" fmla="*/ 440922 w 530131"/>
                <a:gd name="connsiteY2" fmla="*/ 73488 h 1152129"/>
                <a:gd name="connsiteX3" fmla="*/ 530131 w 530131"/>
                <a:gd name="connsiteY3" fmla="*/ 1152129 h 1152129"/>
                <a:gd name="connsiteX4" fmla="*/ 0 w 530131"/>
                <a:gd name="connsiteY4" fmla="*/ 1152129 h 1152129"/>
                <a:gd name="connsiteX5" fmla="*/ 0 w 530131"/>
                <a:gd name="connsiteY5" fmla="*/ 1152129 h 1152129"/>
                <a:gd name="connsiteX6" fmla="*/ 0 w 530131"/>
                <a:gd name="connsiteY6" fmla="*/ 73488 h 1152129"/>
                <a:gd name="connsiteX7" fmla="*/ 73488 w 530131"/>
                <a:gd name="connsiteY7" fmla="*/ 0 h 115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131" h="1152129">
                  <a:moveTo>
                    <a:pt x="73488" y="0"/>
                  </a:moveTo>
                  <a:lnTo>
                    <a:pt x="367434" y="0"/>
                  </a:lnTo>
                  <a:lnTo>
                    <a:pt x="440922" y="73488"/>
                  </a:lnTo>
                  <a:lnTo>
                    <a:pt x="530131" y="1152129"/>
                  </a:lnTo>
                  <a:lnTo>
                    <a:pt x="0" y="1152129"/>
                  </a:lnTo>
                  <a:lnTo>
                    <a:pt x="0" y="1152129"/>
                  </a:lnTo>
                  <a:lnTo>
                    <a:pt x="0" y="73488"/>
                  </a:lnTo>
                  <a:lnTo>
                    <a:pt x="73488" y="0"/>
                  </a:lnTo>
                  <a:close/>
                </a:path>
              </a:pathLst>
            </a:custGeom>
            <a:solidFill>
              <a:schemeClr val="bg1">
                <a:lumMod val="65000"/>
              </a:schemeClr>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54978" y="3053307"/>
              <a:ext cx="5787597" cy="10801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4"/>
            <p:cNvSpPr/>
            <p:nvPr/>
          </p:nvSpPr>
          <p:spPr>
            <a:xfrm>
              <a:off x="1754979" y="2765276"/>
              <a:ext cx="5733622" cy="288030"/>
            </a:xfrm>
            <a:custGeom>
              <a:avLst/>
              <a:gdLst>
                <a:gd name="connsiteX0" fmla="*/ 0 w 5634372"/>
                <a:gd name="connsiteY0" fmla="*/ 0 h 396044"/>
                <a:gd name="connsiteX1" fmla="*/ 5634372 w 5634372"/>
                <a:gd name="connsiteY1" fmla="*/ 0 h 396044"/>
                <a:gd name="connsiteX2" fmla="*/ 5634372 w 5634372"/>
                <a:gd name="connsiteY2" fmla="*/ 396044 h 396044"/>
                <a:gd name="connsiteX3" fmla="*/ 0 w 5634372"/>
                <a:gd name="connsiteY3" fmla="*/ 396044 h 396044"/>
                <a:gd name="connsiteX4" fmla="*/ 0 w 5634372"/>
                <a:gd name="connsiteY4" fmla="*/ 0 h 396044"/>
                <a:gd name="connsiteX0" fmla="*/ 367990 w 5634372"/>
                <a:gd name="connsiteY0" fmla="*/ 33453 h 396044"/>
                <a:gd name="connsiteX1" fmla="*/ 5634372 w 5634372"/>
                <a:gd name="connsiteY1" fmla="*/ 0 h 396044"/>
                <a:gd name="connsiteX2" fmla="*/ 5634372 w 5634372"/>
                <a:gd name="connsiteY2" fmla="*/ 396044 h 396044"/>
                <a:gd name="connsiteX3" fmla="*/ 0 w 5634372"/>
                <a:gd name="connsiteY3" fmla="*/ 396044 h 396044"/>
                <a:gd name="connsiteX4" fmla="*/ 367990 w 5634372"/>
                <a:gd name="connsiteY4" fmla="*/ 33453 h 396044"/>
                <a:gd name="connsiteX0" fmla="*/ 367990 w 5634372"/>
                <a:gd name="connsiteY0" fmla="*/ 11151 h 373742"/>
                <a:gd name="connsiteX1" fmla="*/ 4954147 w 5634372"/>
                <a:gd name="connsiteY1" fmla="*/ 0 h 373742"/>
                <a:gd name="connsiteX2" fmla="*/ 5634372 w 5634372"/>
                <a:gd name="connsiteY2" fmla="*/ 373742 h 373742"/>
                <a:gd name="connsiteX3" fmla="*/ 0 w 5634372"/>
                <a:gd name="connsiteY3" fmla="*/ 373742 h 373742"/>
                <a:gd name="connsiteX4" fmla="*/ 367990 w 5634372"/>
                <a:gd name="connsiteY4" fmla="*/ 11151 h 373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4372" h="373742">
                  <a:moveTo>
                    <a:pt x="367990" y="11151"/>
                  </a:moveTo>
                  <a:lnTo>
                    <a:pt x="4954147" y="0"/>
                  </a:lnTo>
                  <a:lnTo>
                    <a:pt x="5634372" y="373742"/>
                  </a:lnTo>
                  <a:lnTo>
                    <a:pt x="0" y="373742"/>
                  </a:lnTo>
                  <a:lnTo>
                    <a:pt x="367990" y="1115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剪去同侧角的矩形 1"/>
            <p:cNvSpPr/>
            <p:nvPr/>
          </p:nvSpPr>
          <p:spPr>
            <a:xfrm>
              <a:off x="4289869" y="2693267"/>
              <a:ext cx="603312" cy="1175981"/>
            </a:xfrm>
            <a:custGeom>
              <a:avLst/>
              <a:gdLst>
                <a:gd name="connsiteX0" fmla="*/ 73488 w 440922"/>
                <a:gd name="connsiteY0" fmla="*/ 0 h 1152129"/>
                <a:gd name="connsiteX1" fmla="*/ 367434 w 440922"/>
                <a:gd name="connsiteY1" fmla="*/ 0 h 1152129"/>
                <a:gd name="connsiteX2" fmla="*/ 440922 w 440922"/>
                <a:gd name="connsiteY2" fmla="*/ 73488 h 1152129"/>
                <a:gd name="connsiteX3" fmla="*/ 440922 w 440922"/>
                <a:gd name="connsiteY3" fmla="*/ 1152129 h 1152129"/>
                <a:gd name="connsiteX4" fmla="*/ 440922 w 440922"/>
                <a:gd name="connsiteY4" fmla="*/ 1152129 h 1152129"/>
                <a:gd name="connsiteX5" fmla="*/ 0 w 440922"/>
                <a:gd name="connsiteY5" fmla="*/ 1152129 h 1152129"/>
                <a:gd name="connsiteX6" fmla="*/ 0 w 440922"/>
                <a:gd name="connsiteY6" fmla="*/ 1152129 h 1152129"/>
                <a:gd name="connsiteX7" fmla="*/ 0 w 440922"/>
                <a:gd name="connsiteY7" fmla="*/ 73488 h 1152129"/>
                <a:gd name="connsiteX8" fmla="*/ 73488 w 440922"/>
                <a:gd name="connsiteY8" fmla="*/ 0 h 1152129"/>
                <a:gd name="connsiteX0" fmla="*/ 129244 w 496678"/>
                <a:gd name="connsiteY0" fmla="*/ 0 h 1163281"/>
                <a:gd name="connsiteX1" fmla="*/ 423190 w 496678"/>
                <a:gd name="connsiteY1" fmla="*/ 0 h 1163281"/>
                <a:gd name="connsiteX2" fmla="*/ 496678 w 496678"/>
                <a:gd name="connsiteY2" fmla="*/ 73488 h 1163281"/>
                <a:gd name="connsiteX3" fmla="*/ 496678 w 496678"/>
                <a:gd name="connsiteY3" fmla="*/ 1152129 h 1163281"/>
                <a:gd name="connsiteX4" fmla="*/ 496678 w 496678"/>
                <a:gd name="connsiteY4" fmla="*/ 1152129 h 1163281"/>
                <a:gd name="connsiteX5" fmla="*/ 55756 w 496678"/>
                <a:gd name="connsiteY5" fmla="*/ 1152129 h 1163281"/>
                <a:gd name="connsiteX6" fmla="*/ 0 w 496678"/>
                <a:gd name="connsiteY6" fmla="*/ 1163281 h 1163281"/>
                <a:gd name="connsiteX7" fmla="*/ 55756 w 496678"/>
                <a:gd name="connsiteY7" fmla="*/ 73488 h 1163281"/>
                <a:gd name="connsiteX8" fmla="*/ 129244 w 496678"/>
                <a:gd name="connsiteY8" fmla="*/ 0 h 1163281"/>
                <a:gd name="connsiteX0" fmla="*/ 129244 w 496678"/>
                <a:gd name="connsiteY0" fmla="*/ 0 h 1163281"/>
                <a:gd name="connsiteX1" fmla="*/ 423190 w 496678"/>
                <a:gd name="connsiteY1" fmla="*/ 0 h 1163281"/>
                <a:gd name="connsiteX2" fmla="*/ 496678 w 496678"/>
                <a:gd name="connsiteY2" fmla="*/ 73488 h 1163281"/>
                <a:gd name="connsiteX3" fmla="*/ 496678 w 496678"/>
                <a:gd name="connsiteY3" fmla="*/ 1152129 h 1163281"/>
                <a:gd name="connsiteX4" fmla="*/ 496678 w 496678"/>
                <a:gd name="connsiteY4" fmla="*/ 1152129 h 1163281"/>
                <a:gd name="connsiteX5" fmla="*/ 0 w 496678"/>
                <a:gd name="connsiteY5" fmla="*/ 1163281 h 1163281"/>
                <a:gd name="connsiteX6" fmla="*/ 55756 w 496678"/>
                <a:gd name="connsiteY6" fmla="*/ 73488 h 1163281"/>
                <a:gd name="connsiteX7" fmla="*/ 129244 w 496678"/>
                <a:gd name="connsiteY7" fmla="*/ 0 h 1163281"/>
                <a:gd name="connsiteX0" fmla="*/ 129244 w 541283"/>
                <a:gd name="connsiteY0" fmla="*/ 0 h 1163281"/>
                <a:gd name="connsiteX1" fmla="*/ 423190 w 541283"/>
                <a:gd name="connsiteY1" fmla="*/ 0 h 1163281"/>
                <a:gd name="connsiteX2" fmla="*/ 496678 w 541283"/>
                <a:gd name="connsiteY2" fmla="*/ 73488 h 1163281"/>
                <a:gd name="connsiteX3" fmla="*/ 496678 w 541283"/>
                <a:gd name="connsiteY3" fmla="*/ 1152129 h 1163281"/>
                <a:gd name="connsiteX4" fmla="*/ 541283 w 541283"/>
                <a:gd name="connsiteY4" fmla="*/ 1163280 h 1163281"/>
                <a:gd name="connsiteX5" fmla="*/ 0 w 541283"/>
                <a:gd name="connsiteY5" fmla="*/ 1163281 h 1163281"/>
                <a:gd name="connsiteX6" fmla="*/ 55756 w 541283"/>
                <a:gd name="connsiteY6" fmla="*/ 73488 h 1163281"/>
                <a:gd name="connsiteX7" fmla="*/ 129244 w 541283"/>
                <a:gd name="connsiteY7" fmla="*/ 0 h 1163281"/>
                <a:gd name="connsiteX0" fmla="*/ 129244 w 541283"/>
                <a:gd name="connsiteY0" fmla="*/ 0 h 1163281"/>
                <a:gd name="connsiteX1" fmla="*/ 423190 w 541283"/>
                <a:gd name="connsiteY1" fmla="*/ 0 h 1163281"/>
                <a:gd name="connsiteX2" fmla="*/ 496678 w 541283"/>
                <a:gd name="connsiteY2" fmla="*/ 73488 h 1163281"/>
                <a:gd name="connsiteX3" fmla="*/ 541283 w 541283"/>
                <a:gd name="connsiteY3" fmla="*/ 1163280 h 1163281"/>
                <a:gd name="connsiteX4" fmla="*/ 0 w 541283"/>
                <a:gd name="connsiteY4" fmla="*/ 1163281 h 1163281"/>
                <a:gd name="connsiteX5" fmla="*/ 55756 w 541283"/>
                <a:gd name="connsiteY5" fmla="*/ 73488 h 1163281"/>
                <a:gd name="connsiteX6" fmla="*/ 129244 w 541283"/>
                <a:gd name="connsiteY6" fmla="*/ 0 h 1163281"/>
                <a:gd name="connsiteX0" fmla="*/ 129244 w 574737"/>
                <a:gd name="connsiteY0" fmla="*/ 0 h 1174431"/>
                <a:gd name="connsiteX1" fmla="*/ 423190 w 574737"/>
                <a:gd name="connsiteY1" fmla="*/ 0 h 1174431"/>
                <a:gd name="connsiteX2" fmla="*/ 496678 w 574737"/>
                <a:gd name="connsiteY2" fmla="*/ 73488 h 1174431"/>
                <a:gd name="connsiteX3" fmla="*/ 574737 w 574737"/>
                <a:gd name="connsiteY3" fmla="*/ 1174431 h 1174431"/>
                <a:gd name="connsiteX4" fmla="*/ 0 w 574737"/>
                <a:gd name="connsiteY4" fmla="*/ 1163281 h 1174431"/>
                <a:gd name="connsiteX5" fmla="*/ 55756 w 574737"/>
                <a:gd name="connsiteY5" fmla="*/ 73488 h 1174431"/>
                <a:gd name="connsiteX6" fmla="*/ 129244 w 574737"/>
                <a:gd name="connsiteY6" fmla="*/ 0 h 1174431"/>
                <a:gd name="connsiteX0" fmla="*/ 148294 w 593787"/>
                <a:gd name="connsiteY0" fmla="*/ 0 h 1175981"/>
                <a:gd name="connsiteX1" fmla="*/ 442240 w 593787"/>
                <a:gd name="connsiteY1" fmla="*/ 0 h 1175981"/>
                <a:gd name="connsiteX2" fmla="*/ 515728 w 593787"/>
                <a:gd name="connsiteY2" fmla="*/ 73488 h 1175981"/>
                <a:gd name="connsiteX3" fmla="*/ 593787 w 593787"/>
                <a:gd name="connsiteY3" fmla="*/ 1174431 h 1175981"/>
                <a:gd name="connsiteX4" fmla="*/ 0 w 593787"/>
                <a:gd name="connsiteY4" fmla="*/ 1175981 h 1175981"/>
                <a:gd name="connsiteX5" fmla="*/ 74806 w 593787"/>
                <a:gd name="connsiteY5" fmla="*/ 73488 h 1175981"/>
                <a:gd name="connsiteX6" fmla="*/ 148294 w 593787"/>
                <a:gd name="connsiteY6" fmla="*/ 0 h 1175981"/>
                <a:gd name="connsiteX0" fmla="*/ 145119 w 590612"/>
                <a:gd name="connsiteY0" fmla="*/ 0 h 1174431"/>
                <a:gd name="connsiteX1" fmla="*/ 439065 w 590612"/>
                <a:gd name="connsiteY1" fmla="*/ 0 h 1174431"/>
                <a:gd name="connsiteX2" fmla="*/ 512553 w 590612"/>
                <a:gd name="connsiteY2" fmla="*/ 73488 h 1174431"/>
                <a:gd name="connsiteX3" fmla="*/ 590612 w 590612"/>
                <a:gd name="connsiteY3" fmla="*/ 1174431 h 1174431"/>
                <a:gd name="connsiteX4" fmla="*/ 0 w 590612"/>
                <a:gd name="connsiteY4" fmla="*/ 1169631 h 1174431"/>
                <a:gd name="connsiteX5" fmla="*/ 71631 w 590612"/>
                <a:gd name="connsiteY5" fmla="*/ 73488 h 1174431"/>
                <a:gd name="connsiteX6" fmla="*/ 145119 w 590612"/>
                <a:gd name="connsiteY6" fmla="*/ 0 h 1174431"/>
                <a:gd name="connsiteX0" fmla="*/ 157819 w 603312"/>
                <a:gd name="connsiteY0" fmla="*/ 0 h 1175981"/>
                <a:gd name="connsiteX1" fmla="*/ 451765 w 603312"/>
                <a:gd name="connsiteY1" fmla="*/ 0 h 1175981"/>
                <a:gd name="connsiteX2" fmla="*/ 525253 w 603312"/>
                <a:gd name="connsiteY2" fmla="*/ 73488 h 1175981"/>
                <a:gd name="connsiteX3" fmla="*/ 603312 w 603312"/>
                <a:gd name="connsiteY3" fmla="*/ 1174431 h 1175981"/>
                <a:gd name="connsiteX4" fmla="*/ 0 w 603312"/>
                <a:gd name="connsiteY4" fmla="*/ 1175981 h 1175981"/>
                <a:gd name="connsiteX5" fmla="*/ 84331 w 603312"/>
                <a:gd name="connsiteY5" fmla="*/ 73488 h 1175981"/>
                <a:gd name="connsiteX6" fmla="*/ 157819 w 603312"/>
                <a:gd name="connsiteY6" fmla="*/ 0 h 117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312" h="1175981">
                  <a:moveTo>
                    <a:pt x="157819" y="0"/>
                  </a:moveTo>
                  <a:lnTo>
                    <a:pt x="451765" y="0"/>
                  </a:lnTo>
                  <a:lnTo>
                    <a:pt x="525253" y="73488"/>
                  </a:lnTo>
                  <a:lnTo>
                    <a:pt x="603312" y="1174431"/>
                  </a:lnTo>
                  <a:lnTo>
                    <a:pt x="0" y="1175981"/>
                  </a:lnTo>
                  <a:lnTo>
                    <a:pt x="84331" y="73488"/>
                  </a:lnTo>
                  <a:lnTo>
                    <a:pt x="157819" y="0"/>
                  </a:lnTo>
                  <a:close/>
                </a:path>
              </a:pathLst>
            </a:custGeom>
            <a:gradFill flip="none" rotWithShape="1">
              <a:gsLst>
                <a:gs pos="100000">
                  <a:schemeClr val="bg1">
                    <a:lumMod val="65000"/>
                  </a:schemeClr>
                </a:gs>
                <a:gs pos="4000">
                  <a:schemeClr val="bg1">
                    <a:lumMod val="85000"/>
                  </a:schemeClr>
                </a:gs>
              </a:gsLst>
              <a:lin ang="5400000" scaled="1"/>
              <a:tileRect/>
            </a:gra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513779" y="2999301"/>
              <a:ext cx="216023" cy="216023"/>
            </a:xfrm>
            <a:prstGeom prst="ellipse">
              <a:avLst/>
            </a:prstGeom>
            <a:gradFill flip="none" rotWithShape="1">
              <a:gsLst>
                <a:gs pos="100000">
                  <a:schemeClr val="bg1">
                    <a:lumMod val="65000"/>
                  </a:schemeClr>
                </a:gs>
                <a:gs pos="0">
                  <a:schemeClr val="tx2">
                    <a:lumMod val="20000"/>
                    <a:lumOff val="80000"/>
                  </a:schemeClr>
                </a:gs>
              </a:gsLst>
              <a:path path="circle">
                <a:fillToRect l="50000" t="50000" r="50000" b="50000"/>
              </a:path>
              <a:tileRect/>
            </a:gradFill>
            <a:ln>
              <a:solidFill>
                <a:schemeClr val="bg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立方体 30"/>
          <p:cNvSpPr/>
          <p:nvPr/>
        </p:nvSpPr>
        <p:spPr>
          <a:xfrm>
            <a:off x="5700196" y="2342839"/>
            <a:ext cx="736086" cy="698632"/>
          </a:xfrm>
          <a:prstGeom prst="cube">
            <a:avLst>
              <a:gd name="adj" fmla="val 22325"/>
            </a:avLst>
          </a:prstGeom>
          <a:gradFill>
            <a:gsLst>
              <a:gs pos="100000">
                <a:srgbClr val="B4E664"/>
              </a:gs>
              <a:gs pos="0">
                <a:srgbClr val="0F9605">
                  <a:alpha val="85098"/>
                </a:srgbClr>
              </a:gs>
            </a:gsLst>
            <a:lin ang="16800000" scaled="0"/>
          </a:gradFill>
          <a:ln w="19050">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立方体 31"/>
          <p:cNvSpPr/>
          <p:nvPr/>
        </p:nvSpPr>
        <p:spPr>
          <a:xfrm>
            <a:off x="6308068" y="2340707"/>
            <a:ext cx="736086" cy="698632"/>
          </a:xfrm>
          <a:prstGeom prst="cube">
            <a:avLst>
              <a:gd name="adj" fmla="val 22325"/>
            </a:avLst>
          </a:prstGeom>
          <a:gradFill>
            <a:gsLst>
              <a:gs pos="100000">
                <a:srgbClr val="006496"/>
              </a:gs>
              <a:gs pos="0">
                <a:srgbClr val="00B4FA">
                  <a:alpha val="84706"/>
                </a:srgbClr>
              </a:gs>
            </a:gsLst>
            <a:lin ang="4800000" scaled="0"/>
          </a:gradFill>
          <a:ln w="19050">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立方体 32"/>
          <p:cNvSpPr/>
          <p:nvPr/>
        </p:nvSpPr>
        <p:spPr>
          <a:xfrm>
            <a:off x="6068239" y="1778991"/>
            <a:ext cx="736086" cy="698632"/>
          </a:xfrm>
          <a:prstGeom prst="cube">
            <a:avLst>
              <a:gd name="adj" fmla="val 22325"/>
            </a:avLst>
          </a:prstGeom>
          <a:gradFill flip="none" rotWithShape="1">
            <a:gsLst>
              <a:gs pos="100000">
                <a:srgbClr val="C01248"/>
              </a:gs>
              <a:gs pos="0">
                <a:srgbClr val="FA9191">
                  <a:alpha val="85882"/>
                </a:srgbClr>
              </a:gs>
            </a:gsLst>
            <a:lin ang="2400000" scaled="0"/>
            <a:tileRect/>
          </a:gradFill>
          <a:ln w="19050">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柱形 33"/>
          <p:cNvSpPr/>
          <p:nvPr/>
        </p:nvSpPr>
        <p:spPr>
          <a:xfrm>
            <a:off x="2171804" y="2377415"/>
            <a:ext cx="736086" cy="698632"/>
          </a:xfrm>
          <a:prstGeom prst="can">
            <a:avLst/>
          </a:prstGeom>
          <a:gradFill>
            <a:gsLst>
              <a:gs pos="100000">
                <a:srgbClr val="006496"/>
              </a:gs>
              <a:gs pos="0">
                <a:srgbClr val="00B4FA">
                  <a:alpha val="84706"/>
                </a:srgbClr>
              </a:gs>
            </a:gsLst>
            <a:lin ang="4800000" scaled="0"/>
          </a:gradFill>
          <a:ln w="19050">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圆柱形 34"/>
          <p:cNvSpPr/>
          <p:nvPr/>
        </p:nvSpPr>
        <p:spPr>
          <a:xfrm>
            <a:off x="2954975" y="2387144"/>
            <a:ext cx="736086" cy="698632"/>
          </a:xfrm>
          <a:prstGeom prst="can">
            <a:avLst/>
          </a:prstGeom>
          <a:gradFill flip="none" rotWithShape="1">
            <a:gsLst>
              <a:gs pos="0">
                <a:srgbClr val="F1BBD2"/>
              </a:gs>
              <a:gs pos="100000">
                <a:srgbClr val="AC1083"/>
              </a:gs>
            </a:gsLst>
            <a:lin ang="5400000" scaled="1"/>
            <a:tileRect/>
          </a:gradFill>
          <a:ln w="19050">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柱形 35"/>
          <p:cNvSpPr/>
          <p:nvPr/>
        </p:nvSpPr>
        <p:spPr>
          <a:xfrm>
            <a:off x="2586932" y="1826795"/>
            <a:ext cx="736086" cy="698632"/>
          </a:xfrm>
          <a:prstGeom prst="can">
            <a:avLst/>
          </a:prstGeom>
          <a:gradFill>
            <a:gsLst>
              <a:gs pos="100000">
                <a:srgbClr val="C83C00"/>
              </a:gs>
              <a:gs pos="0">
                <a:srgbClr val="FFC800">
                  <a:alpha val="85490"/>
                </a:srgbClr>
              </a:gs>
            </a:gsLst>
            <a:lin ang="5400000" scaled="0"/>
          </a:gradFill>
          <a:ln w="19050" cmpd="sng">
            <a:noFill/>
            <a:roun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flipH="1">
            <a:off x="1735294" y="2732538"/>
            <a:ext cx="813332" cy="3922"/>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945711" y="1651397"/>
            <a:ext cx="0" cy="524713"/>
          </a:xfrm>
          <a:prstGeom prst="line">
            <a:avLst/>
          </a:prstGeom>
          <a:ln w="12700">
            <a:solidFill>
              <a:srgbClr val="C73E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735294" y="1647743"/>
            <a:ext cx="1210156" cy="1"/>
          </a:xfrm>
          <a:prstGeom prst="line">
            <a:avLst/>
          </a:prstGeom>
          <a:ln w="12700">
            <a:solidFill>
              <a:srgbClr val="C73E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309101" y="2916936"/>
            <a:ext cx="5993" cy="762122"/>
          </a:xfrm>
          <a:prstGeom prst="line">
            <a:avLst/>
          </a:prstGeom>
          <a:ln w="12700">
            <a:solidFill>
              <a:srgbClr val="AC108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735294" y="3679058"/>
            <a:ext cx="1573807" cy="0"/>
          </a:xfrm>
          <a:prstGeom prst="line">
            <a:avLst/>
          </a:prstGeom>
          <a:ln w="12700">
            <a:solidFill>
              <a:srgbClr val="AC108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609327" y="1441707"/>
            <a:ext cx="43200" cy="432000"/>
          </a:xfrm>
          <a:prstGeom prst="rect">
            <a:avLst/>
          </a:prstGeom>
          <a:solidFill>
            <a:srgbClr val="FFC000"/>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11"/>
          <p:cNvSpPr txBox="1">
            <a:spLocks noChangeArrowheads="1"/>
          </p:cNvSpPr>
          <p:nvPr/>
        </p:nvSpPr>
        <p:spPr bwMode="auto">
          <a:xfrm flipH="1">
            <a:off x="450626" y="1419622"/>
            <a:ext cx="1146175"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hangingPunct="1">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45" name="矩形 44"/>
          <p:cNvSpPr/>
          <p:nvPr/>
        </p:nvSpPr>
        <p:spPr>
          <a:xfrm>
            <a:off x="1609327" y="2527208"/>
            <a:ext cx="43200" cy="432000"/>
          </a:xfrm>
          <a:prstGeom prst="rect">
            <a:avLst/>
          </a:prstGeom>
          <a:solidFill>
            <a:srgbClr val="00B0F0"/>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609327" y="3463312"/>
            <a:ext cx="43200" cy="432000"/>
          </a:xfrm>
          <a:prstGeom prst="rect">
            <a:avLst/>
          </a:prstGeom>
          <a:solidFill>
            <a:srgbClr val="AC1083"/>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11"/>
          <p:cNvSpPr txBox="1">
            <a:spLocks noChangeArrowheads="1"/>
          </p:cNvSpPr>
          <p:nvPr/>
        </p:nvSpPr>
        <p:spPr bwMode="auto">
          <a:xfrm flipH="1">
            <a:off x="450626" y="2504685"/>
            <a:ext cx="1146175"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hangingPunct="1">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48" name="TextBox 11"/>
          <p:cNvSpPr txBox="1">
            <a:spLocks noChangeArrowheads="1"/>
          </p:cNvSpPr>
          <p:nvPr/>
        </p:nvSpPr>
        <p:spPr bwMode="auto">
          <a:xfrm flipH="1">
            <a:off x="463152" y="3431762"/>
            <a:ext cx="1146175"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hangingPunct="1">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cxnSp>
        <p:nvCxnSpPr>
          <p:cNvPr id="49" name="直接连接符 48"/>
          <p:cNvCxnSpPr/>
          <p:nvPr/>
        </p:nvCxnSpPr>
        <p:spPr>
          <a:xfrm flipH="1">
            <a:off x="6771993" y="2743208"/>
            <a:ext cx="813332" cy="3922"/>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356927" y="1657708"/>
            <a:ext cx="0" cy="524713"/>
          </a:xfrm>
          <a:prstGeom prst="line">
            <a:avLst/>
          </a:prstGeom>
          <a:ln w="12700">
            <a:solidFill>
              <a:srgbClr val="C73E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356927" y="1657707"/>
            <a:ext cx="1210156" cy="1"/>
          </a:xfrm>
          <a:prstGeom prst="line">
            <a:avLst/>
          </a:prstGeom>
          <a:ln w="12700">
            <a:solidFill>
              <a:srgbClr val="C73E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982907" y="2897689"/>
            <a:ext cx="5993" cy="762122"/>
          </a:xfrm>
          <a:prstGeom prst="line">
            <a:avLst/>
          </a:prstGeom>
          <a:ln w="12700">
            <a:solidFill>
              <a:srgbClr val="0F960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002298" y="3659811"/>
            <a:ext cx="1573807" cy="0"/>
          </a:xfrm>
          <a:prstGeom prst="line">
            <a:avLst/>
          </a:prstGeom>
          <a:ln w="12700">
            <a:solidFill>
              <a:srgbClr val="0F960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7639091" y="1441708"/>
            <a:ext cx="43200" cy="432000"/>
          </a:xfrm>
          <a:prstGeom prst="rect">
            <a:avLst/>
          </a:prstGeom>
          <a:solidFill>
            <a:srgbClr val="CC3C6F"/>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11"/>
          <p:cNvSpPr txBox="1">
            <a:spLocks noChangeArrowheads="1"/>
          </p:cNvSpPr>
          <p:nvPr/>
        </p:nvSpPr>
        <p:spPr bwMode="auto">
          <a:xfrm flipH="1">
            <a:off x="7708234" y="1426181"/>
            <a:ext cx="1146175"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hangingPunct="1">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56" name="矩形 55"/>
          <p:cNvSpPr/>
          <p:nvPr/>
        </p:nvSpPr>
        <p:spPr>
          <a:xfrm>
            <a:off x="7639091" y="2548043"/>
            <a:ext cx="43200" cy="432000"/>
          </a:xfrm>
          <a:prstGeom prst="rect">
            <a:avLst/>
          </a:prstGeom>
          <a:solidFill>
            <a:srgbClr val="00B0F0"/>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639091" y="3420647"/>
            <a:ext cx="43200" cy="432000"/>
          </a:xfrm>
          <a:prstGeom prst="rect">
            <a:avLst/>
          </a:prstGeom>
          <a:solidFill>
            <a:srgbClr val="0F9605"/>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11"/>
          <p:cNvSpPr txBox="1">
            <a:spLocks noChangeArrowheads="1"/>
          </p:cNvSpPr>
          <p:nvPr/>
        </p:nvSpPr>
        <p:spPr bwMode="auto">
          <a:xfrm flipH="1">
            <a:off x="7708234" y="2494391"/>
            <a:ext cx="1146175"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hangingPunct="1">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59" name="TextBox 11"/>
          <p:cNvSpPr txBox="1">
            <a:spLocks noChangeArrowheads="1"/>
          </p:cNvSpPr>
          <p:nvPr/>
        </p:nvSpPr>
        <p:spPr bwMode="auto">
          <a:xfrm flipH="1">
            <a:off x="7708234" y="3389097"/>
            <a:ext cx="1146175"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hangingPunct="1">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576291342"/>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5"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750" fill="hold"/>
                                        <p:tgtEl>
                                          <p:spTgt spid="31"/>
                                        </p:tgtEl>
                                        <p:attrNameLst>
                                          <p:attrName>ppt_w</p:attrName>
                                        </p:attrNameLst>
                                      </p:cBhvr>
                                      <p:tavLst>
                                        <p:tav tm="0">
                                          <p:val>
                                            <p:fltVal val="0"/>
                                          </p:val>
                                        </p:tav>
                                        <p:tav tm="100000">
                                          <p:val>
                                            <p:strVal val="#ppt_w"/>
                                          </p:val>
                                        </p:tav>
                                      </p:tavLst>
                                    </p:anim>
                                    <p:anim calcmode="lin" valueType="num">
                                      <p:cBhvr>
                                        <p:cTn id="13" dur="750" fill="hold"/>
                                        <p:tgtEl>
                                          <p:spTgt spid="31"/>
                                        </p:tgtEl>
                                        <p:attrNameLst>
                                          <p:attrName>ppt_h</p:attrName>
                                        </p:attrNameLst>
                                      </p:cBhvr>
                                      <p:tavLst>
                                        <p:tav tm="0">
                                          <p:val>
                                            <p:fltVal val="0"/>
                                          </p:val>
                                        </p:tav>
                                        <p:tav tm="100000">
                                          <p:val>
                                            <p:strVal val="#ppt_h"/>
                                          </p:val>
                                        </p:tav>
                                      </p:tavLst>
                                    </p:anim>
                                    <p:anim calcmode="lin" valueType="num">
                                      <p:cBhvr>
                                        <p:cTn id="14" dur="750" fill="hold"/>
                                        <p:tgtEl>
                                          <p:spTgt spid="31"/>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31"/>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250"/>
                                  </p:stCondLst>
                                  <p:childTnLst>
                                    <p:set>
                                      <p:cBhvr>
                                        <p:cTn id="17" dur="1" fill="hold">
                                          <p:stCondLst>
                                            <p:cond delay="0"/>
                                          </p:stCondLst>
                                        </p:cTn>
                                        <p:tgtEl>
                                          <p:spTgt spid="32"/>
                                        </p:tgtEl>
                                        <p:attrNameLst>
                                          <p:attrName>style.visibility</p:attrName>
                                        </p:attrNameLst>
                                      </p:cBhvr>
                                      <p:to>
                                        <p:strVal val="visible"/>
                                      </p:to>
                                    </p:set>
                                    <p:anim calcmode="lin" valueType="num">
                                      <p:cBhvr>
                                        <p:cTn id="18" dur="750" fill="hold"/>
                                        <p:tgtEl>
                                          <p:spTgt spid="32"/>
                                        </p:tgtEl>
                                        <p:attrNameLst>
                                          <p:attrName>ppt_w</p:attrName>
                                        </p:attrNameLst>
                                      </p:cBhvr>
                                      <p:tavLst>
                                        <p:tav tm="0">
                                          <p:val>
                                            <p:fltVal val="0"/>
                                          </p:val>
                                        </p:tav>
                                        <p:tav tm="100000">
                                          <p:val>
                                            <p:strVal val="#ppt_w"/>
                                          </p:val>
                                        </p:tav>
                                      </p:tavLst>
                                    </p:anim>
                                    <p:anim calcmode="lin" valueType="num">
                                      <p:cBhvr>
                                        <p:cTn id="19" dur="750" fill="hold"/>
                                        <p:tgtEl>
                                          <p:spTgt spid="32"/>
                                        </p:tgtEl>
                                        <p:attrNameLst>
                                          <p:attrName>ppt_h</p:attrName>
                                        </p:attrNameLst>
                                      </p:cBhvr>
                                      <p:tavLst>
                                        <p:tav tm="0">
                                          <p:val>
                                            <p:fltVal val="0"/>
                                          </p:val>
                                        </p:tav>
                                        <p:tav tm="100000">
                                          <p:val>
                                            <p:strVal val="#ppt_h"/>
                                          </p:val>
                                        </p:tav>
                                      </p:tavLst>
                                    </p:anim>
                                    <p:anim calcmode="lin" valueType="num">
                                      <p:cBhvr>
                                        <p:cTn id="20" dur="750" fill="hold"/>
                                        <p:tgtEl>
                                          <p:spTgt spid="32"/>
                                        </p:tgtEl>
                                        <p:attrNameLst>
                                          <p:attrName>ppt_x</p:attrName>
                                        </p:attrNameLst>
                                      </p:cBhvr>
                                      <p:tavLst>
                                        <p:tav tm="0" fmla="#ppt_x+(cos(-2*pi*(1-$))*-#ppt_x-sin(-2*pi*(1-$))*(1-#ppt_y))*(1-$)">
                                          <p:val>
                                            <p:fltVal val="0"/>
                                          </p:val>
                                        </p:tav>
                                        <p:tav tm="100000">
                                          <p:val>
                                            <p:fltVal val="1"/>
                                          </p:val>
                                        </p:tav>
                                      </p:tavLst>
                                    </p:anim>
                                    <p:anim calcmode="lin" valueType="num">
                                      <p:cBhvr>
                                        <p:cTn id="21" dur="750" fill="hold"/>
                                        <p:tgtEl>
                                          <p:spTgt spid="32"/>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50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50" fill="hold"/>
                                        <p:tgtEl>
                                          <p:spTgt spid="33"/>
                                        </p:tgtEl>
                                        <p:attrNameLst>
                                          <p:attrName>ppt_w</p:attrName>
                                        </p:attrNameLst>
                                      </p:cBhvr>
                                      <p:tavLst>
                                        <p:tav tm="0">
                                          <p:val>
                                            <p:fltVal val="0"/>
                                          </p:val>
                                        </p:tav>
                                        <p:tav tm="100000">
                                          <p:val>
                                            <p:strVal val="#ppt_w"/>
                                          </p:val>
                                        </p:tav>
                                      </p:tavLst>
                                    </p:anim>
                                    <p:anim calcmode="lin" valueType="num">
                                      <p:cBhvr>
                                        <p:cTn id="25" dur="750" fill="hold"/>
                                        <p:tgtEl>
                                          <p:spTgt spid="33"/>
                                        </p:tgtEl>
                                        <p:attrNameLst>
                                          <p:attrName>ppt_h</p:attrName>
                                        </p:attrNameLst>
                                      </p:cBhvr>
                                      <p:tavLst>
                                        <p:tav tm="0">
                                          <p:val>
                                            <p:fltVal val="0"/>
                                          </p:val>
                                        </p:tav>
                                        <p:tav tm="100000">
                                          <p:val>
                                            <p:strVal val="#ppt_h"/>
                                          </p:val>
                                        </p:tav>
                                      </p:tavLst>
                                    </p:anim>
                                    <p:anim calcmode="lin" valueType="num">
                                      <p:cBhvr>
                                        <p:cTn id="26" dur="750" fill="hold"/>
                                        <p:tgtEl>
                                          <p:spTgt spid="33"/>
                                        </p:tgtEl>
                                        <p:attrNameLst>
                                          <p:attrName>ppt_x</p:attrName>
                                        </p:attrNameLst>
                                      </p:cBhvr>
                                      <p:tavLst>
                                        <p:tav tm="0" fmla="#ppt_x+(cos(-2*pi*(1-$))*-#ppt_x-sin(-2*pi*(1-$))*(1-#ppt_y))*(1-$)">
                                          <p:val>
                                            <p:fltVal val="0"/>
                                          </p:val>
                                        </p:tav>
                                        <p:tav tm="100000">
                                          <p:val>
                                            <p:fltVal val="1"/>
                                          </p:val>
                                        </p:tav>
                                      </p:tavLst>
                                    </p:anim>
                                    <p:anim calcmode="lin" valueType="num">
                                      <p:cBhvr>
                                        <p:cTn id="27" dur="750" fill="hold"/>
                                        <p:tgtEl>
                                          <p:spTgt spid="33"/>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750" fill="hold"/>
                                        <p:tgtEl>
                                          <p:spTgt spid="34"/>
                                        </p:tgtEl>
                                        <p:attrNameLst>
                                          <p:attrName>ppt_w</p:attrName>
                                        </p:attrNameLst>
                                      </p:cBhvr>
                                      <p:tavLst>
                                        <p:tav tm="0">
                                          <p:val>
                                            <p:fltVal val="0"/>
                                          </p:val>
                                        </p:tav>
                                        <p:tav tm="100000">
                                          <p:val>
                                            <p:strVal val="#ppt_w"/>
                                          </p:val>
                                        </p:tav>
                                      </p:tavLst>
                                    </p:anim>
                                    <p:anim calcmode="lin" valueType="num">
                                      <p:cBhvr>
                                        <p:cTn id="31" dur="750" fill="hold"/>
                                        <p:tgtEl>
                                          <p:spTgt spid="34"/>
                                        </p:tgtEl>
                                        <p:attrNameLst>
                                          <p:attrName>ppt_h</p:attrName>
                                        </p:attrNameLst>
                                      </p:cBhvr>
                                      <p:tavLst>
                                        <p:tav tm="0">
                                          <p:val>
                                            <p:fltVal val="0"/>
                                          </p:val>
                                        </p:tav>
                                        <p:tav tm="100000">
                                          <p:val>
                                            <p:strVal val="#ppt_h"/>
                                          </p:val>
                                        </p:tav>
                                      </p:tavLst>
                                    </p:anim>
                                    <p:anim calcmode="lin" valueType="num">
                                      <p:cBhvr>
                                        <p:cTn id="32" dur="750" fill="hold"/>
                                        <p:tgtEl>
                                          <p:spTgt spid="34"/>
                                        </p:tgtEl>
                                        <p:attrNameLst>
                                          <p:attrName>ppt_x</p:attrName>
                                        </p:attrNameLst>
                                      </p:cBhvr>
                                      <p:tavLst>
                                        <p:tav tm="0" fmla="#ppt_x+(cos(-2*pi*(1-$))*-#ppt_x-sin(-2*pi*(1-$))*(1-#ppt_y))*(1-$)">
                                          <p:val>
                                            <p:fltVal val="0"/>
                                          </p:val>
                                        </p:tav>
                                        <p:tav tm="100000">
                                          <p:val>
                                            <p:fltVal val="1"/>
                                          </p:val>
                                        </p:tav>
                                      </p:tavLst>
                                    </p:anim>
                                    <p:anim calcmode="lin" valueType="num">
                                      <p:cBhvr>
                                        <p:cTn id="33" dur="750" fill="hold"/>
                                        <p:tgtEl>
                                          <p:spTgt spid="34"/>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250"/>
                                  </p:stCondLst>
                                  <p:childTnLst>
                                    <p:set>
                                      <p:cBhvr>
                                        <p:cTn id="35" dur="1" fill="hold">
                                          <p:stCondLst>
                                            <p:cond delay="0"/>
                                          </p:stCondLst>
                                        </p:cTn>
                                        <p:tgtEl>
                                          <p:spTgt spid="35"/>
                                        </p:tgtEl>
                                        <p:attrNameLst>
                                          <p:attrName>style.visibility</p:attrName>
                                        </p:attrNameLst>
                                      </p:cBhvr>
                                      <p:to>
                                        <p:strVal val="visible"/>
                                      </p:to>
                                    </p:set>
                                    <p:anim calcmode="lin" valueType="num">
                                      <p:cBhvr>
                                        <p:cTn id="36" dur="750" fill="hold"/>
                                        <p:tgtEl>
                                          <p:spTgt spid="35"/>
                                        </p:tgtEl>
                                        <p:attrNameLst>
                                          <p:attrName>ppt_w</p:attrName>
                                        </p:attrNameLst>
                                      </p:cBhvr>
                                      <p:tavLst>
                                        <p:tav tm="0">
                                          <p:val>
                                            <p:fltVal val="0"/>
                                          </p:val>
                                        </p:tav>
                                        <p:tav tm="100000">
                                          <p:val>
                                            <p:strVal val="#ppt_w"/>
                                          </p:val>
                                        </p:tav>
                                      </p:tavLst>
                                    </p:anim>
                                    <p:anim calcmode="lin" valueType="num">
                                      <p:cBhvr>
                                        <p:cTn id="37" dur="750" fill="hold"/>
                                        <p:tgtEl>
                                          <p:spTgt spid="35"/>
                                        </p:tgtEl>
                                        <p:attrNameLst>
                                          <p:attrName>ppt_h</p:attrName>
                                        </p:attrNameLst>
                                      </p:cBhvr>
                                      <p:tavLst>
                                        <p:tav tm="0">
                                          <p:val>
                                            <p:fltVal val="0"/>
                                          </p:val>
                                        </p:tav>
                                        <p:tav tm="100000">
                                          <p:val>
                                            <p:strVal val="#ppt_h"/>
                                          </p:val>
                                        </p:tav>
                                      </p:tavLst>
                                    </p:anim>
                                    <p:anim calcmode="lin" valueType="num">
                                      <p:cBhvr>
                                        <p:cTn id="38" dur="750" fill="hold"/>
                                        <p:tgtEl>
                                          <p:spTgt spid="35"/>
                                        </p:tgtEl>
                                        <p:attrNameLst>
                                          <p:attrName>ppt_x</p:attrName>
                                        </p:attrNameLst>
                                      </p:cBhvr>
                                      <p:tavLst>
                                        <p:tav tm="0" fmla="#ppt_x+(cos(-2*pi*(1-$))*-#ppt_x-sin(-2*pi*(1-$))*(1-#ppt_y))*(1-$)">
                                          <p:val>
                                            <p:fltVal val="0"/>
                                          </p:val>
                                        </p:tav>
                                        <p:tav tm="100000">
                                          <p:val>
                                            <p:fltVal val="1"/>
                                          </p:val>
                                        </p:tav>
                                      </p:tavLst>
                                    </p:anim>
                                    <p:anim calcmode="lin" valueType="num">
                                      <p:cBhvr>
                                        <p:cTn id="39" dur="750" fill="hold"/>
                                        <p:tgtEl>
                                          <p:spTgt spid="35"/>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500"/>
                                  </p:stCondLst>
                                  <p:childTnLst>
                                    <p:set>
                                      <p:cBhvr>
                                        <p:cTn id="41" dur="1" fill="hold">
                                          <p:stCondLst>
                                            <p:cond delay="0"/>
                                          </p:stCondLst>
                                        </p:cTn>
                                        <p:tgtEl>
                                          <p:spTgt spid="36"/>
                                        </p:tgtEl>
                                        <p:attrNameLst>
                                          <p:attrName>style.visibility</p:attrName>
                                        </p:attrNameLst>
                                      </p:cBhvr>
                                      <p:to>
                                        <p:strVal val="visible"/>
                                      </p:to>
                                    </p:set>
                                    <p:anim calcmode="lin" valueType="num">
                                      <p:cBhvr>
                                        <p:cTn id="42" dur="750" fill="hold"/>
                                        <p:tgtEl>
                                          <p:spTgt spid="36"/>
                                        </p:tgtEl>
                                        <p:attrNameLst>
                                          <p:attrName>ppt_w</p:attrName>
                                        </p:attrNameLst>
                                      </p:cBhvr>
                                      <p:tavLst>
                                        <p:tav tm="0">
                                          <p:val>
                                            <p:fltVal val="0"/>
                                          </p:val>
                                        </p:tav>
                                        <p:tav tm="100000">
                                          <p:val>
                                            <p:strVal val="#ppt_w"/>
                                          </p:val>
                                        </p:tav>
                                      </p:tavLst>
                                    </p:anim>
                                    <p:anim calcmode="lin" valueType="num">
                                      <p:cBhvr>
                                        <p:cTn id="43" dur="750" fill="hold"/>
                                        <p:tgtEl>
                                          <p:spTgt spid="36"/>
                                        </p:tgtEl>
                                        <p:attrNameLst>
                                          <p:attrName>ppt_h</p:attrName>
                                        </p:attrNameLst>
                                      </p:cBhvr>
                                      <p:tavLst>
                                        <p:tav tm="0">
                                          <p:val>
                                            <p:fltVal val="0"/>
                                          </p:val>
                                        </p:tav>
                                        <p:tav tm="100000">
                                          <p:val>
                                            <p:strVal val="#ppt_h"/>
                                          </p:val>
                                        </p:tav>
                                      </p:tavLst>
                                    </p:anim>
                                    <p:anim calcmode="lin" valueType="num">
                                      <p:cBhvr>
                                        <p:cTn id="44" dur="750" fill="hold"/>
                                        <p:tgtEl>
                                          <p:spTgt spid="36"/>
                                        </p:tgtEl>
                                        <p:attrNameLst>
                                          <p:attrName>ppt_x</p:attrName>
                                        </p:attrNameLst>
                                      </p:cBhvr>
                                      <p:tavLst>
                                        <p:tav tm="0" fmla="#ppt_x+(cos(-2*pi*(1-$))*-#ppt_x-sin(-2*pi*(1-$))*(1-#ppt_y))*(1-$)">
                                          <p:val>
                                            <p:fltVal val="0"/>
                                          </p:val>
                                        </p:tav>
                                        <p:tav tm="100000">
                                          <p:val>
                                            <p:fltVal val="1"/>
                                          </p:val>
                                        </p:tav>
                                      </p:tavLst>
                                    </p:anim>
                                    <p:anim calcmode="lin" valueType="num">
                                      <p:cBhvr>
                                        <p:cTn id="45" dur="75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1250"/>
                            </p:stCondLst>
                            <p:childTnLst>
                              <p:par>
                                <p:cTn id="47" presetID="22" presetClass="entr" presetSubtype="4"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down)">
                                      <p:cBhvr>
                                        <p:cTn id="49" dur="250"/>
                                        <p:tgtEl>
                                          <p:spTgt spid="39"/>
                                        </p:tgtEl>
                                      </p:cBhvr>
                                    </p:animEffect>
                                  </p:childTnLst>
                                </p:cTn>
                              </p:par>
                              <p:par>
                                <p:cTn id="50" presetID="22" presetClass="entr" presetSubtype="4"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down)">
                                      <p:cBhvr>
                                        <p:cTn id="52" dur="250"/>
                                        <p:tgtEl>
                                          <p:spTgt spid="50"/>
                                        </p:tgtEl>
                                      </p:cBhvr>
                                    </p:animEffect>
                                  </p:childTnLst>
                                </p:cTn>
                              </p:par>
                            </p:childTnLst>
                          </p:cTn>
                        </p:par>
                        <p:par>
                          <p:cTn id="53" fill="hold">
                            <p:stCondLst>
                              <p:cond delay="1500"/>
                            </p:stCondLst>
                            <p:childTnLst>
                              <p:par>
                                <p:cTn id="54" presetID="22" presetClass="entr" presetSubtype="2" fill="hold"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right)">
                                      <p:cBhvr>
                                        <p:cTn id="56" dur="250"/>
                                        <p:tgtEl>
                                          <p:spTgt spid="40"/>
                                        </p:tgtEl>
                                      </p:cBhvr>
                                    </p:animEffect>
                                  </p:childTnLst>
                                </p:cTn>
                              </p:par>
                              <p:par>
                                <p:cTn id="57" presetID="22" presetClass="entr" presetSubtype="8"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left)">
                                      <p:cBhvr>
                                        <p:cTn id="59" dur="250"/>
                                        <p:tgtEl>
                                          <p:spTgt spid="51"/>
                                        </p:tgtEl>
                                      </p:cBhvr>
                                    </p:animEffect>
                                  </p:childTnLst>
                                </p:cTn>
                              </p:par>
                            </p:childTnLst>
                          </p:cTn>
                        </p:par>
                        <p:par>
                          <p:cTn id="60" fill="hold">
                            <p:stCondLst>
                              <p:cond delay="1750"/>
                            </p:stCondLst>
                            <p:childTnLst>
                              <p:par>
                                <p:cTn id="61" presetID="42"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anim calcmode="lin" valueType="num">
                                      <p:cBhvr>
                                        <p:cTn id="64" dur="500" fill="hold"/>
                                        <p:tgtEl>
                                          <p:spTgt spid="43"/>
                                        </p:tgtEl>
                                        <p:attrNameLst>
                                          <p:attrName>ppt_x</p:attrName>
                                        </p:attrNameLst>
                                      </p:cBhvr>
                                      <p:tavLst>
                                        <p:tav tm="0">
                                          <p:val>
                                            <p:strVal val="#ppt_x"/>
                                          </p:val>
                                        </p:tav>
                                        <p:tav tm="100000">
                                          <p:val>
                                            <p:strVal val="#ppt_x"/>
                                          </p:val>
                                        </p:tav>
                                      </p:tavLst>
                                    </p:anim>
                                    <p:anim calcmode="lin" valueType="num">
                                      <p:cBhvr>
                                        <p:cTn id="65" dur="500" fill="hold"/>
                                        <p:tgtEl>
                                          <p:spTgt spid="4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500"/>
                                        <p:tgtEl>
                                          <p:spTgt spid="54"/>
                                        </p:tgtEl>
                                      </p:cBhvr>
                                    </p:animEffect>
                                    <p:anim calcmode="lin" valueType="num">
                                      <p:cBhvr>
                                        <p:cTn id="69" dur="500" fill="hold"/>
                                        <p:tgtEl>
                                          <p:spTgt spid="54"/>
                                        </p:tgtEl>
                                        <p:attrNameLst>
                                          <p:attrName>ppt_x</p:attrName>
                                        </p:attrNameLst>
                                      </p:cBhvr>
                                      <p:tavLst>
                                        <p:tav tm="0">
                                          <p:val>
                                            <p:strVal val="#ppt_x"/>
                                          </p:val>
                                        </p:tav>
                                        <p:tav tm="100000">
                                          <p:val>
                                            <p:strVal val="#ppt_x"/>
                                          </p:val>
                                        </p:tav>
                                      </p:tavLst>
                                    </p:anim>
                                    <p:anim calcmode="lin" valueType="num">
                                      <p:cBhvr>
                                        <p:cTn id="70" dur="500" fill="hold"/>
                                        <p:tgtEl>
                                          <p:spTgt spid="54"/>
                                        </p:tgtEl>
                                        <p:attrNameLst>
                                          <p:attrName>ppt_y</p:attrName>
                                        </p:attrNameLst>
                                      </p:cBhvr>
                                      <p:tavLst>
                                        <p:tav tm="0">
                                          <p:val>
                                            <p:strVal val="#ppt_y+.1"/>
                                          </p:val>
                                        </p:tav>
                                        <p:tav tm="100000">
                                          <p:val>
                                            <p:strVal val="#ppt_y"/>
                                          </p:val>
                                        </p:tav>
                                      </p:tavLst>
                                    </p:anim>
                                  </p:childTnLst>
                                </p:cTn>
                              </p:par>
                            </p:childTnLst>
                          </p:cTn>
                        </p:par>
                        <p:par>
                          <p:cTn id="71" fill="hold">
                            <p:stCondLst>
                              <p:cond delay="2250"/>
                            </p:stCondLst>
                            <p:childTnLst>
                              <p:par>
                                <p:cTn id="72" presetID="10"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par>
                          <p:cTn id="78" fill="hold">
                            <p:stCondLst>
                              <p:cond delay="2750"/>
                            </p:stCondLst>
                            <p:childTnLst>
                              <p:par>
                                <p:cTn id="79" presetID="22" presetClass="entr" presetSubtype="2"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right)">
                                      <p:cBhvr>
                                        <p:cTn id="81" dur="250"/>
                                        <p:tgtEl>
                                          <p:spTgt spid="38"/>
                                        </p:tgtEl>
                                      </p:cBhvr>
                                    </p:animEffect>
                                  </p:childTnLst>
                                </p:cTn>
                              </p:par>
                              <p:par>
                                <p:cTn id="82" presetID="22" presetClass="entr" presetSubtype="8" fill="hold"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left)">
                                      <p:cBhvr>
                                        <p:cTn id="84" dur="250"/>
                                        <p:tgtEl>
                                          <p:spTgt spid="49"/>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anim calcmode="lin" valueType="num">
                                      <p:cBhvr>
                                        <p:cTn id="89" dur="500" fill="hold"/>
                                        <p:tgtEl>
                                          <p:spTgt spid="45"/>
                                        </p:tgtEl>
                                        <p:attrNameLst>
                                          <p:attrName>ppt_x</p:attrName>
                                        </p:attrNameLst>
                                      </p:cBhvr>
                                      <p:tavLst>
                                        <p:tav tm="0">
                                          <p:val>
                                            <p:strVal val="#ppt_x"/>
                                          </p:val>
                                        </p:tav>
                                        <p:tav tm="100000">
                                          <p:val>
                                            <p:strVal val="#ppt_x"/>
                                          </p:val>
                                        </p:tav>
                                      </p:tavLst>
                                    </p:anim>
                                    <p:anim calcmode="lin" valueType="num">
                                      <p:cBhvr>
                                        <p:cTn id="90" dur="500" fill="hold"/>
                                        <p:tgtEl>
                                          <p:spTgt spid="4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anim calcmode="lin" valueType="num">
                                      <p:cBhvr>
                                        <p:cTn id="94" dur="500" fill="hold"/>
                                        <p:tgtEl>
                                          <p:spTgt spid="56"/>
                                        </p:tgtEl>
                                        <p:attrNameLst>
                                          <p:attrName>ppt_x</p:attrName>
                                        </p:attrNameLst>
                                      </p:cBhvr>
                                      <p:tavLst>
                                        <p:tav tm="0">
                                          <p:val>
                                            <p:strVal val="#ppt_x"/>
                                          </p:val>
                                        </p:tav>
                                        <p:tav tm="100000">
                                          <p:val>
                                            <p:strVal val="#ppt_x"/>
                                          </p:val>
                                        </p:tav>
                                      </p:tavLst>
                                    </p:anim>
                                    <p:anim calcmode="lin" valueType="num">
                                      <p:cBhvr>
                                        <p:cTn id="95" dur="500" fill="hold"/>
                                        <p:tgtEl>
                                          <p:spTgt spid="56"/>
                                        </p:tgtEl>
                                        <p:attrNameLst>
                                          <p:attrName>ppt_y</p:attrName>
                                        </p:attrNameLst>
                                      </p:cBhvr>
                                      <p:tavLst>
                                        <p:tav tm="0">
                                          <p:val>
                                            <p:strVal val="#ppt_y+.1"/>
                                          </p:val>
                                        </p:tav>
                                        <p:tav tm="100000">
                                          <p:val>
                                            <p:strVal val="#ppt_y"/>
                                          </p:val>
                                        </p:tav>
                                      </p:tavLst>
                                    </p:anim>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par>
                          <p:cTn id="103" fill="hold">
                            <p:stCondLst>
                              <p:cond delay="4000"/>
                            </p:stCondLst>
                            <p:childTnLst>
                              <p:par>
                                <p:cTn id="104" presetID="22" presetClass="entr" presetSubtype="1" fill="hold"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wipe(up)">
                                      <p:cBhvr>
                                        <p:cTn id="106" dur="250"/>
                                        <p:tgtEl>
                                          <p:spTgt spid="41"/>
                                        </p:tgtEl>
                                      </p:cBhvr>
                                    </p:animEffect>
                                  </p:childTnLst>
                                </p:cTn>
                              </p:par>
                              <p:par>
                                <p:cTn id="107" presetID="22" presetClass="entr" presetSubtype="1" fill="hold"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wipe(up)">
                                      <p:cBhvr>
                                        <p:cTn id="109" dur="250"/>
                                        <p:tgtEl>
                                          <p:spTgt spid="52"/>
                                        </p:tgtEl>
                                      </p:cBhvr>
                                    </p:animEffect>
                                  </p:childTnLst>
                                </p:cTn>
                              </p:par>
                            </p:childTnLst>
                          </p:cTn>
                        </p:par>
                        <p:par>
                          <p:cTn id="110" fill="hold">
                            <p:stCondLst>
                              <p:cond delay="4250"/>
                            </p:stCondLst>
                            <p:childTnLst>
                              <p:par>
                                <p:cTn id="111" presetID="22" presetClass="entr" presetSubtype="2" fill="hold"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wipe(right)">
                                      <p:cBhvr>
                                        <p:cTn id="113" dur="250"/>
                                        <p:tgtEl>
                                          <p:spTgt spid="42"/>
                                        </p:tgtEl>
                                      </p:cBhvr>
                                    </p:animEffect>
                                  </p:childTnLst>
                                </p:cTn>
                              </p:par>
                              <p:par>
                                <p:cTn id="114" presetID="22" presetClass="entr" presetSubtype="8" fill="hold" nodeType="with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wipe(left)">
                                      <p:cBhvr>
                                        <p:cTn id="116" dur="250"/>
                                        <p:tgtEl>
                                          <p:spTgt spid="53"/>
                                        </p:tgtEl>
                                      </p:cBhvr>
                                    </p:animEffect>
                                  </p:childTnLst>
                                </p:cTn>
                              </p:par>
                            </p:childTnLst>
                          </p:cTn>
                        </p:par>
                        <p:par>
                          <p:cTn id="117" fill="hold">
                            <p:stCondLst>
                              <p:cond delay="4500"/>
                            </p:stCondLst>
                            <p:childTnLst>
                              <p:par>
                                <p:cTn id="118" presetID="42" presetClass="entr" presetSubtype="0"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anim calcmode="lin" valueType="num">
                                      <p:cBhvr>
                                        <p:cTn id="121" dur="500" fill="hold"/>
                                        <p:tgtEl>
                                          <p:spTgt spid="46"/>
                                        </p:tgtEl>
                                        <p:attrNameLst>
                                          <p:attrName>ppt_x</p:attrName>
                                        </p:attrNameLst>
                                      </p:cBhvr>
                                      <p:tavLst>
                                        <p:tav tm="0">
                                          <p:val>
                                            <p:strVal val="#ppt_x"/>
                                          </p:val>
                                        </p:tav>
                                        <p:tav tm="100000">
                                          <p:val>
                                            <p:strVal val="#ppt_x"/>
                                          </p:val>
                                        </p:tav>
                                      </p:tavLst>
                                    </p:anim>
                                    <p:anim calcmode="lin" valueType="num">
                                      <p:cBhvr>
                                        <p:cTn id="122" dur="500" fill="hold"/>
                                        <p:tgtEl>
                                          <p:spTgt spid="46"/>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500"/>
                                        <p:tgtEl>
                                          <p:spTgt spid="57"/>
                                        </p:tgtEl>
                                      </p:cBhvr>
                                    </p:animEffect>
                                    <p:anim calcmode="lin" valueType="num">
                                      <p:cBhvr>
                                        <p:cTn id="126" dur="500" fill="hold"/>
                                        <p:tgtEl>
                                          <p:spTgt spid="57"/>
                                        </p:tgtEl>
                                        <p:attrNameLst>
                                          <p:attrName>ppt_x</p:attrName>
                                        </p:attrNameLst>
                                      </p:cBhvr>
                                      <p:tavLst>
                                        <p:tav tm="0">
                                          <p:val>
                                            <p:strVal val="#ppt_x"/>
                                          </p:val>
                                        </p:tav>
                                        <p:tav tm="100000">
                                          <p:val>
                                            <p:strVal val="#ppt_x"/>
                                          </p:val>
                                        </p:tav>
                                      </p:tavLst>
                                    </p:anim>
                                    <p:anim calcmode="lin" valueType="num">
                                      <p:cBhvr>
                                        <p:cTn id="127" dur="5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5000"/>
                            </p:stCondLst>
                            <p:childTnLst>
                              <p:par>
                                <p:cTn id="129" presetID="10" presetClass="entr" presetSubtype="0"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500"/>
                                        <p:tgtEl>
                                          <p:spTgt spid="4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9"/>
                                        </p:tgtEl>
                                        <p:attrNameLst>
                                          <p:attrName>style.visibility</p:attrName>
                                        </p:attrNameLst>
                                      </p:cBhvr>
                                      <p:to>
                                        <p:strVal val="visible"/>
                                      </p:to>
                                    </p:set>
                                    <p:animEffect transition="in" filter="fade">
                                      <p:cBhvr>
                                        <p:cTn id="1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43" grpId="0" animBg="1"/>
      <p:bldP spid="44" grpId="0"/>
      <p:bldP spid="45" grpId="0" animBg="1"/>
      <p:bldP spid="46" grpId="0" animBg="1"/>
      <p:bldP spid="47" grpId="0"/>
      <p:bldP spid="48" grpId="0"/>
      <p:bldP spid="54" grpId="0" animBg="1"/>
      <p:bldP spid="55" grpId="0"/>
      <p:bldP spid="56" grpId="0" animBg="1"/>
      <p:bldP spid="57" grpId="0" animBg="1"/>
      <p:bldP spid="58"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未标题-2.png"/>
          <p:cNvPicPr>
            <a:picLocks noChangeAspect="1"/>
          </p:cNvPicPr>
          <p:nvPr/>
        </p:nvPicPr>
        <p:blipFill>
          <a:blip r:embed="rId3" cstate="print"/>
          <a:stretch>
            <a:fillRect/>
          </a:stretch>
        </p:blipFill>
        <p:spPr>
          <a:xfrm>
            <a:off x="990178" y="525450"/>
            <a:ext cx="4514052" cy="3910310"/>
          </a:xfrm>
          <a:prstGeom prst="rect">
            <a:avLst/>
          </a:prstGeom>
        </p:spPr>
      </p:pic>
      <p:pic>
        <p:nvPicPr>
          <p:cNvPr id="35" name="图片 34" descr="未标题-2.png"/>
          <p:cNvPicPr>
            <a:picLocks noChangeAspect="1"/>
          </p:cNvPicPr>
          <p:nvPr/>
        </p:nvPicPr>
        <p:blipFill>
          <a:blip r:embed="rId4" cstate="print"/>
          <a:stretch>
            <a:fillRect/>
          </a:stretch>
        </p:blipFill>
        <p:spPr>
          <a:xfrm>
            <a:off x="4949617" y="2311400"/>
            <a:ext cx="2767059" cy="2244673"/>
          </a:xfrm>
          <a:prstGeom prst="rect">
            <a:avLst/>
          </a:prstGeom>
        </p:spPr>
      </p:pic>
      <p:sp>
        <p:nvSpPr>
          <p:cNvPr id="36" name="TextBox 34"/>
          <p:cNvSpPr txBox="1">
            <a:spLocks noChangeArrowheads="1"/>
          </p:cNvSpPr>
          <p:nvPr/>
        </p:nvSpPr>
        <p:spPr bwMode="auto">
          <a:xfrm>
            <a:off x="1277129" y="1255770"/>
            <a:ext cx="1658209" cy="1015663"/>
          </a:xfrm>
          <a:prstGeom prst="rect">
            <a:avLst/>
          </a:prstGeom>
          <a:noFill/>
        </p:spPr>
        <p:txBody>
          <a:bodyPr wrap="square" rtlCol="0">
            <a:spAutoFit/>
          </a:bodyPr>
          <a:lstStyle>
            <a:defPPr>
              <a:defRPr lang="zh-CN"/>
            </a:defPPr>
            <a:lvl1pPr>
              <a:defRPr kumimoji="1" sz="1400">
                <a:latin typeface="微软雅黑" pitchFamily="34" charset="-122"/>
                <a:ea typeface="微软雅黑" pitchFamily="34" charset="-122"/>
              </a:defRPr>
            </a:lvl1pPr>
          </a:lstStyle>
          <a:p>
            <a:r>
              <a:rPr lang="zh-CN" altLang="en-US" sz="1200" dirty="0"/>
              <a:t>点击添加文本点击添加文本点击添加文本点击添加文</a:t>
            </a:r>
            <a:endParaRPr lang="en-US" altLang="zh-CN" sz="1200" dirty="0"/>
          </a:p>
          <a:p>
            <a:r>
              <a:rPr lang="zh-CN" altLang="en-US" sz="1200" dirty="0"/>
              <a:t>本点击添加</a:t>
            </a:r>
            <a:endParaRPr lang="en-US" altLang="zh-CN" sz="1200" dirty="0"/>
          </a:p>
          <a:p>
            <a:r>
              <a:rPr lang="zh-CN" altLang="en-US" sz="1200" dirty="0"/>
              <a:t>文本</a:t>
            </a:r>
            <a:endParaRPr lang="en-US" altLang="zh-CN" sz="1200" dirty="0"/>
          </a:p>
        </p:txBody>
      </p:sp>
      <p:sp>
        <p:nvSpPr>
          <p:cNvPr id="37" name="TextBox 34"/>
          <p:cNvSpPr txBox="1">
            <a:spLocks noChangeArrowheads="1"/>
          </p:cNvSpPr>
          <p:nvPr/>
        </p:nvSpPr>
        <p:spPr bwMode="auto">
          <a:xfrm>
            <a:off x="2276059" y="2066433"/>
            <a:ext cx="1641777" cy="646331"/>
          </a:xfrm>
          <a:prstGeom prst="rect">
            <a:avLst/>
          </a:prstGeom>
          <a:noFill/>
        </p:spPr>
        <p:txBody>
          <a:bodyPr wrap="square" rtlCol="0">
            <a:spAutoFit/>
          </a:bodyPr>
          <a:lstStyle>
            <a:defPPr>
              <a:defRPr lang="zh-CN"/>
            </a:defPPr>
            <a:lvl1pPr>
              <a:defRPr kumimoji="1" sz="1400">
                <a:latin typeface="微软雅黑" pitchFamily="34" charset="-122"/>
                <a:ea typeface="微软雅黑" pitchFamily="34" charset="-122"/>
              </a:defRPr>
            </a:lvl1pPr>
          </a:lstStyle>
          <a:p>
            <a:r>
              <a:rPr lang="zh-CN" altLang="en-US" sz="1200" dirty="0"/>
              <a:t>点击添加文本</a:t>
            </a:r>
            <a:endParaRPr lang="en-US" altLang="zh-CN" sz="1200" dirty="0"/>
          </a:p>
          <a:p>
            <a:r>
              <a:rPr lang="zh-CN" altLang="en-US" sz="1200" dirty="0"/>
              <a:t>点击添加文本</a:t>
            </a:r>
            <a:endParaRPr lang="en-US" altLang="zh-CN" sz="1200" dirty="0"/>
          </a:p>
          <a:p>
            <a:r>
              <a:rPr lang="zh-CN" altLang="en-US" sz="1200" dirty="0"/>
              <a:t>点击添加文本</a:t>
            </a:r>
            <a:endParaRPr lang="en-US" altLang="zh-CN" sz="1200" dirty="0"/>
          </a:p>
        </p:txBody>
      </p:sp>
      <p:sp>
        <p:nvSpPr>
          <p:cNvPr id="38" name="TextBox 34"/>
          <p:cNvSpPr txBox="1">
            <a:spLocks noChangeArrowheads="1"/>
          </p:cNvSpPr>
          <p:nvPr/>
        </p:nvSpPr>
        <p:spPr bwMode="auto">
          <a:xfrm>
            <a:off x="3490507" y="1072670"/>
            <a:ext cx="1500198" cy="830997"/>
          </a:xfrm>
          <a:prstGeom prst="rect">
            <a:avLst/>
          </a:prstGeom>
          <a:noFill/>
        </p:spPr>
        <p:txBody>
          <a:bodyPr wrap="square" rtlCol="0">
            <a:spAutoFit/>
          </a:bodyPr>
          <a:lstStyle>
            <a:defPPr>
              <a:defRPr lang="zh-CN"/>
            </a:defPPr>
            <a:lvl1pPr>
              <a:defRPr kumimoji="1" sz="1400">
                <a:latin typeface="微软雅黑" pitchFamily="34" charset="-122"/>
                <a:ea typeface="微软雅黑" pitchFamily="34" charset="-122"/>
              </a:defRPr>
            </a:lvl1pPr>
          </a:lstStyle>
          <a:p>
            <a:r>
              <a:rPr lang="zh-CN" altLang="en-US" sz="1200" dirty="0"/>
              <a:t>点击添加文本点击添加文本点击添加文本点击添加文本点击添加文本</a:t>
            </a:r>
            <a:endParaRPr lang="en-US" altLang="zh-CN" sz="1200" dirty="0"/>
          </a:p>
        </p:txBody>
      </p:sp>
      <p:sp>
        <p:nvSpPr>
          <p:cNvPr id="39" name="TextBox 34"/>
          <p:cNvSpPr txBox="1">
            <a:spLocks noChangeArrowheads="1"/>
          </p:cNvSpPr>
          <p:nvPr/>
        </p:nvSpPr>
        <p:spPr bwMode="auto">
          <a:xfrm>
            <a:off x="3612326" y="3041796"/>
            <a:ext cx="1509973" cy="1015663"/>
          </a:xfrm>
          <a:prstGeom prst="rect">
            <a:avLst/>
          </a:prstGeom>
          <a:noFill/>
        </p:spPr>
        <p:txBody>
          <a:bodyPr wrap="square" rtlCol="0">
            <a:spAutoFit/>
          </a:bodyPr>
          <a:lstStyle>
            <a:defPPr>
              <a:defRPr lang="zh-CN"/>
            </a:defPPr>
            <a:lvl1pPr>
              <a:defRPr kumimoji="1" sz="1400">
                <a:latin typeface="微软雅黑" pitchFamily="34" charset="-122"/>
                <a:ea typeface="微软雅黑" pitchFamily="34" charset="-122"/>
              </a:defRPr>
            </a:lvl1pPr>
          </a:lstStyle>
          <a:p>
            <a:r>
              <a:rPr lang="zh-CN" altLang="en-US" sz="1200" dirty="0"/>
              <a:t>点击添加文本点击添加文本点击添加文本点击添加文本点击添加文本点击添加文本击添加文</a:t>
            </a:r>
            <a:endParaRPr lang="en-US" altLang="zh-CN" sz="1200" dirty="0"/>
          </a:p>
        </p:txBody>
      </p:sp>
      <p:sp>
        <p:nvSpPr>
          <p:cNvPr id="40" name="TextBox 34"/>
          <p:cNvSpPr txBox="1">
            <a:spLocks noChangeArrowheads="1"/>
          </p:cNvSpPr>
          <p:nvPr/>
        </p:nvSpPr>
        <p:spPr bwMode="auto">
          <a:xfrm>
            <a:off x="1491491" y="2941562"/>
            <a:ext cx="1435662" cy="646331"/>
          </a:xfrm>
          <a:prstGeom prst="rect">
            <a:avLst/>
          </a:prstGeom>
          <a:noFill/>
        </p:spPr>
        <p:txBody>
          <a:bodyPr wrap="square" rtlCol="0">
            <a:spAutoFit/>
          </a:bodyPr>
          <a:lstStyle>
            <a:defPPr>
              <a:defRPr lang="zh-CN"/>
            </a:defPPr>
            <a:lvl1pPr>
              <a:defRPr kumimoji="1" sz="1400">
                <a:latin typeface="微软雅黑" pitchFamily="34" charset="-122"/>
                <a:ea typeface="微软雅黑" pitchFamily="34" charset="-122"/>
              </a:defRPr>
            </a:lvl1pPr>
          </a:lstStyle>
          <a:p>
            <a:r>
              <a:rPr lang="zh-CN" altLang="en-US" sz="1200" dirty="0"/>
              <a:t>点击添加文本点击添加文本点击添加文本点击添加文本</a:t>
            </a:r>
            <a:endParaRPr lang="en-US" altLang="zh-CN" sz="1200" dirty="0"/>
          </a:p>
        </p:txBody>
      </p:sp>
      <p:pic>
        <p:nvPicPr>
          <p:cNvPr id="41" name="图片 40" descr="未标题-2.png"/>
          <p:cNvPicPr>
            <a:picLocks noChangeAspect="1"/>
          </p:cNvPicPr>
          <p:nvPr/>
        </p:nvPicPr>
        <p:blipFill>
          <a:blip r:embed="rId5" cstate="print"/>
          <a:stretch>
            <a:fillRect/>
          </a:stretch>
        </p:blipFill>
        <p:spPr>
          <a:xfrm>
            <a:off x="5712466" y="1366796"/>
            <a:ext cx="2357454" cy="92121"/>
          </a:xfrm>
          <a:prstGeom prst="rect">
            <a:avLst/>
          </a:prstGeom>
        </p:spPr>
      </p:pic>
      <p:pic>
        <p:nvPicPr>
          <p:cNvPr id="42" name="图片 41" descr="未标题-2.png"/>
          <p:cNvPicPr>
            <a:picLocks noChangeAspect="1"/>
          </p:cNvPicPr>
          <p:nvPr/>
        </p:nvPicPr>
        <p:blipFill>
          <a:blip r:embed="rId6" cstate="print"/>
          <a:stretch>
            <a:fillRect/>
          </a:stretch>
        </p:blipFill>
        <p:spPr>
          <a:xfrm>
            <a:off x="5601977" y="1255770"/>
            <a:ext cx="324803" cy="324803"/>
          </a:xfrm>
          <a:prstGeom prst="rect">
            <a:avLst/>
          </a:prstGeom>
        </p:spPr>
      </p:pic>
      <p:pic>
        <p:nvPicPr>
          <p:cNvPr id="43" name="图片 42" descr="未标题-2.png"/>
          <p:cNvPicPr>
            <a:picLocks noChangeAspect="1"/>
          </p:cNvPicPr>
          <p:nvPr/>
        </p:nvPicPr>
        <p:blipFill>
          <a:blip r:embed="rId7" cstate="print"/>
          <a:stretch>
            <a:fillRect/>
          </a:stretch>
        </p:blipFill>
        <p:spPr>
          <a:xfrm>
            <a:off x="5712466" y="929794"/>
            <a:ext cx="479993" cy="576263"/>
          </a:xfrm>
          <a:prstGeom prst="rect">
            <a:avLst/>
          </a:prstGeom>
        </p:spPr>
      </p:pic>
      <p:sp>
        <p:nvSpPr>
          <p:cNvPr id="44" name="TextBox 43"/>
          <p:cNvSpPr txBox="1"/>
          <p:nvPr/>
        </p:nvSpPr>
        <p:spPr>
          <a:xfrm>
            <a:off x="6141094" y="1072670"/>
            <a:ext cx="1714512" cy="307777"/>
          </a:xfrm>
          <a:prstGeom prst="rect">
            <a:avLst/>
          </a:prstGeom>
          <a:no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点击输入文本信息</a:t>
            </a:r>
            <a:endParaRPr lang="zh-CN" altLang="en-US" sz="1400" b="1" dirty="0">
              <a:solidFill>
                <a:schemeClr val="bg1"/>
              </a:solidFill>
              <a:latin typeface="微软雅黑" pitchFamily="34" charset="-122"/>
              <a:ea typeface="微软雅黑" pitchFamily="34" charset="-122"/>
            </a:endParaRPr>
          </a:p>
        </p:txBody>
      </p:sp>
      <p:sp>
        <p:nvSpPr>
          <p:cNvPr id="45" name="TextBox 44"/>
          <p:cNvSpPr txBox="1"/>
          <p:nvPr/>
        </p:nvSpPr>
        <p:spPr>
          <a:xfrm>
            <a:off x="5855342" y="1501298"/>
            <a:ext cx="2214578" cy="738664"/>
          </a:xfrm>
          <a:prstGeom prst="rect">
            <a:avLst/>
          </a:prstGeom>
          <a:noFill/>
        </p:spPr>
        <p:txBody>
          <a:bodyPr wrap="square" rtlCol="0">
            <a:spAutoFit/>
          </a:bodyPr>
          <a:lstStyle/>
          <a:p>
            <a:r>
              <a:rPr kumimoji="1" lang="zh-CN" altLang="en-US" sz="1400" dirty="0" smtClean="0">
                <a:solidFill>
                  <a:schemeClr val="bg1"/>
                </a:solidFill>
                <a:latin typeface="微软雅黑" pitchFamily="34" charset="-122"/>
                <a:ea typeface="微软雅黑" pitchFamily="34" charset="-122"/>
              </a:rPr>
              <a:t>单击此处添加文字内容单击此处添加文字内容</a:t>
            </a:r>
            <a:r>
              <a:rPr kumimoji="1" lang="zh-CN" altLang="en-US" sz="1400" dirty="0">
                <a:solidFill>
                  <a:schemeClr val="bg1"/>
                </a:solidFill>
                <a:latin typeface="微软雅黑" pitchFamily="34" charset="-122"/>
                <a:ea typeface="微软雅黑" pitchFamily="34" charset="-122"/>
              </a:rPr>
              <a:t>单击此处添加文字</a:t>
            </a:r>
            <a:r>
              <a:rPr kumimoji="1" lang="zh-CN" altLang="en-US" sz="1400" dirty="0" smtClean="0">
                <a:solidFill>
                  <a:schemeClr val="bg1"/>
                </a:solidFill>
                <a:latin typeface="微软雅黑" pitchFamily="34" charset="-122"/>
                <a:ea typeface="微软雅黑" pitchFamily="34" charset="-122"/>
              </a:rPr>
              <a:t>内容单</a:t>
            </a:r>
            <a:endParaRPr lang="zh-CN" altLang="en-US" sz="14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963869295"/>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36"/>
                                        </p:tgtEl>
                                        <p:attrNameLst>
                                          <p:attrName>style.visibility</p:attrName>
                                        </p:attrNameLst>
                                      </p:cBhvr>
                                      <p:to>
                                        <p:strVal val="visible"/>
                                      </p:to>
                                    </p:set>
                                    <p:anim calcmode="discrete" valueType="clr">
                                      <p:cBhvr override="childStyle">
                                        <p:cTn id="12"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6"/>
                                        </p:tgtEl>
                                        <p:attrNameLst>
                                          <p:attrName>fillcolor</p:attrName>
                                        </p:attrNameLst>
                                      </p:cBhvr>
                                      <p:tavLst>
                                        <p:tav tm="0">
                                          <p:val>
                                            <p:clrVal>
                                              <a:schemeClr val="accent2"/>
                                            </p:clrVal>
                                          </p:val>
                                        </p:tav>
                                        <p:tav tm="50000">
                                          <p:val>
                                            <p:clrVal>
                                              <a:schemeClr val="hlink"/>
                                            </p:clrVal>
                                          </p:val>
                                        </p:tav>
                                      </p:tavLst>
                                    </p:anim>
                                    <p:set>
                                      <p:cBhvr>
                                        <p:cTn id="14" dur="80"/>
                                        <p:tgtEl>
                                          <p:spTgt spid="36"/>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38"/>
                                        </p:tgtEl>
                                        <p:attrNameLst>
                                          <p:attrName>style.visibility</p:attrName>
                                        </p:attrNameLst>
                                      </p:cBhvr>
                                      <p:to>
                                        <p:strVal val="visible"/>
                                      </p:to>
                                    </p:set>
                                    <p:anim calcmode="discrete" valueType="clr">
                                      <p:cBhvr override="childStyle">
                                        <p:cTn id="17"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8"/>
                                        </p:tgtEl>
                                        <p:attrNameLst>
                                          <p:attrName>fillcolor</p:attrName>
                                        </p:attrNameLst>
                                      </p:cBhvr>
                                      <p:tavLst>
                                        <p:tav tm="0">
                                          <p:val>
                                            <p:clrVal>
                                              <a:schemeClr val="accent2"/>
                                            </p:clrVal>
                                          </p:val>
                                        </p:tav>
                                        <p:tav tm="50000">
                                          <p:val>
                                            <p:clrVal>
                                              <a:schemeClr val="hlink"/>
                                            </p:clrVal>
                                          </p:val>
                                        </p:tav>
                                      </p:tavLst>
                                    </p:anim>
                                    <p:set>
                                      <p:cBhvr>
                                        <p:cTn id="19" dur="80"/>
                                        <p:tgtEl>
                                          <p:spTgt spid="38"/>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37"/>
                                        </p:tgtEl>
                                        <p:attrNameLst>
                                          <p:attrName>style.visibility</p:attrName>
                                        </p:attrNameLst>
                                      </p:cBhvr>
                                      <p:to>
                                        <p:strVal val="visible"/>
                                      </p:to>
                                    </p:set>
                                    <p:anim calcmode="discrete" valueType="clr">
                                      <p:cBhvr override="childStyle">
                                        <p:cTn id="22"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7"/>
                                        </p:tgtEl>
                                        <p:attrNameLst>
                                          <p:attrName>fillcolor</p:attrName>
                                        </p:attrNameLst>
                                      </p:cBhvr>
                                      <p:tavLst>
                                        <p:tav tm="0">
                                          <p:val>
                                            <p:clrVal>
                                              <a:schemeClr val="accent2"/>
                                            </p:clrVal>
                                          </p:val>
                                        </p:tav>
                                        <p:tav tm="50000">
                                          <p:val>
                                            <p:clrVal>
                                              <a:schemeClr val="hlink"/>
                                            </p:clrVal>
                                          </p:val>
                                        </p:tav>
                                      </p:tavLst>
                                    </p:anim>
                                    <p:set>
                                      <p:cBhvr>
                                        <p:cTn id="24" dur="80"/>
                                        <p:tgtEl>
                                          <p:spTgt spid="37"/>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40"/>
                                        </p:tgtEl>
                                        <p:attrNameLst>
                                          <p:attrName>style.visibility</p:attrName>
                                        </p:attrNameLst>
                                      </p:cBhvr>
                                      <p:to>
                                        <p:strVal val="visible"/>
                                      </p:to>
                                    </p:set>
                                    <p:anim calcmode="discrete" valueType="clr">
                                      <p:cBhvr override="childStyle">
                                        <p:cTn id="27"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0"/>
                                        </p:tgtEl>
                                        <p:attrNameLst>
                                          <p:attrName>fillcolor</p:attrName>
                                        </p:attrNameLst>
                                      </p:cBhvr>
                                      <p:tavLst>
                                        <p:tav tm="0">
                                          <p:val>
                                            <p:clrVal>
                                              <a:schemeClr val="accent2"/>
                                            </p:clrVal>
                                          </p:val>
                                        </p:tav>
                                        <p:tav tm="50000">
                                          <p:val>
                                            <p:clrVal>
                                              <a:schemeClr val="hlink"/>
                                            </p:clrVal>
                                          </p:val>
                                        </p:tav>
                                      </p:tavLst>
                                    </p:anim>
                                    <p:set>
                                      <p:cBhvr>
                                        <p:cTn id="29" dur="80"/>
                                        <p:tgtEl>
                                          <p:spTgt spid="40"/>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39"/>
                                        </p:tgtEl>
                                        <p:attrNameLst>
                                          <p:attrName>style.visibility</p:attrName>
                                        </p:attrNameLst>
                                      </p:cBhvr>
                                      <p:to>
                                        <p:strVal val="visible"/>
                                      </p:to>
                                    </p:set>
                                    <p:anim calcmode="discrete" valueType="clr">
                                      <p:cBhvr override="childStyle">
                                        <p:cTn id="32"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9"/>
                                        </p:tgtEl>
                                        <p:attrNameLst>
                                          <p:attrName>fillcolor</p:attrName>
                                        </p:attrNameLst>
                                      </p:cBhvr>
                                      <p:tavLst>
                                        <p:tav tm="0">
                                          <p:val>
                                            <p:clrVal>
                                              <a:schemeClr val="accent2"/>
                                            </p:clrVal>
                                          </p:val>
                                        </p:tav>
                                        <p:tav tm="50000">
                                          <p:val>
                                            <p:clrVal>
                                              <a:schemeClr val="hlink"/>
                                            </p:clrVal>
                                          </p:val>
                                        </p:tav>
                                      </p:tavLst>
                                    </p:anim>
                                    <p:set>
                                      <p:cBhvr>
                                        <p:cTn id="34" dur="80"/>
                                        <p:tgtEl>
                                          <p:spTgt spid="39"/>
                                        </p:tgtEl>
                                        <p:attrNameLst>
                                          <p:attrName>fill.type</p:attrName>
                                        </p:attrNameLst>
                                      </p:cBhvr>
                                      <p:to>
                                        <p:strVal val="solid"/>
                                      </p:to>
                                    </p:set>
                                  </p:childTnLst>
                                </p:cTn>
                              </p:par>
                            </p:childTnLst>
                          </p:cTn>
                        </p:par>
                        <p:par>
                          <p:cTn id="35" fill="hold">
                            <p:stCondLst>
                              <p:cond delay="2140"/>
                            </p:stCondLst>
                            <p:childTnLst>
                              <p:par>
                                <p:cTn id="36" presetID="52"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Scale>
                                      <p:cBhvr>
                                        <p:cTn id="38"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43"/>
                                        </p:tgtEl>
                                        <p:attrNameLst>
                                          <p:attrName>ppt_x</p:attrName>
                                          <p:attrName>ppt_y</p:attrName>
                                        </p:attrNameLst>
                                      </p:cBhvr>
                                    </p:animMotion>
                                    <p:animEffect transition="in" filter="fade">
                                      <p:cBhvr>
                                        <p:cTn id="40" dur="1000"/>
                                        <p:tgtEl>
                                          <p:spTgt spid="43"/>
                                        </p:tgtEl>
                                      </p:cBhvr>
                                    </p:animEffect>
                                  </p:childTnLst>
                                </p:cTn>
                              </p:par>
                            </p:childTnLst>
                          </p:cTn>
                        </p:par>
                        <p:par>
                          <p:cTn id="41" fill="hold">
                            <p:stCondLst>
                              <p:cond delay="3140"/>
                            </p:stCondLst>
                            <p:childTnLst>
                              <p:par>
                                <p:cTn id="42" presetID="23" presetClass="entr" presetSubtype="16"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childTnLst>
                                </p:cTn>
                              </p:par>
                            </p:childTnLst>
                          </p:cTn>
                        </p:par>
                        <p:par>
                          <p:cTn id="46" fill="hold">
                            <p:stCondLst>
                              <p:cond delay="364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4140"/>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44"/>
                                        </p:tgtEl>
                                        <p:attrNameLst>
                                          <p:attrName>style.visibility</p:attrName>
                                        </p:attrNameLst>
                                      </p:cBhvr>
                                      <p:to>
                                        <p:strVal val="visible"/>
                                      </p:to>
                                    </p:set>
                                    <p:anim by="(-#ppt_w*2)" calcmode="lin" valueType="num">
                                      <p:cBhvr rctx="PPT">
                                        <p:cTn id="53" dur="500" autoRev="1" fill="hold">
                                          <p:stCondLst>
                                            <p:cond delay="0"/>
                                          </p:stCondLst>
                                        </p:cTn>
                                        <p:tgtEl>
                                          <p:spTgt spid="44"/>
                                        </p:tgtEl>
                                        <p:attrNameLst>
                                          <p:attrName>ppt_w</p:attrName>
                                        </p:attrNameLst>
                                      </p:cBhvr>
                                    </p:anim>
                                    <p:anim by="(#ppt_w*0.50)" calcmode="lin" valueType="num">
                                      <p:cBhvr>
                                        <p:cTn id="54" dur="500" decel="50000" autoRev="1" fill="hold">
                                          <p:stCondLst>
                                            <p:cond delay="0"/>
                                          </p:stCondLst>
                                        </p:cTn>
                                        <p:tgtEl>
                                          <p:spTgt spid="44"/>
                                        </p:tgtEl>
                                        <p:attrNameLst>
                                          <p:attrName>ppt_x</p:attrName>
                                        </p:attrNameLst>
                                      </p:cBhvr>
                                    </p:anim>
                                    <p:anim from="(-#ppt_h/2)" to="(#ppt_y)" calcmode="lin" valueType="num">
                                      <p:cBhvr>
                                        <p:cTn id="55" dur="1000" fill="hold">
                                          <p:stCondLst>
                                            <p:cond delay="0"/>
                                          </p:stCondLst>
                                        </p:cTn>
                                        <p:tgtEl>
                                          <p:spTgt spid="44"/>
                                        </p:tgtEl>
                                        <p:attrNameLst>
                                          <p:attrName>ppt_y</p:attrName>
                                        </p:attrNameLst>
                                      </p:cBhvr>
                                    </p:anim>
                                    <p:animRot by="21600000">
                                      <p:cBhvr>
                                        <p:cTn id="56" dur="1000" fill="hold">
                                          <p:stCondLst>
                                            <p:cond delay="0"/>
                                          </p:stCondLst>
                                        </p:cTn>
                                        <p:tgtEl>
                                          <p:spTgt spid="44"/>
                                        </p:tgtEl>
                                        <p:attrNameLst>
                                          <p:attrName>r</p:attrName>
                                        </p:attrNameLst>
                                      </p:cBhvr>
                                    </p:animRot>
                                  </p:childTnLst>
                                </p:cTn>
                              </p:par>
                            </p:childTnLst>
                          </p:cTn>
                        </p:par>
                        <p:par>
                          <p:cTn id="57" fill="hold">
                            <p:stCondLst>
                              <p:cond delay="5840"/>
                            </p:stCondLst>
                            <p:childTnLst>
                              <p:par>
                                <p:cTn id="58" presetID="27" presetClass="entr" presetSubtype="0" fill="hold" grpId="0" nodeType="afterEffect">
                                  <p:stCondLst>
                                    <p:cond delay="0"/>
                                  </p:stCondLst>
                                  <p:iterate type="lt">
                                    <p:tmPct val="50000"/>
                                  </p:iterate>
                                  <p:childTnLst>
                                    <p:set>
                                      <p:cBhvr>
                                        <p:cTn id="59" dur="1" fill="hold">
                                          <p:stCondLst>
                                            <p:cond delay="0"/>
                                          </p:stCondLst>
                                        </p:cTn>
                                        <p:tgtEl>
                                          <p:spTgt spid="45"/>
                                        </p:tgtEl>
                                        <p:attrNameLst>
                                          <p:attrName>style.visibility</p:attrName>
                                        </p:attrNameLst>
                                      </p:cBhvr>
                                      <p:to>
                                        <p:strVal val="visible"/>
                                      </p:to>
                                    </p:set>
                                    <p:anim calcmode="discrete" valueType="clr">
                                      <p:cBhvr override="childStyle">
                                        <p:cTn id="60"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45"/>
                                        </p:tgtEl>
                                        <p:attrNameLst>
                                          <p:attrName>fillcolor</p:attrName>
                                        </p:attrNameLst>
                                      </p:cBhvr>
                                      <p:tavLst>
                                        <p:tav tm="0">
                                          <p:val>
                                            <p:clrVal>
                                              <a:schemeClr val="accent2"/>
                                            </p:clrVal>
                                          </p:val>
                                        </p:tav>
                                        <p:tav tm="50000">
                                          <p:val>
                                            <p:clrVal>
                                              <a:schemeClr val="hlink"/>
                                            </p:clrVal>
                                          </p:val>
                                        </p:tav>
                                      </p:tavLst>
                                    </p:anim>
                                    <p:set>
                                      <p:cBhvr>
                                        <p:cTn id="62" dur="80"/>
                                        <p:tgtEl>
                                          <p:spTgt spid="45"/>
                                        </p:tgtEl>
                                        <p:attrNameLst>
                                          <p:attrName>fill.type</p:attrName>
                                        </p:attrNameLst>
                                      </p:cBhvr>
                                      <p:to>
                                        <p:strVal val="solid"/>
                                      </p:to>
                                    </p:set>
                                  </p:childTnLst>
                                </p:cTn>
                              </p:par>
                            </p:childTnLst>
                          </p:cTn>
                        </p:par>
                        <p:par>
                          <p:cTn id="63" fill="hold">
                            <p:stCondLst>
                              <p:cond delay="7120"/>
                            </p:stCondLst>
                            <p:childTnLst>
                              <p:par>
                                <p:cTn id="64" presetID="39" presetClass="entr" presetSubtype="0" accel="10000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35"/>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35"/>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3059558" y="1295038"/>
            <a:ext cx="0" cy="2034263"/>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9" name="TextBox 28"/>
          <p:cNvSpPr txBox="1"/>
          <p:nvPr/>
        </p:nvSpPr>
        <p:spPr>
          <a:xfrm>
            <a:off x="3381637" y="1295038"/>
            <a:ext cx="4270244" cy="523220"/>
          </a:xfrm>
          <a:prstGeom prst="rect">
            <a:avLst/>
          </a:prstGeom>
          <a:noFill/>
        </p:spPr>
        <p:txBody>
          <a:bodyPr wrap="square" rtlCol="0">
            <a:spAutoFit/>
          </a:bodyPr>
          <a:lstStyle/>
          <a:p>
            <a:r>
              <a:rPr lang="en-US" altLang="zh-CN" sz="2800" spc="-150" dirty="0" smtClean="0">
                <a:solidFill>
                  <a:schemeClr val="bg1"/>
                </a:solidFill>
                <a:latin typeface="方正卡通简体" pitchFamily="65" charset="-122"/>
                <a:ea typeface="方正卡通简体" pitchFamily="65" charset="-122"/>
              </a:rPr>
              <a:t>1</a:t>
            </a:r>
            <a:r>
              <a:rPr lang="zh-CN" altLang="en-US" sz="2800" spc="-150" dirty="0" smtClean="0">
                <a:solidFill>
                  <a:schemeClr val="bg1"/>
                </a:solidFill>
                <a:latin typeface="方正卡通简体" pitchFamily="65" charset="-122"/>
                <a:ea typeface="方正卡通简体" pitchFamily="65" charset="-122"/>
              </a:rPr>
              <a:t>、单击此处添加文本标题</a:t>
            </a:r>
            <a:endParaRPr lang="zh-CN" altLang="en-US" sz="2800" spc="-150" dirty="0">
              <a:solidFill>
                <a:schemeClr val="bg1"/>
              </a:solidFill>
              <a:latin typeface="方正卡通简体" pitchFamily="65" charset="-122"/>
              <a:ea typeface="方正卡通简体" pitchFamily="65" charset="-122"/>
            </a:endParaRPr>
          </a:p>
        </p:txBody>
      </p:sp>
      <p:sp>
        <p:nvSpPr>
          <p:cNvPr id="30" name="TextBox 29"/>
          <p:cNvSpPr txBox="1"/>
          <p:nvPr/>
        </p:nvSpPr>
        <p:spPr>
          <a:xfrm>
            <a:off x="3381637" y="1775765"/>
            <a:ext cx="4270244" cy="523220"/>
          </a:xfrm>
          <a:prstGeom prst="rect">
            <a:avLst/>
          </a:prstGeom>
          <a:noFill/>
        </p:spPr>
        <p:txBody>
          <a:bodyPr wrap="square" rtlCol="0">
            <a:spAutoFit/>
          </a:bodyPr>
          <a:lstStyle/>
          <a:p>
            <a:r>
              <a:rPr lang="en-US" altLang="zh-CN" sz="2800" spc="-150" dirty="0" smtClean="0">
                <a:solidFill>
                  <a:schemeClr val="bg1"/>
                </a:solidFill>
                <a:latin typeface="方正卡通简体" pitchFamily="65" charset="-122"/>
                <a:ea typeface="方正卡通简体" pitchFamily="65" charset="-122"/>
              </a:rPr>
              <a:t>2</a:t>
            </a:r>
            <a:r>
              <a:rPr lang="zh-CN" altLang="en-US" sz="2800" spc="-150" dirty="0" smtClean="0">
                <a:solidFill>
                  <a:schemeClr val="bg1"/>
                </a:solidFill>
                <a:latin typeface="方正卡通简体" pitchFamily="65" charset="-122"/>
                <a:ea typeface="方正卡通简体" pitchFamily="65" charset="-122"/>
              </a:rPr>
              <a:t>、单击此处添加文本标题</a:t>
            </a:r>
            <a:endParaRPr lang="zh-CN" altLang="en-US" sz="2800" spc="-150" dirty="0">
              <a:solidFill>
                <a:schemeClr val="bg1"/>
              </a:solidFill>
              <a:latin typeface="方正卡通简体" pitchFamily="65" charset="-122"/>
              <a:ea typeface="方正卡通简体" pitchFamily="65" charset="-122"/>
            </a:endParaRPr>
          </a:p>
        </p:txBody>
      </p:sp>
      <p:sp>
        <p:nvSpPr>
          <p:cNvPr id="31" name="TextBox 30"/>
          <p:cNvSpPr txBox="1"/>
          <p:nvPr/>
        </p:nvSpPr>
        <p:spPr>
          <a:xfrm>
            <a:off x="3381637" y="2256492"/>
            <a:ext cx="4270244" cy="523220"/>
          </a:xfrm>
          <a:prstGeom prst="rect">
            <a:avLst/>
          </a:prstGeom>
          <a:noFill/>
        </p:spPr>
        <p:txBody>
          <a:bodyPr wrap="square" rtlCol="0">
            <a:spAutoFit/>
          </a:bodyPr>
          <a:lstStyle/>
          <a:p>
            <a:r>
              <a:rPr lang="en-US" altLang="zh-CN" sz="2800" spc="-150" dirty="0" smtClean="0">
                <a:solidFill>
                  <a:schemeClr val="bg1"/>
                </a:solidFill>
                <a:latin typeface="方正卡通简体" pitchFamily="65" charset="-122"/>
                <a:ea typeface="方正卡通简体" pitchFamily="65" charset="-122"/>
              </a:rPr>
              <a:t>3</a:t>
            </a:r>
            <a:r>
              <a:rPr lang="zh-CN" altLang="en-US" sz="2800" spc="-150" dirty="0" smtClean="0">
                <a:solidFill>
                  <a:schemeClr val="bg1"/>
                </a:solidFill>
                <a:latin typeface="方正卡通简体" pitchFamily="65" charset="-122"/>
                <a:ea typeface="方正卡通简体" pitchFamily="65" charset="-122"/>
              </a:rPr>
              <a:t>、单击此处添加文本标题</a:t>
            </a:r>
            <a:endParaRPr lang="zh-CN" altLang="en-US" sz="2800" spc="-150" dirty="0">
              <a:solidFill>
                <a:schemeClr val="bg1"/>
              </a:solidFill>
              <a:latin typeface="方正卡通简体" pitchFamily="65" charset="-122"/>
              <a:ea typeface="方正卡通简体" pitchFamily="65" charset="-122"/>
            </a:endParaRPr>
          </a:p>
        </p:txBody>
      </p:sp>
      <p:sp>
        <p:nvSpPr>
          <p:cNvPr id="32" name="TextBox 31"/>
          <p:cNvSpPr txBox="1"/>
          <p:nvPr/>
        </p:nvSpPr>
        <p:spPr>
          <a:xfrm>
            <a:off x="3381637" y="2737220"/>
            <a:ext cx="4270244" cy="523220"/>
          </a:xfrm>
          <a:prstGeom prst="rect">
            <a:avLst/>
          </a:prstGeom>
          <a:noFill/>
        </p:spPr>
        <p:txBody>
          <a:bodyPr wrap="square" rtlCol="0">
            <a:spAutoFit/>
          </a:bodyPr>
          <a:lstStyle/>
          <a:p>
            <a:r>
              <a:rPr lang="en-US" altLang="zh-CN" sz="2800" spc="-150" dirty="0" smtClean="0">
                <a:solidFill>
                  <a:schemeClr val="bg1"/>
                </a:solidFill>
                <a:latin typeface="方正卡通简体" pitchFamily="65" charset="-122"/>
                <a:ea typeface="方正卡通简体" pitchFamily="65" charset="-122"/>
              </a:rPr>
              <a:t>4</a:t>
            </a:r>
            <a:r>
              <a:rPr lang="zh-CN" altLang="en-US" sz="2800" spc="-150" dirty="0" smtClean="0">
                <a:solidFill>
                  <a:schemeClr val="bg1"/>
                </a:solidFill>
                <a:latin typeface="方正卡通简体" pitchFamily="65" charset="-122"/>
                <a:ea typeface="方正卡通简体" pitchFamily="65" charset="-122"/>
              </a:rPr>
              <a:t>、单击此处添加文本标题</a:t>
            </a:r>
            <a:endParaRPr lang="zh-CN" altLang="en-US" sz="2800" spc="-150" dirty="0">
              <a:solidFill>
                <a:schemeClr val="bg1"/>
              </a:solidFill>
              <a:latin typeface="方正卡通简体" pitchFamily="65" charset="-122"/>
              <a:ea typeface="方正卡通简体" pitchFamily="65" charset="-122"/>
            </a:endParaRPr>
          </a:p>
        </p:txBody>
      </p:sp>
      <p:sp>
        <p:nvSpPr>
          <p:cNvPr id="27" name="TextBox 26"/>
          <p:cNvSpPr txBox="1"/>
          <p:nvPr/>
        </p:nvSpPr>
        <p:spPr>
          <a:xfrm>
            <a:off x="2267744" y="1327026"/>
            <a:ext cx="575790" cy="1323439"/>
          </a:xfrm>
          <a:prstGeom prst="rect">
            <a:avLst/>
          </a:prstGeom>
          <a:noFill/>
        </p:spPr>
        <p:txBody>
          <a:bodyPr wrap="square" rtlCol="0">
            <a:spAutoFit/>
          </a:bodyPr>
          <a:lstStyle/>
          <a:p>
            <a:pPr algn="r"/>
            <a:r>
              <a:rPr lang="zh-CN" alt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方正稚艺简体" pitchFamily="65" charset="-122"/>
                <a:ea typeface="方正稚艺简体" pitchFamily="65" charset="-122"/>
              </a:rPr>
              <a:t>目录</a:t>
            </a:r>
          </a:p>
        </p:txBody>
      </p:sp>
      <p:pic>
        <p:nvPicPr>
          <p:cNvPr id="3074"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704453" y="3402242"/>
            <a:ext cx="1856086" cy="152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68208"/>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05"/>
          <p:cNvSpPr>
            <a:spLocks noChangeArrowheads="1"/>
          </p:cNvSpPr>
          <p:nvPr/>
        </p:nvSpPr>
        <p:spPr bwMode="gray">
          <a:xfrm>
            <a:off x="1692276" y="1203598"/>
            <a:ext cx="2784475" cy="2695277"/>
          </a:xfrm>
          <a:prstGeom prst="roundRect">
            <a:avLst>
              <a:gd name="adj" fmla="val 9481"/>
            </a:avLst>
          </a:prstGeom>
          <a:gradFill rotWithShape="1">
            <a:gsLst>
              <a:gs pos="0">
                <a:srgbClr val="DFDFDF"/>
              </a:gs>
              <a:gs pos="50000">
                <a:srgbClr val="DFDFDF">
                  <a:gamma/>
                  <a:tint val="24314"/>
                  <a:invGamma/>
                </a:srgbClr>
              </a:gs>
              <a:gs pos="100000">
                <a:srgbClr val="DFDFDF"/>
              </a:gs>
            </a:gsLst>
            <a:lin ang="5400000" scaled="1"/>
          </a:gradFill>
          <a:ln w="19050">
            <a:solidFill>
              <a:srgbClr val="C0C0C0"/>
            </a:solidFill>
            <a:round/>
            <a:headEnd/>
            <a:tailEnd/>
          </a:ln>
          <a:effectLst/>
        </p:spPr>
        <p:txBody>
          <a:bodyPr wrap="none" anchor="ctr"/>
          <a:lstStyle/>
          <a:p>
            <a:endParaRPr lang="zh-CN" altLang="en-US"/>
          </a:p>
        </p:txBody>
      </p:sp>
      <p:sp>
        <p:nvSpPr>
          <p:cNvPr id="13" name="AutoShape 106"/>
          <p:cNvSpPr>
            <a:spLocks noChangeArrowheads="1"/>
          </p:cNvSpPr>
          <p:nvPr/>
        </p:nvSpPr>
        <p:spPr bwMode="gray">
          <a:xfrm rot="-5400000">
            <a:off x="1137148" y="2235671"/>
            <a:ext cx="1935758" cy="447675"/>
          </a:xfrm>
          <a:prstGeom prst="roundRect">
            <a:avLst>
              <a:gd name="adj" fmla="val 50000"/>
            </a:avLst>
          </a:prstGeom>
          <a:solidFill>
            <a:srgbClr val="5F5F5F"/>
          </a:solidFill>
          <a:ln w="28575">
            <a:solidFill>
              <a:srgbClr val="EAEAEA"/>
            </a:solidFill>
            <a:round/>
            <a:headEnd/>
            <a:tailE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sp>
        <p:nvSpPr>
          <p:cNvPr id="14" name="AutoShape 107"/>
          <p:cNvSpPr>
            <a:spLocks noChangeArrowheads="1"/>
          </p:cNvSpPr>
          <p:nvPr/>
        </p:nvSpPr>
        <p:spPr bwMode="gray">
          <a:xfrm rot="-5400000">
            <a:off x="1826123" y="2235671"/>
            <a:ext cx="1935758" cy="447675"/>
          </a:xfrm>
          <a:prstGeom prst="roundRect">
            <a:avLst>
              <a:gd name="adj" fmla="val 50000"/>
            </a:avLst>
          </a:prstGeom>
          <a:solidFill>
            <a:srgbClr val="5F5F5F"/>
          </a:solidFill>
          <a:ln w="28575">
            <a:solidFill>
              <a:srgbClr val="EAEAEA"/>
            </a:solidFill>
            <a:round/>
            <a:headEnd/>
            <a:tailE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sp>
        <p:nvSpPr>
          <p:cNvPr id="15" name="AutoShape 108"/>
          <p:cNvSpPr>
            <a:spLocks noChangeArrowheads="1"/>
          </p:cNvSpPr>
          <p:nvPr/>
        </p:nvSpPr>
        <p:spPr bwMode="gray">
          <a:xfrm rot="-5400000">
            <a:off x="2496048" y="2235671"/>
            <a:ext cx="1935758" cy="447675"/>
          </a:xfrm>
          <a:prstGeom prst="roundRect">
            <a:avLst>
              <a:gd name="adj" fmla="val 50000"/>
            </a:avLst>
          </a:prstGeom>
          <a:solidFill>
            <a:srgbClr val="5F5F5F"/>
          </a:solidFill>
          <a:ln w="28575">
            <a:solidFill>
              <a:srgbClr val="EAEAEA"/>
            </a:solidFill>
            <a:round/>
            <a:headEnd/>
            <a:tailE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sp>
        <p:nvSpPr>
          <p:cNvPr id="16" name="AutoShape 109"/>
          <p:cNvSpPr>
            <a:spLocks noChangeArrowheads="1"/>
          </p:cNvSpPr>
          <p:nvPr/>
        </p:nvSpPr>
        <p:spPr bwMode="gray">
          <a:xfrm rot="-5400000">
            <a:off x="3134223" y="2235671"/>
            <a:ext cx="1935758" cy="447675"/>
          </a:xfrm>
          <a:prstGeom prst="roundRect">
            <a:avLst>
              <a:gd name="adj" fmla="val 50000"/>
            </a:avLst>
          </a:prstGeom>
          <a:solidFill>
            <a:srgbClr val="5F5F5F"/>
          </a:solidFill>
          <a:ln w="28575">
            <a:solidFill>
              <a:srgbClr val="EAEAEA"/>
            </a:solidFill>
            <a:round/>
            <a:headEnd/>
            <a:tailE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grpSp>
        <p:nvGrpSpPr>
          <p:cNvPr id="17" name="Group 110"/>
          <p:cNvGrpSpPr>
            <a:grpSpLocks/>
          </p:cNvGrpSpPr>
          <p:nvPr/>
        </p:nvGrpSpPr>
        <p:grpSpPr bwMode="auto">
          <a:xfrm>
            <a:off x="1912938" y="2109366"/>
            <a:ext cx="381000" cy="1297781"/>
            <a:chOff x="870" y="1960"/>
            <a:chExt cx="267" cy="1213"/>
          </a:xfrm>
        </p:grpSpPr>
        <p:sp>
          <p:nvSpPr>
            <p:cNvPr id="18" name="AutoShape 111"/>
            <p:cNvSpPr>
              <a:spLocks noChangeArrowheads="1"/>
            </p:cNvSpPr>
            <p:nvPr/>
          </p:nvSpPr>
          <p:spPr bwMode="gray">
            <a:xfrm rot="-5400000">
              <a:off x="397" y="2433"/>
              <a:ext cx="1213" cy="267"/>
            </a:xfrm>
            <a:prstGeom prst="roundRect">
              <a:avLst>
                <a:gd name="adj" fmla="val 50000"/>
              </a:avLst>
            </a:prstGeom>
            <a:solidFill>
              <a:srgbClr val="A8D02A"/>
            </a:solidFill>
            <a:ln>
              <a:noFill/>
            </a:ln>
            <a:effectLst/>
            <a:extLst>
              <a:ext uri="{91240B29-F687-4F45-9708-019B960494DF}">
                <a14:hiddenLine xmlns:a14="http://schemas.microsoft.com/office/drawing/2010/main" w="28575">
                  <a:solidFill>
                    <a:srgbClr val="EAEAEA"/>
                  </a:solidFill>
                  <a:round/>
                  <a:headEnd/>
                  <a:tailEnd/>
                </a14:hiddenLine>
              </a:ex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sp>
          <p:nvSpPr>
            <p:cNvPr id="19" name="AutoShape 112"/>
            <p:cNvSpPr>
              <a:spLocks noChangeArrowheads="1"/>
            </p:cNvSpPr>
            <p:nvPr/>
          </p:nvSpPr>
          <p:spPr bwMode="gray">
            <a:xfrm rot="-5400000">
              <a:off x="454" y="2471"/>
              <a:ext cx="1165" cy="189"/>
            </a:xfrm>
            <a:prstGeom prst="roundRect">
              <a:avLst>
                <a:gd name="adj" fmla="val 50000"/>
              </a:avLst>
            </a:prstGeom>
            <a:gradFill rotWithShape="1">
              <a:gsLst>
                <a:gs pos="0">
                  <a:srgbClr val="A8D02A"/>
                </a:gs>
                <a:gs pos="100000">
                  <a:srgbClr val="A8D02A">
                    <a:gamma/>
                    <a:tint val="0"/>
                    <a:invGamma/>
                  </a:srgbClr>
                </a:gs>
              </a:gsLst>
              <a:lin ang="5400000" scaled="1"/>
            </a:gradFill>
            <a:ln>
              <a:noFill/>
            </a:ln>
            <a:effectLst/>
            <a:extLst>
              <a:ext uri="{91240B29-F687-4F45-9708-019B960494DF}">
                <a14:hiddenLine xmlns:a14="http://schemas.microsoft.com/office/drawing/2010/main" w="28575">
                  <a:solidFill>
                    <a:srgbClr val="EAEAEA"/>
                  </a:solidFill>
                  <a:round/>
                  <a:headEnd/>
                  <a:tailEnd/>
                </a14:hiddenLine>
              </a:ex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grpSp>
      <p:grpSp>
        <p:nvGrpSpPr>
          <p:cNvPr id="20" name="Group 113"/>
          <p:cNvGrpSpPr>
            <a:grpSpLocks/>
          </p:cNvGrpSpPr>
          <p:nvPr/>
        </p:nvGrpSpPr>
        <p:grpSpPr bwMode="auto">
          <a:xfrm>
            <a:off x="2603500" y="1833140"/>
            <a:ext cx="381000" cy="1570435"/>
            <a:chOff x="870" y="1960"/>
            <a:chExt cx="267" cy="1213"/>
          </a:xfrm>
        </p:grpSpPr>
        <p:sp>
          <p:nvSpPr>
            <p:cNvPr id="22" name="AutoShape 114"/>
            <p:cNvSpPr>
              <a:spLocks noChangeArrowheads="1"/>
            </p:cNvSpPr>
            <p:nvPr/>
          </p:nvSpPr>
          <p:spPr bwMode="blackGray">
            <a:xfrm rot="-5400000">
              <a:off x="397" y="2433"/>
              <a:ext cx="1213" cy="267"/>
            </a:xfrm>
            <a:prstGeom prst="roundRect">
              <a:avLst>
                <a:gd name="adj" fmla="val 50000"/>
              </a:avLst>
            </a:prstGeom>
            <a:solidFill>
              <a:srgbClr val="5CB1FE"/>
            </a:solidFill>
            <a:ln>
              <a:noFill/>
            </a:ln>
            <a:effectLst/>
            <a:extLst>
              <a:ext uri="{91240B29-F687-4F45-9708-019B960494DF}">
                <a14:hiddenLine xmlns:a14="http://schemas.microsoft.com/office/drawing/2010/main" w="28575">
                  <a:solidFill>
                    <a:srgbClr val="EAEAEA"/>
                  </a:solidFill>
                  <a:round/>
                  <a:headEnd/>
                  <a:tailEnd/>
                </a14:hiddenLine>
              </a:ex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sp>
          <p:nvSpPr>
            <p:cNvPr id="25" name="AutoShape 115"/>
            <p:cNvSpPr>
              <a:spLocks noChangeArrowheads="1"/>
            </p:cNvSpPr>
            <p:nvPr/>
          </p:nvSpPr>
          <p:spPr bwMode="blackGray">
            <a:xfrm rot="-5400000">
              <a:off x="454" y="2471"/>
              <a:ext cx="1165" cy="189"/>
            </a:xfrm>
            <a:prstGeom prst="roundRect">
              <a:avLst>
                <a:gd name="adj" fmla="val 50000"/>
              </a:avLst>
            </a:prstGeom>
            <a:gradFill rotWithShape="1">
              <a:gsLst>
                <a:gs pos="0">
                  <a:srgbClr val="5CB1FE"/>
                </a:gs>
                <a:gs pos="100000">
                  <a:srgbClr val="5CB1FE">
                    <a:gamma/>
                    <a:tint val="0"/>
                    <a:invGamma/>
                  </a:srgbClr>
                </a:gs>
              </a:gsLst>
              <a:lin ang="5400000" scaled="1"/>
            </a:gradFill>
            <a:ln>
              <a:noFill/>
            </a:ln>
            <a:effectLst/>
            <a:extLst>
              <a:ext uri="{91240B29-F687-4F45-9708-019B960494DF}">
                <a14:hiddenLine xmlns:a14="http://schemas.microsoft.com/office/drawing/2010/main" w="28575">
                  <a:solidFill>
                    <a:srgbClr val="EAEAEA"/>
                  </a:solidFill>
                  <a:round/>
                  <a:headEnd/>
                  <a:tailEnd/>
                </a14:hiddenLine>
              </a:ex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grpSp>
      <p:grpSp>
        <p:nvGrpSpPr>
          <p:cNvPr id="26" name="Group 116"/>
          <p:cNvGrpSpPr>
            <a:grpSpLocks/>
          </p:cNvGrpSpPr>
          <p:nvPr/>
        </p:nvGrpSpPr>
        <p:grpSpPr bwMode="auto">
          <a:xfrm>
            <a:off x="3276600" y="2874938"/>
            <a:ext cx="381000" cy="531019"/>
            <a:chOff x="870" y="1960"/>
            <a:chExt cx="267" cy="1213"/>
          </a:xfrm>
        </p:grpSpPr>
        <p:sp>
          <p:nvSpPr>
            <p:cNvPr id="27" name="AutoShape 117"/>
            <p:cNvSpPr>
              <a:spLocks noChangeArrowheads="1"/>
            </p:cNvSpPr>
            <p:nvPr/>
          </p:nvSpPr>
          <p:spPr bwMode="gray">
            <a:xfrm rot="-5400000">
              <a:off x="397" y="2433"/>
              <a:ext cx="1213" cy="267"/>
            </a:xfrm>
            <a:prstGeom prst="roundRect">
              <a:avLst>
                <a:gd name="adj" fmla="val 50000"/>
              </a:avLst>
            </a:prstGeom>
            <a:solidFill>
              <a:srgbClr val="FFC319"/>
            </a:solidFill>
            <a:ln>
              <a:noFill/>
            </a:ln>
            <a:effectLst/>
            <a:extLst>
              <a:ext uri="{91240B29-F687-4F45-9708-019B960494DF}">
                <a14:hiddenLine xmlns:a14="http://schemas.microsoft.com/office/drawing/2010/main" w="28575">
                  <a:solidFill>
                    <a:srgbClr val="EAEAEA"/>
                  </a:solidFill>
                  <a:round/>
                  <a:headEnd/>
                  <a:tailEnd/>
                </a14:hiddenLine>
              </a:ex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sp>
          <p:nvSpPr>
            <p:cNvPr id="28" name="AutoShape 118"/>
            <p:cNvSpPr>
              <a:spLocks noChangeArrowheads="1"/>
            </p:cNvSpPr>
            <p:nvPr/>
          </p:nvSpPr>
          <p:spPr bwMode="gray">
            <a:xfrm rot="-5400000">
              <a:off x="454" y="2471"/>
              <a:ext cx="1165" cy="189"/>
            </a:xfrm>
            <a:prstGeom prst="roundRect">
              <a:avLst>
                <a:gd name="adj" fmla="val 50000"/>
              </a:avLst>
            </a:prstGeom>
            <a:gradFill rotWithShape="1">
              <a:gsLst>
                <a:gs pos="0">
                  <a:srgbClr val="FFC319"/>
                </a:gs>
                <a:gs pos="100000">
                  <a:srgbClr val="FFC319">
                    <a:gamma/>
                    <a:tint val="0"/>
                    <a:invGamma/>
                  </a:srgbClr>
                </a:gs>
              </a:gsLst>
              <a:lin ang="5400000" scaled="1"/>
            </a:gradFill>
            <a:ln>
              <a:noFill/>
            </a:ln>
            <a:effectLst/>
            <a:extLst>
              <a:ext uri="{91240B29-F687-4F45-9708-019B960494DF}">
                <a14:hiddenLine xmlns:a14="http://schemas.microsoft.com/office/drawing/2010/main" w="28575">
                  <a:solidFill>
                    <a:srgbClr val="EAEAEA"/>
                  </a:solidFill>
                  <a:round/>
                  <a:headEnd/>
                  <a:tailEnd/>
                </a14:hiddenLine>
              </a:ex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grpSp>
      <p:grpSp>
        <p:nvGrpSpPr>
          <p:cNvPr id="29" name="Group 119"/>
          <p:cNvGrpSpPr>
            <a:grpSpLocks/>
          </p:cNvGrpSpPr>
          <p:nvPr/>
        </p:nvGrpSpPr>
        <p:grpSpPr bwMode="auto">
          <a:xfrm>
            <a:off x="3911601" y="2411784"/>
            <a:ext cx="379413" cy="989410"/>
            <a:chOff x="870" y="1960"/>
            <a:chExt cx="267" cy="1213"/>
          </a:xfrm>
        </p:grpSpPr>
        <p:sp>
          <p:nvSpPr>
            <p:cNvPr id="30" name="AutoShape 120"/>
            <p:cNvSpPr>
              <a:spLocks noChangeArrowheads="1"/>
            </p:cNvSpPr>
            <p:nvPr/>
          </p:nvSpPr>
          <p:spPr bwMode="ltGray">
            <a:xfrm rot="16200000">
              <a:off x="397" y="2433"/>
              <a:ext cx="1213" cy="267"/>
            </a:xfrm>
            <a:prstGeom prst="roundRect">
              <a:avLst>
                <a:gd name="adj" fmla="val 50000"/>
              </a:avLst>
            </a:prstGeom>
            <a:solidFill>
              <a:srgbClr val="FF6161"/>
            </a:solidFill>
            <a:ln>
              <a:noFill/>
            </a:ln>
            <a:effectLst/>
            <a:extLst>
              <a:ext uri="{91240B29-F687-4F45-9708-019B960494DF}">
                <a14:hiddenLine xmlns:a14="http://schemas.microsoft.com/office/drawing/2010/main" w="28575">
                  <a:solidFill>
                    <a:srgbClr val="EAEAEA"/>
                  </a:solidFill>
                  <a:round/>
                  <a:headEnd/>
                  <a:tailEnd/>
                </a14:hiddenLine>
              </a:ex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sp>
          <p:nvSpPr>
            <p:cNvPr id="31" name="AutoShape 121"/>
            <p:cNvSpPr>
              <a:spLocks noChangeArrowheads="1"/>
            </p:cNvSpPr>
            <p:nvPr/>
          </p:nvSpPr>
          <p:spPr bwMode="ltGray">
            <a:xfrm rot="-5400000">
              <a:off x="454" y="2471"/>
              <a:ext cx="1165" cy="189"/>
            </a:xfrm>
            <a:prstGeom prst="roundRect">
              <a:avLst>
                <a:gd name="adj" fmla="val 50000"/>
              </a:avLst>
            </a:prstGeom>
            <a:gradFill rotWithShape="1">
              <a:gsLst>
                <a:gs pos="0">
                  <a:srgbClr val="FF6161"/>
                </a:gs>
                <a:gs pos="100000">
                  <a:srgbClr val="FF6161">
                    <a:gamma/>
                    <a:tint val="0"/>
                    <a:invGamma/>
                  </a:srgbClr>
                </a:gs>
              </a:gsLst>
              <a:lin ang="5400000" scaled="1"/>
            </a:gradFill>
            <a:ln>
              <a:noFill/>
            </a:ln>
            <a:effectLst/>
            <a:extLst>
              <a:ext uri="{91240B29-F687-4F45-9708-019B960494DF}">
                <a14:hiddenLine xmlns:a14="http://schemas.microsoft.com/office/drawing/2010/main" w="28575">
                  <a:solidFill>
                    <a:srgbClr val="EAEAEA"/>
                  </a:solidFill>
                  <a:round/>
                  <a:headEnd/>
                  <a:tailEnd/>
                </a14:hiddenLine>
              </a:ex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grpSp>
      <p:sp>
        <p:nvSpPr>
          <p:cNvPr id="32" name="Text Box 122"/>
          <p:cNvSpPr txBox="1">
            <a:spLocks noChangeArrowheads="1"/>
          </p:cNvSpPr>
          <p:nvPr/>
        </p:nvSpPr>
        <p:spPr bwMode="gray">
          <a:xfrm>
            <a:off x="1946275" y="3427844"/>
            <a:ext cx="2528888" cy="384721"/>
          </a:xfrm>
          <a:prstGeom prst="rect">
            <a:avLst/>
          </a:prstGeom>
          <a:noFill/>
          <a:ln>
            <a:noFill/>
          </a:ln>
          <a:effectLst/>
          <a:extLst>
            <a:ext uri="{909E8E84-426E-40DD-AFC4-6F175D3DCCD1}">
              <a14:hiddenFill xmlns:a14="http://schemas.microsoft.com/office/drawing/2010/main">
                <a:gradFill rotWithShape="1">
                  <a:gsLst>
                    <a:gs pos="0">
                      <a:srgbClr val="5CB1FE">
                        <a:alpha val="60001"/>
                      </a:srgbClr>
                    </a:gs>
                    <a:gs pos="100000">
                      <a:srgbClr val="5CB1FE">
                        <a:gamma/>
                        <a:tint val="9020"/>
                        <a:invGamma/>
                      </a:srgbClr>
                    </a:gs>
                  </a:gsLst>
                  <a:lin ang="540000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1900" b="1" dirty="0">
                <a:solidFill>
                  <a:srgbClr val="CC3300"/>
                </a:solidFill>
                <a:ea typeface="宋体" pitchFamily="2" charset="-122"/>
              </a:rPr>
              <a:t>A     </a:t>
            </a:r>
            <a:r>
              <a:rPr lang="en-US" altLang="zh-CN" sz="1900" b="1" dirty="0" smtClean="0">
                <a:solidFill>
                  <a:srgbClr val="CC3300"/>
                </a:solidFill>
                <a:ea typeface="宋体" pitchFamily="2" charset="-122"/>
              </a:rPr>
              <a:t>    </a:t>
            </a:r>
            <a:r>
              <a:rPr lang="en-US" altLang="zh-CN" sz="1900" b="1" dirty="0">
                <a:solidFill>
                  <a:srgbClr val="CC3300"/>
                </a:solidFill>
                <a:ea typeface="宋体" pitchFamily="2" charset="-122"/>
              </a:rPr>
              <a:t>B       </a:t>
            </a:r>
            <a:r>
              <a:rPr lang="en-US" altLang="zh-CN" sz="1900" b="1" dirty="0" smtClean="0">
                <a:solidFill>
                  <a:srgbClr val="CC3300"/>
                </a:solidFill>
                <a:ea typeface="宋体" pitchFamily="2" charset="-122"/>
              </a:rPr>
              <a:t>   C           D</a:t>
            </a:r>
            <a:endParaRPr lang="en-US" altLang="zh-CN" sz="1900" b="1" dirty="0">
              <a:solidFill>
                <a:srgbClr val="CC3300"/>
              </a:solidFill>
              <a:ea typeface="宋体" pitchFamily="2" charset="-122"/>
            </a:endParaRPr>
          </a:p>
        </p:txBody>
      </p:sp>
      <p:sp>
        <p:nvSpPr>
          <p:cNvPr id="33" name="Rectangle 123"/>
          <p:cNvSpPr>
            <a:spLocks noChangeArrowheads="1"/>
          </p:cNvSpPr>
          <p:nvPr/>
        </p:nvSpPr>
        <p:spPr bwMode="gray">
          <a:xfrm>
            <a:off x="1830388" y="1791469"/>
            <a:ext cx="498855" cy="307777"/>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solidFill>
                  <a:srgbClr val="FFFFFF"/>
                </a:solidFill>
                <a:ea typeface="宋体" pitchFamily="2" charset="-122"/>
              </a:rPr>
              <a:t>80%</a:t>
            </a:r>
          </a:p>
        </p:txBody>
      </p:sp>
      <p:sp>
        <p:nvSpPr>
          <p:cNvPr id="34" name="Rectangle 124"/>
          <p:cNvSpPr>
            <a:spLocks noChangeArrowheads="1"/>
          </p:cNvSpPr>
          <p:nvPr/>
        </p:nvSpPr>
        <p:spPr bwMode="gray">
          <a:xfrm>
            <a:off x="2522538" y="1557493"/>
            <a:ext cx="498855" cy="307777"/>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solidFill>
                  <a:srgbClr val="FFFFFF"/>
                </a:solidFill>
                <a:ea typeface="宋体" pitchFamily="2" charset="-122"/>
              </a:rPr>
              <a:t>90%</a:t>
            </a:r>
          </a:p>
        </p:txBody>
      </p:sp>
      <p:sp>
        <p:nvSpPr>
          <p:cNvPr id="35" name="Rectangle 125"/>
          <p:cNvSpPr>
            <a:spLocks noChangeArrowheads="1"/>
          </p:cNvSpPr>
          <p:nvPr/>
        </p:nvSpPr>
        <p:spPr bwMode="gray">
          <a:xfrm>
            <a:off x="3205163" y="2584425"/>
            <a:ext cx="498855" cy="307777"/>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solidFill>
                  <a:srgbClr val="FFFFFF"/>
                </a:solidFill>
                <a:ea typeface="宋体" pitchFamily="2" charset="-122"/>
              </a:rPr>
              <a:t>30%</a:t>
            </a:r>
          </a:p>
        </p:txBody>
      </p:sp>
      <p:sp>
        <p:nvSpPr>
          <p:cNvPr id="36" name="Rectangle 126"/>
          <p:cNvSpPr>
            <a:spLocks noChangeArrowheads="1"/>
          </p:cNvSpPr>
          <p:nvPr/>
        </p:nvSpPr>
        <p:spPr bwMode="gray">
          <a:xfrm>
            <a:off x="3848100" y="2128415"/>
            <a:ext cx="498855" cy="307777"/>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solidFill>
                  <a:srgbClr val="FFFFFF"/>
                </a:solidFill>
                <a:ea typeface="宋体" pitchFamily="2" charset="-122"/>
              </a:rPr>
              <a:t>55%</a:t>
            </a:r>
          </a:p>
        </p:txBody>
      </p:sp>
      <p:grpSp>
        <p:nvGrpSpPr>
          <p:cNvPr id="37" name="Group 162"/>
          <p:cNvGrpSpPr>
            <a:grpSpLocks/>
          </p:cNvGrpSpPr>
          <p:nvPr/>
        </p:nvGrpSpPr>
        <p:grpSpPr bwMode="auto">
          <a:xfrm>
            <a:off x="4789488" y="1772419"/>
            <a:ext cx="3668712" cy="407194"/>
            <a:chOff x="3017" y="1445"/>
            <a:chExt cx="2311" cy="342"/>
          </a:xfrm>
        </p:grpSpPr>
        <p:sp>
          <p:nvSpPr>
            <p:cNvPr id="38" name="AutoShape 127"/>
            <p:cNvSpPr>
              <a:spLocks noChangeArrowheads="1"/>
            </p:cNvSpPr>
            <p:nvPr/>
          </p:nvSpPr>
          <p:spPr bwMode="gray">
            <a:xfrm>
              <a:off x="3041" y="1445"/>
              <a:ext cx="2287" cy="335"/>
            </a:xfrm>
            <a:prstGeom prst="roundRect">
              <a:avLst>
                <a:gd name="adj" fmla="val 50000"/>
              </a:avLst>
            </a:prstGeom>
            <a:noFill/>
            <a:ln w="28575">
              <a:solidFill>
                <a:srgbClr val="EAEAEA"/>
              </a:solidFill>
              <a:round/>
              <a:headEnd/>
              <a:tailE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grpSp>
          <p:nvGrpSpPr>
            <p:cNvPr id="39" name="Group 128"/>
            <p:cNvGrpSpPr>
              <a:grpSpLocks/>
            </p:cNvGrpSpPr>
            <p:nvPr/>
          </p:nvGrpSpPr>
          <p:grpSpPr bwMode="auto">
            <a:xfrm>
              <a:off x="3017" y="1456"/>
              <a:ext cx="313" cy="331"/>
              <a:chOff x="2959" y="1568"/>
              <a:chExt cx="454" cy="480"/>
            </a:xfrm>
          </p:grpSpPr>
          <p:grpSp>
            <p:nvGrpSpPr>
              <p:cNvPr id="40" name="Group 129"/>
              <p:cNvGrpSpPr>
                <a:grpSpLocks/>
              </p:cNvGrpSpPr>
              <p:nvPr/>
            </p:nvGrpSpPr>
            <p:grpSpPr bwMode="auto">
              <a:xfrm>
                <a:off x="2959" y="1568"/>
                <a:ext cx="454" cy="480"/>
                <a:chOff x="192" y="1917"/>
                <a:chExt cx="1042" cy="1102"/>
              </a:xfrm>
            </p:grpSpPr>
            <p:pic>
              <p:nvPicPr>
                <p:cNvPr id="42" name="Picture 130"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31"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44" name="Oval 132"/>
                <p:cNvSpPr>
                  <a:spLocks noChangeArrowheads="1"/>
                </p:cNvSpPr>
                <p:nvPr/>
              </p:nvSpPr>
              <p:spPr bwMode="gray">
                <a:xfrm>
                  <a:off x="192" y="1917"/>
                  <a:ext cx="1035" cy="1019"/>
                </a:xfrm>
                <a:prstGeom prst="ellipse">
                  <a:avLst/>
                </a:prstGeom>
                <a:solidFill>
                  <a:srgbClr val="A8D02A"/>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grpSp>
          <p:pic>
            <p:nvPicPr>
              <p:cNvPr id="41" name="Picture 133"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5" name="Rectangle 134"/>
          <p:cNvSpPr>
            <a:spLocks noChangeArrowheads="1"/>
          </p:cNvSpPr>
          <p:nvPr/>
        </p:nvSpPr>
        <p:spPr bwMode="gray">
          <a:xfrm>
            <a:off x="5556250" y="1841475"/>
            <a:ext cx="2023311" cy="307777"/>
          </a:xfrm>
          <a:prstGeom prst="rect">
            <a:avLst/>
          </a:prstGeom>
          <a:noFill/>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rtlCol="0">
            <a:spAutoFit/>
          </a:bodyPr>
          <a:lstStyle/>
          <a:p>
            <a:r>
              <a:rPr kumimoji="1" lang="en-US" altLang="zh-CN" sz="1400" b="1" dirty="0">
                <a:solidFill>
                  <a:schemeClr val="bg1"/>
                </a:solidFill>
                <a:latin typeface="微软雅黑" pitchFamily="34" charset="-122"/>
                <a:ea typeface="微软雅黑" pitchFamily="34" charset="-122"/>
              </a:rPr>
              <a:t>A. </a:t>
            </a:r>
            <a:r>
              <a:rPr kumimoji="1" lang="zh-CN" altLang="en-US" sz="1400" b="1" dirty="0">
                <a:solidFill>
                  <a:schemeClr val="bg1"/>
                </a:solidFill>
                <a:latin typeface="微软雅黑" pitchFamily="34" charset="-122"/>
                <a:ea typeface="微软雅黑" pitchFamily="34" charset="-122"/>
              </a:rPr>
              <a:t>请在此输入文字内容</a:t>
            </a:r>
          </a:p>
        </p:txBody>
      </p:sp>
      <p:grpSp>
        <p:nvGrpSpPr>
          <p:cNvPr id="46" name="Group 163"/>
          <p:cNvGrpSpPr>
            <a:grpSpLocks/>
          </p:cNvGrpSpPr>
          <p:nvPr/>
        </p:nvGrpSpPr>
        <p:grpSpPr bwMode="auto">
          <a:xfrm>
            <a:off x="4789488" y="2290340"/>
            <a:ext cx="3668712" cy="407194"/>
            <a:chOff x="3017" y="1880"/>
            <a:chExt cx="2311" cy="342"/>
          </a:xfrm>
        </p:grpSpPr>
        <p:sp>
          <p:nvSpPr>
            <p:cNvPr id="47" name="AutoShape 135"/>
            <p:cNvSpPr>
              <a:spLocks noChangeArrowheads="1"/>
            </p:cNvSpPr>
            <p:nvPr/>
          </p:nvSpPr>
          <p:spPr bwMode="gray">
            <a:xfrm>
              <a:off x="3041" y="1880"/>
              <a:ext cx="2287" cy="335"/>
            </a:xfrm>
            <a:prstGeom prst="roundRect">
              <a:avLst>
                <a:gd name="adj" fmla="val 50000"/>
              </a:avLst>
            </a:prstGeom>
            <a:noFill/>
            <a:ln w="28575">
              <a:solidFill>
                <a:srgbClr val="EAEAEA"/>
              </a:solidFill>
              <a:round/>
              <a:headEnd/>
              <a:tailE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grpSp>
          <p:nvGrpSpPr>
            <p:cNvPr id="48" name="Group 136"/>
            <p:cNvGrpSpPr>
              <a:grpSpLocks/>
            </p:cNvGrpSpPr>
            <p:nvPr/>
          </p:nvGrpSpPr>
          <p:grpSpPr bwMode="auto">
            <a:xfrm>
              <a:off x="3017" y="1891"/>
              <a:ext cx="313" cy="331"/>
              <a:chOff x="2959" y="1568"/>
              <a:chExt cx="454" cy="480"/>
            </a:xfrm>
          </p:grpSpPr>
          <p:grpSp>
            <p:nvGrpSpPr>
              <p:cNvPr id="49" name="Group 137"/>
              <p:cNvGrpSpPr>
                <a:grpSpLocks/>
              </p:cNvGrpSpPr>
              <p:nvPr/>
            </p:nvGrpSpPr>
            <p:grpSpPr bwMode="auto">
              <a:xfrm>
                <a:off x="2959" y="1568"/>
                <a:ext cx="454" cy="480"/>
                <a:chOff x="192" y="1917"/>
                <a:chExt cx="1042" cy="1102"/>
              </a:xfrm>
            </p:grpSpPr>
            <p:pic>
              <p:nvPicPr>
                <p:cNvPr id="51" name="Picture 138"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39"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53" name="Oval 140"/>
                <p:cNvSpPr>
                  <a:spLocks noChangeArrowheads="1"/>
                </p:cNvSpPr>
                <p:nvPr/>
              </p:nvSpPr>
              <p:spPr bwMode="gray">
                <a:xfrm>
                  <a:off x="192" y="1917"/>
                  <a:ext cx="1035" cy="1019"/>
                </a:xfrm>
                <a:prstGeom prst="ellipse">
                  <a:avLst/>
                </a:prstGeom>
                <a:solidFill>
                  <a:srgbClr val="5CB1FE"/>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grpSp>
          <p:pic>
            <p:nvPicPr>
              <p:cNvPr id="50" name="Picture 141"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4" name="Rectangle 142"/>
          <p:cNvSpPr>
            <a:spLocks noChangeArrowheads="1"/>
          </p:cNvSpPr>
          <p:nvPr/>
        </p:nvSpPr>
        <p:spPr bwMode="gray">
          <a:xfrm>
            <a:off x="5556250" y="2359397"/>
            <a:ext cx="2028119" cy="307777"/>
          </a:xfrm>
          <a:prstGeom prst="rect">
            <a:avLst/>
          </a:prstGeom>
          <a:noFill/>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rtlCol="0">
            <a:spAutoFit/>
          </a:bodyPr>
          <a:lstStyle/>
          <a:p>
            <a:r>
              <a:rPr kumimoji="1" lang="en-US" altLang="zh-CN" sz="1400" b="1" dirty="0">
                <a:solidFill>
                  <a:schemeClr val="bg1"/>
                </a:solidFill>
                <a:latin typeface="微软雅黑" pitchFamily="34" charset="-122"/>
                <a:ea typeface="微软雅黑" pitchFamily="34" charset="-122"/>
              </a:rPr>
              <a:t>B. </a:t>
            </a:r>
            <a:r>
              <a:rPr kumimoji="1" lang="zh-CN" altLang="en-US" sz="1400" b="1" dirty="0">
                <a:solidFill>
                  <a:schemeClr val="bg1"/>
                </a:solidFill>
                <a:latin typeface="微软雅黑" pitchFamily="34" charset="-122"/>
                <a:ea typeface="微软雅黑" pitchFamily="34" charset="-122"/>
              </a:rPr>
              <a:t>请在此输入文字内容</a:t>
            </a:r>
          </a:p>
        </p:txBody>
      </p:sp>
      <p:grpSp>
        <p:nvGrpSpPr>
          <p:cNvPr id="55" name="Group 164"/>
          <p:cNvGrpSpPr>
            <a:grpSpLocks/>
          </p:cNvGrpSpPr>
          <p:nvPr/>
        </p:nvGrpSpPr>
        <p:grpSpPr bwMode="auto">
          <a:xfrm>
            <a:off x="4792663" y="2814215"/>
            <a:ext cx="3665537" cy="406004"/>
            <a:chOff x="3019" y="2320"/>
            <a:chExt cx="2309" cy="341"/>
          </a:xfrm>
        </p:grpSpPr>
        <p:sp>
          <p:nvSpPr>
            <p:cNvPr id="56" name="AutoShape 143"/>
            <p:cNvSpPr>
              <a:spLocks noChangeArrowheads="1"/>
            </p:cNvSpPr>
            <p:nvPr/>
          </p:nvSpPr>
          <p:spPr bwMode="gray">
            <a:xfrm>
              <a:off x="3041" y="2320"/>
              <a:ext cx="2287" cy="335"/>
            </a:xfrm>
            <a:prstGeom prst="roundRect">
              <a:avLst>
                <a:gd name="adj" fmla="val 50000"/>
              </a:avLst>
            </a:prstGeom>
            <a:noFill/>
            <a:ln w="28575">
              <a:solidFill>
                <a:srgbClr val="EAEAEA"/>
              </a:solidFill>
              <a:round/>
              <a:headEnd/>
              <a:tailE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grpSp>
          <p:nvGrpSpPr>
            <p:cNvPr id="57" name="Group 144"/>
            <p:cNvGrpSpPr>
              <a:grpSpLocks/>
            </p:cNvGrpSpPr>
            <p:nvPr/>
          </p:nvGrpSpPr>
          <p:grpSpPr bwMode="auto">
            <a:xfrm>
              <a:off x="3019" y="2330"/>
              <a:ext cx="314" cy="331"/>
              <a:chOff x="2958" y="1568"/>
              <a:chExt cx="455" cy="480"/>
            </a:xfrm>
          </p:grpSpPr>
          <p:grpSp>
            <p:nvGrpSpPr>
              <p:cNvPr id="58" name="Group 145"/>
              <p:cNvGrpSpPr>
                <a:grpSpLocks/>
              </p:cNvGrpSpPr>
              <p:nvPr/>
            </p:nvGrpSpPr>
            <p:grpSpPr bwMode="auto">
              <a:xfrm>
                <a:off x="2958" y="1568"/>
                <a:ext cx="455" cy="480"/>
                <a:chOff x="189" y="1917"/>
                <a:chExt cx="1045" cy="1102"/>
              </a:xfrm>
            </p:grpSpPr>
            <p:pic>
              <p:nvPicPr>
                <p:cNvPr id="60" name="Picture 146"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47"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62" name="Oval 148"/>
                <p:cNvSpPr>
                  <a:spLocks noChangeArrowheads="1"/>
                </p:cNvSpPr>
                <p:nvPr/>
              </p:nvSpPr>
              <p:spPr bwMode="gray">
                <a:xfrm>
                  <a:off x="189" y="1920"/>
                  <a:ext cx="1035" cy="1019"/>
                </a:xfrm>
                <a:prstGeom prst="ellipse">
                  <a:avLst/>
                </a:prstGeom>
                <a:solidFill>
                  <a:srgbClr val="FFC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rgbClr val="FFC000"/>
                      </a:solidFill>
                    </a:ln>
                  </a:endParaRPr>
                </a:p>
              </p:txBody>
            </p:sp>
          </p:grpSp>
          <p:pic>
            <p:nvPicPr>
              <p:cNvPr id="59" name="Picture 149"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3" name="Rectangle 150"/>
          <p:cNvSpPr>
            <a:spLocks noChangeArrowheads="1"/>
          </p:cNvSpPr>
          <p:nvPr/>
        </p:nvSpPr>
        <p:spPr bwMode="gray">
          <a:xfrm>
            <a:off x="5556250" y="2882081"/>
            <a:ext cx="2024913" cy="307777"/>
          </a:xfrm>
          <a:prstGeom prst="rect">
            <a:avLst/>
          </a:prstGeom>
          <a:noFill/>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rtlCol="0">
            <a:spAutoFit/>
          </a:bodyPr>
          <a:lstStyle/>
          <a:p>
            <a:r>
              <a:rPr kumimoji="1" lang="en-US" altLang="zh-CN" sz="1400" b="1" dirty="0">
                <a:solidFill>
                  <a:schemeClr val="bg1"/>
                </a:solidFill>
                <a:latin typeface="微软雅黑" pitchFamily="34" charset="-122"/>
                <a:ea typeface="微软雅黑" pitchFamily="34" charset="-122"/>
              </a:rPr>
              <a:t>C. </a:t>
            </a:r>
            <a:r>
              <a:rPr kumimoji="1" lang="zh-CN" altLang="en-US" sz="1400" b="1" dirty="0">
                <a:solidFill>
                  <a:schemeClr val="bg1"/>
                </a:solidFill>
                <a:latin typeface="微软雅黑" pitchFamily="34" charset="-122"/>
                <a:ea typeface="微软雅黑" pitchFamily="34" charset="-122"/>
              </a:rPr>
              <a:t>请在此输入文字内容</a:t>
            </a:r>
          </a:p>
        </p:txBody>
      </p:sp>
      <p:grpSp>
        <p:nvGrpSpPr>
          <p:cNvPr id="64" name="Group 165"/>
          <p:cNvGrpSpPr>
            <a:grpSpLocks/>
          </p:cNvGrpSpPr>
          <p:nvPr/>
        </p:nvGrpSpPr>
        <p:grpSpPr bwMode="auto">
          <a:xfrm>
            <a:off x="4789489" y="3310706"/>
            <a:ext cx="3668713" cy="406003"/>
            <a:chOff x="3017" y="2737"/>
            <a:chExt cx="2311" cy="341"/>
          </a:xfrm>
        </p:grpSpPr>
        <p:sp>
          <p:nvSpPr>
            <p:cNvPr id="65" name="AutoShape 151"/>
            <p:cNvSpPr>
              <a:spLocks noChangeArrowheads="1"/>
            </p:cNvSpPr>
            <p:nvPr/>
          </p:nvSpPr>
          <p:spPr bwMode="gray">
            <a:xfrm>
              <a:off x="3041" y="2737"/>
              <a:ext cx="2287" cy="335"/>
            </a:xfrm>
            <a:prstGeom prst="roundRect">
              <a:avLst>
                <a:gd name="adj" fmla="val 50000"/>
              </a:avLst>
            </a:prstGeom>
            <a:noFill/>
            <a:ln w="28575">
              <a:solidFill>
                <a:srgbClr val="EAEAEA"/>
              </a:solidFill>
              <a:round/>
              <a:headEnd/>
              <a:tailE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grpSp>
          <p:nvGrpSpPr>
            <p:cNvPr id="66" name="Group 152"/>
            <p:cNvGrpSpPr>
              <a:grpSpLocks/>
            </p:cNvGrpSpPr>
            <p:nvPr/>
          </p:nvGrpSpPr>
          <p:grpSpPr bwMode="auto">
            <a:xfrm>
              <a:off x="3017" y="2747"/>
              <a:ext cx="320" cy="331"/>
              <a:chOff x="2950" y="1568"/>
              <a:chExt cx="463" cy="480"/>
            </a:xfrm>
          </p:grpSpPr>
          <p:grpSp>
            <p:nvGrpSpPr>
              <p:cNvPr id="67" name="Group 153"/>
              <p:cNvGrpSpPr>
                <a:grpSpLocks/>
              </p:cNvGrpSpPr>
              <p:nvPr/>
            </p:nvGrpSpPr>
            <p:grpSpPr bwMode="auto">
              <a:xfrm>
                <a:off x="2950" y="1568"/>
                <a:ext cx="463" cy="480"/>
                <a:chOff x="169" y="1917"/>
                <a:chExt cx="1065" cy="1102"/>
              </a:xfrm>
            </p:grpSpPr>
            <p:pic>
              <p:nvPicPr>
                <p:cNvPr id="69" name="Picture 154"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55"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71" name="Oval 156"/>
                <p:cNvSpPr>
                  <a:spLocks noChangeArrowheads="1"/>
                </p:cNvSpPr>
                <p:nvPr/>
              </p:nvSpPr>
              <p:spPr bwMode="gray">
                <a:xfrm>
                  <a:off x="169" y="1926"/>
                  <a:ext cx="1035" cy="1022"/>
                </a:xfrm>
                <a:prstGeom prst="ellipse">
                  <a:avLst/>
                </a:prstGeom>
                <a:solidFill>
                  <a:srgbClr val="FF616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a:p>
              </p:txBody>
            </p:sp>
          </p:grpSp>
          <p:pic>
            <p:nvPicPr>
              <p:cNvPr id="68" name="Picture 157"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2" name="Rectangle 158"/>
          <p:cNvSpPr>
            <a:spLocks noChangeArrowheads="1"/>
          </p:cNvSpPr>
          <p:nvPr/>
        </p:nvSpPr>
        <p:spPr bwMode="gray">
          <a:xfrm>
            <a:off x="5556250" y="3378572"/>
            <a:ext cx="2037353" cy="307777"/>
          </a:xfrm>
          <a:prstGeom prst="rect">
            <a:avLst/>
          </a:prstGeom>
          <a:noFill/>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rtlCol="0">
            <a:spAutoFit/>
          </a:bodyPr>
          <a:lstStyle/>
          <a:p>
            <a:r>
              <a:rPr kumimoji="1" lang="en-US" altLang="zh-CN" sz="1400" b="1" dirty="0">
                <a:solidFill>
                  <a:schemeClr val="bg1"/>
                </a:solidFill>
                <a:latin typeface="微软雅黑" pitchFamily="34" charset="-122"/>
                <a:ea typeface="微软雅黑" pitchFamily="34" charset="-122"/>
              </a:rPr>
              <a:t>D. </a:t>
            </a:r>
            <a:r>
              <a:rPr kumimoji="1" lang="zh-CN" altLang="en-US" sz="1400" b="1" dirty="0">
                <a:solidFill>
                  <a:schemeClr val="bg1"/>
                </a:solidFill>
                <a:latin typeface="微软雅黑" pitchFamily="34" charset="-122"/>
                <a:ea typeface="微软雅黑" pitchFamily="34" charset="-122"/>
              </a:rPr>
              <a:t>请在此输入文字内容</a:t>
            </a:r>
          </a:p>
        </p:txBody>
      </p:sp>
      <p:pic>
        <p:nvPicPr>
          <p:cNvPr id="12290" name="Picture 2" descr="F:\360安全浏览器下载\六一\Nipic_2531170_b95b5e79d8a6cff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49872" y="2002507"/>
            <a:ext cx="168910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728409"/>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250"/>
                                        <p:tgtEl>
                                          <p:spTgt spid="12"/>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50"/>
                                        <p:tgtEl>
                                          <p:spTgt spid="13"/>
                                        </p:tgtEl>
                                      </p:cBhvr>
                                    </p:animEffect>
                                    <p:anim calcmode="lin" valueType="num">
                                      <p:cBhvr>
                                        <p:cTn id="12" dur="250" fill="hold"/>
                                        <p:tgtEl>
                                          <p:spTgt spid="13"/>
                                        </p:tgtEl>
                                        <p:attrNameLst>
                                          <p:attrName>ppt_x</p:attrName>
                                        </p:attrNameLst>
                                      </p:cBhvr>
                                      <p:tavLst>
                                        <p:tav tm="0">
                                          <p:val>
                                            <p:strVal val="#ppt_x"/>
                                          </p:val>
                                        </p:tav>
                                        <p:tav tm="100000">
                                          <p:val>
                                            <p:strVal val="#ppt_x"/>
                                          </p:val>
                                        </p:tav>
                                      </p:tavLst>
                                    </p:anim>
                                    <p:anim calcmode="lin" valueType="num">
                                      <p:cBhvr>
                                        <p:cTn id="13" dur="25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lide(fromBottom)">
                                      <p:cBhvr>
                                        <p:cTn id="17" dur="500"/>
                                        <p:tgtEl>
                                          <p:spTgt spid="17"/>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style.rotation</p:attrName>
                                        </p:attrNameLst>
                                      </p:cBhvr>
                                      <p:tavLst>
                                        <p:tav tm="0">
                                          <p:val>
                                            <p:fltVal val="360"/>
                                          </p:val>
                                        </p:tav>
                                        <p:tav tm="100000">
                                          <p:val>
                                            <p:fltVal val="0"/>
                                          </p:val>
                                        </p:tav>
                                      </p:tavLst>
                                    </p:anim>
                                    <p:animEffect transition="in" filter="fade">
                                      <p:cBhvr>
                                        <p:cTn id="24" dur="500"/>
                                        <p:tgtEl>
                                          <p:spTgt spid="33"/>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anim calcmode="lin" valueType="num">
                                      <p:cBhvr>
                                        <p:cTn id="29" dur="250" fill="hold"/>
                                        <p:tgtEl>
                                          <p:spTgt spid="14"/>
                                        </p:tgtEl>
                                        <p:attrNameLst>
                                          <p:attrName>ppt_x</p:attrName>
                                        </p:attrNameLst>
                                      </p:cBhvr>
                                      <p:tavLst>
                                        <p:tav tm="0">
                                          <p:val>
                                            <p:strVal val="#ppt_x"/>
                                          </p:val>
                                        </p:tav>
                                        <p:tav tm="100000">
                                          <p:val>
                                            <p:strVal val="#ppt_x"/>
                                          </p:val>
                                        </p:tav>
                                      </p:tavLst>
                                    </p:anim>
                                    <p:anim calcmode="lin" valueType="num">
                                      <p:cBhvr>
                                        <p:cTn id="30" dur="25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12" presetClass="entr" presetSubtype="4"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slide(fromBottom)">
                                      <p:cBhvr>
                                        <p:cTn id="34" dur="500"/>
                                        <p:tgtEl>
                                          <p:spTgt spid="20"/>
                                        </p:tgtEl>
                                      </p:cBhvr>
                                    </p:animEffect>
                                  </p:childTnLst>
                                </p:cTn>
                              </p:par>
                            </p:childTnLst>
                          </p:cTn>
                        </p:par>
                        <p:par>
                          <p:cTn id="35" fill="hold">
                            <p:stCondLst>
                              <p:cond delay="2250"/>
                            </p:stCondLst>
                            <p:childTnLst>
                              <p:par>
                                <p:cTn id="36" presetID="49" presetClass="entr" presetSubtype="0"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 calcmode="lin" valueType="num">
                                      <p:cBhvr>
                                        <p:cTn id="40" dur="500" fill="hold"/>
                                        <p:tgtEl>
                                          <p:spTgt spid="34"/>
                                        </p:tgtEl>
                                        <p:attrNameLst>
                                          <p:attrName>style.rotation</p:attrName>
                                        </p:attrNameLst>
                                      </p:cBhvr>
                                      <p:tavLst>
                                        <p:tav tm="0">
                                          <p:val>
                                            <p:fltVal val="360"/>
                                          </p:val>
                                        </p:tav>
                                        <p:tav tm="100000">
                                          <p:val>
                                            <p:fltVal val="0"/>
                                          </p:val>
                                        </p:tav>
                                      </p:tavLst>
                                    </p:anim>
                                    <p:animEffect transition="in" filter="fade">
                                      <p:cBhvr>
                                        <p:cTn id="41" dur="500"/>
                                        <p:tgtEl>
                                          <p:spTgt spid="34"/>
                                        </p:tgtEl>
                                      </p:cBhvr>
                                    </p:animEffect>
                                  </p:childTnLst>
                                </p:cTn>
                              </p:par>
                            </p:childTnLst>
                          </p:cTn>
                        </p:par>
                        <p:par>
                          <p:cTn id="42" fill="hold">
                            <p:stCondLst>
                              <p:cond delay="2750"/>
                            </p:stCondLst>
                            <p:childTnLst>
                              <p:par>
                                <p:cTn id="43" presetID="42"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50"/>
                                        <p:tgtEl>
                                          <p:spTgt spid="15"/>
                                        </p:tgtEl>
                                      </p:cBhvr>
                                    </p:animEffect>
                                    <p:anim calcmode="lin" valueType="num">
                                      <p:cBhvr>
                                        <p:cTn id="46" dur="250" fill="hold"/>
                                        <p:tgtEl>
                                          <p:spTgt spid="15"/>
                                        </p:tgtEl>
                                        <p:attrNameLst>
                                          <p:attrName>ppt_x</p:attrName>
                                        </p:attrNameLst>
                                      </p:cBhvr>
                                      <p:tavLst>
                                        <p:tav tm="0">
                                          <p:val>
                                            <p:strVal val="#ppt_x"/>
                                          </p:val>
                                        </p:tav>
                                        <p:tav tm="100000">
                                          <p:val>
                                            <p:strVal val="#ppt_x"/>
                                          </p:val>
                                        </p:tav>
                                      </p:tavLst>
                                    </p:anim>
                                    <p:anim calcmode="lin" valueType="num">
                                      <p:cBhvr>
                                        <p:cTn id="47" dur="250" fill="hold"/>
                                        <p:tgtEl>
                                          <p:spTgt spid="15"/>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12" presetClass="entr" presetSubtype="4"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lide(fromBottom)">
                                      <p:cBhvr>
                                        <p:cTn id="51" dur="500"/>
                                        <p:tgtEl>
                                          <p:spTgt spid="26"/>
                                        </p:tgtEl>
                                      </p:cBhvr>
                                    </p:animEffect>
                                  </p:childTnLst>
                                </p:cTn>
                              </p:par>
                            </p:childTnLst>
                          </p:cTn>
                        </p:par>
                        <p:par>
                          <p:cTn id="52" fill="hold">
                            <p:stCondLst>
                              <p:cond delay="3500"/>
                            </p:stCondLst>
                            <p:childTnLst>
                              <p:par>
                                <p:cTn id="53" presetID="49" presetClass="entr" presetSubtype="0" decel="10000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 calcmode="lin" valueType="num">
                                      <p:cBhvr>
                                        <p:cTn id="57" dur="500" fill="hold"/>
                                        <p:tgtEl>
                                          <p:spTgt spid="35"/>
                                        </p:tgtEl>
                                        <p:attrNameLst>
                                          <p:attrName>style.rotation</p:attrName>
                                        </p:attrNameLst>
                                      </p:cBhvr>
                                      <p:tavLst>
                                        <p:tav tm="0">
                                          <p:val>
                                            <p:fltVal val="360"/>
                                          </p:val>
                                        </p:tav>
                                        <p:tav tm="100000">
                                          <p:val>
                                            <p:fltVal val="0"/>
                                          </p:val>
                                        </p:tav>
                                      </p:tavLst>
                                    </p:anim>
                                    <p:animEffect transition="in" filter="fade">
                                      <p:cBhvr>
                                        <p:cTn id="58" dur="500"/>
                                        <p:tgtEl>
                                          <p:spTgt spid="35"/>
                                        </p:tgtEl>
                                      </p:cBhvr>
                                    </p:animEffect>
                                  </p:childTnLst>
                                </p:cTn>
                              </p:par>
                            </p:childTnLst>
                          </p:cTn>
                        </p:par>
                        <p:par>
                          <p:cTn id="59" fill="hold">
                            <p:stCondLst>
                              <p:cond delay="4000"/>
                            </p:stCondLst>
                            <p:childTnLst>
                              <p:par>
                                <p:cTn id="60" presetID="42"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250"/>
                                        <p:tgtEl>
                                          <p:spTgt spid="16"/>
                                        </p:tgtEl>
                                      </p:cBhvr>
                                    </p:animEffect>
                                    <p:anim calcmode="lin" valueType="num">
                                      <p:cBhvr>
                                        <p:cTn id="63" dur="250" fill="hold"/>
                                        <p:tgtEl>
                                          <p:spTgt spid="16"/>
                                        </p:tgtEl>
                                        <p:attrNameLst>
                                          <p:attrName>ppt_x</p:attrName>
                                        </p:attrNameLst>
                                      </p:cBhvr>
                                      <p:tavLst>
                                        <p:tav tm="0">
                                          <p:val>
                                            <p:strVal val="#ppt_x"/>
                                          </p:val>
                                        </p:tav>
                                        <p:tav tm="100000">
                                          <p:val>
                                            <p:strVal val="#ppt_x"/>
                                          </p:val>
                                        </p:tav>
                                      </p:tavLst>
                                    </p:anim>
                                    <p:anim calcmode="lin" valueType="num">
                                      <p:cBhvr>
                                        <p:cTn id="64" dur="25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4250"/>
                            </p:stCondLst>
                            <p:childTnLst>
                              <p:par>
                                <p:cTn id="66" presetID="12" presetClass="entr" presetSubtype="4"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slide(fromBottom)">
                                      <p:cBhvr>
                                        <p:cTn id="68" dur="500"/>
                                        <p:tgtEl>
                                          <p:spTgt spid="29"/>
                                        </p:tgtEl>
                                      </p:cBhvr>
                                    </p:animEffect>
                                  </p:childTnLst>
                                </p:cTn>
                              </p:par>
                            </p:childTnLst>
                          </p:cTn>
                        </p:par>
                        <p:par>
                          <p:cTn id="69" fill="hold">
                            <p:stCondLst>
                              <p:cond delay="4750"/>
                            </p:stCondLst>
                            <p:childTnLst>
                              <p:par>
                                <p:cTn id="70" presetID="49" presetClass="entr" presetSubtype="0" decel="100000"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250"/>
                            </p:stCondLst>
                            <p:childTnLst>
                              <p:par>
                                <p:cTn id="77" presetID="10"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2000"/>
                                        <p:tgtEl>
                                          <p:spTgt spid="32"/>
                                        </p:tgtEl>
                                      </p:cBhvr>
                                    </p:animEffect>
                                  </p:childTnLst>
                                </p:cTn>
                              </p:par>
                            </p:childTnLst>
                          </p:cTn>
                        </p:par>
                        <p:par>
                          <p:cTn id="80" fill="hold">
                            <p:stCondLst>
                              <p:cond delay="7250"/>
                            </p:stCondLst>
                            <p:childTnLst>
                              <p:par>
                                <p:cTn id="81" presetID="17" presetClass="entr" presetSubtype="1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250" fill="hold"/>
                                        <p:tgtEl>
                                          <p:spTgt spid="37"/>
                                        </p:tgtEl>
                                        <p:attrNameLst>
                                          <p:attrName>ppt_w</p:attrName>
                                        </p:attrNameLst>
                                      </p:cBhvr>
                                      <p:tavLst>
                                        <p:tav tm="0">
                                          <p:val>
                                            <p:fltVal val="0"/>
                                          </p:val>
                                        </p:tav>
                                        <p:tav tm="100000">
                                          <p:val>
                                            <p:strVal val="#ppt_w"/>
                                          </p:val>
                                        </p:tav>
                                      </p:tavLst>
                                    </p:anim>
                                    <p:anim calcmode="lin" valueType="num">
                                      <p:cBhvr>
                                        <p:cTn id="84" dur="250" fill="hold"/>
                                        <p:tgtEl>
                                          <p:spTgt spid="37"/>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45"/>
                                        </p:tgtEl>
                                        <p:attrNameLst>
                                          <p:attrName>style.visibility</p:attrName>
                                        </p:attrNameLst>
                                      </p:cBhvr>
                                      <p:to>
                                        <p:strVal val="visible"/>
                                      </p:to>
                                    </p:set>
                                    <p:anim calcmode="lin" valueType="num">
                                      <p:cBhvr>
                                        <p:cTn id="88"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9" dur="250" fill="hold"/>
                                        <p:tgtEl>
                                          <p:spTgt spid="45"/>
                                        </p:tgtEl>
                                        <p:attrNameLst>
                                          <p:attrName>ppt_y</p:attrName>
                                        </p:attrNameLst>
                                      </p:cBhvr>
                                      <p:tavLst>
                                        <p:tav tm="0">
                                          <p:val>
                                            <p:strVal val="#ppt_y"/>
                                          </p:val>
                                        </p:tav>
                                        <p:tav tm="100000">
                                          <p:val>
                                            <p:strVal val="#ppt_y"/>
                                          </p:val>
                                        </p:tav>
                                      </p:tavLst>
                                    </p:anim>
                                    <p:anim calcmode="lin" valueType="num">
                                      <p:cBhvr>
                                        <p:cTn id="90"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91"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92" dur="250" tmFilter="0,0; .5, 1; 1, 1"/>
                                        <p:tgtEl>
                                          <p:spTgt spid="45"/>
                                        </p:tgtEl>
                                      </p:cBhvr>
                                    </p:animEffect>
                                  </p:childTnLst>
                                </p:cTn>
                              </p:par>
                            </p:childTnLst>
                          </p:cTn>
                        </p:par>
                        <p:par>
                          <p:cTn id="93" fill="hold">
                            <p:stCondLst>
                              <p:cond delay="8000"/>
                            </p:stCondLst>
                            <p:childTnLst>
                              <p:par>
                                <p:cTn id="94" presetID="17" presetClass="entr" presetSubtype="10" fill="hold" nodeType="after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250" fill="hold"/>
                                        <p:tgtEl>
                                          <p:spTgt spid="46"/>
                                        </p:tgtEl>
                                        <p:attrNameLst>
                                          <p:attrName>ppt_w</p:attrName>
                                        </p:attrNameLst>
                                      </p:cBhvr>
                                      <p:tavLst>
                                        <p:tav tm="0">
                                          <p:val>
                                            <p:fltVal val="0"/>
                                          </p:val>
                                        </p:tav>
                                        <p:tav tm="100000">
                                          <p:val>
                                            <p:strVal val="#ppt_w"/>
                                          </p:val>
                                        </p:tav>
                                      </p:tavLst>
                                    </p:anim>
                                    <p:anim calcmode="lin" valueType="num">
                                      <p:cBhvr>
                                        <p:cTn id="97" dur="250" fill="hold"/>
                                        <p:tgtEl>
                                          <p:spTgt spid="46"/>
                                        </p:tgtEl>
                                        <p:attrNameLst>
                                          <p:attrName>ppt_h</p:attrName>
                                        </p:attrNameLst>
                                      </p:cBhvr>
                                      <p:tavLst>
                                        <p:tav tm="0">
                                          <p:val>
                                            <p:strVal val="#ppt_h"/>
                                          </p:val>
                                        </p:tav>
                                        <p:tav tm="100000">
                                          <p:val>
                                            <p:strVal val="#ppt_h"/>
                                          </p:val>
                                        </p:tav>
                                      </p:tavLst>
                                    </p:anim>
                                  </p:childTnLst>
                                </p:cTn>
                              </p:par>
                            </p:childTnLst>
                          </p:cTn>
                        </p:par>
                        <p:par>
                          <p:cTn id="98" fill="hold">
                            <p:stCondLst>
                              <p:cond delay="8250"/>
                            </p:stCondLst>
                            <p:childTnLst>
                              <p:par>
                                <p:cTn id="99" presetID="41" presetClass="entr" presetSubtype="0" fill="hold" grpId="0" nodeType="afterEffect">
                                  <p:stCondLst>
                                    <p:cond delay="0"/>
                                  </p:stCondLst>
                                  <p:iterate type="lt">
                                    <p:tmPct val="10000"/>
                                  </p:iterate>
                                  <p:childTnLst>
                                    <p:set>
                                      <p:cBhvr>
                                        <p:cTn id="100" dur="1" fill="hold">
                                          <p:stCondLst>
                                            <p:cond delay="0"/>
                                          </p:stCondLst>
                                        </p:cTn>
                                        <p:tgtEl>
                                          <p:spTgt spid="54"/>
                                        </p:tgtEl>
                                        <p:attrNameLst>
                                          <p:attrName>style.visibility</p:attrName>
                                        </p:attrNameLst>
                                      </p:cBhvr>
                                      <p:to>
                                        <p:strVal val="visible"/>
                                      </p:to>
                                    </p:set>
                                    <p:anim calcmode="lin" valueType="num">
                                      <p:cBhvr>
                                        <p:cTn id="101" dur="2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02" dur="250" fill="hold"/>
                                        <p:tgtEl>
                                          <p:spTgt spid="54"/>
                                        </p:tgtEl>
                                        <p:attrNameLst>
                                          <p:attrName>ppt_y</p:attrName>
                                        </p:attrNameLst>
                                      </p:cBhvr>
                                      <p:tavLst>
                                        <p:tav tm="0">
                                          <p:val>
                                            <p:strVal val="#ppt_y"/>
                                          </p:val>
                                        </p:tav>
                                        <p:tav tm="100000">
                                          <p:val>
                                            <p:strVal val="#ppt_y"/>
                                          </p:val>
                                        </p:tav>
                                      </p:tavLst>
                                    </p:anim>
                                    <p:anim calcmode="lin" valueType="num">
                                      <p:cBhvr>
                                        <p:cTn id="103" dur="2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04" dur="2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250" tmFilter="0,0; .5, 1; 1, 1"/>
                                        <p:tgtEl>
                                          <p:spTgt spid="54"/>
                                        </p:tgtEl>
                                      </p:cBhvr>
                                    </p:animEffect>
                                  </p:childTnLst>
                                </p:cTn>
                              </p:par>
                            </p:childTnLst>
                          </p:cTn>
                        </p:par>
                        <p:par>
                          <p:cTn id="106" fill="hold">
                            <p:stCondLst>
                              <p:cond delay="8750"/>
                            </p:stCondLst>
                            <p:childTnLst>
                              <p:par>
                                <p:cTn id="107" presetID="17" presetClass="entr" presetSubtype="10" fill="hold" nodeType="after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p:cTn id="109" dur="250" fill="hold"/>
                                        <p:tgtEl>
                                          <p:spTgt spid="55"/>
                                        </p:tgtEl>
                                        <p:attrNameLst>
                                          <p:attrName>ppt_w</p:attrName>
                                        </p:attrNameLst>
                                      </p:cBhvr>
                                      <p:tavLst>
                                        <p:tav tm="0">
                                          <p:val>
                                            <p:fltVal val="0"/>
                                          </p:val>
                                        </p:tav>
                                        <p:tav tm="100000">
                                          <p:val>
                                            <p:strVal val="#ppt_w"/>
                                          </p:val>
                                        </p:tav>
                                      </p:tavLst>
                                    </p:anim>
                                    <p:anim calcmode="lin" valueType="num">
                                      <p:cBhvr>
                                        <p:cTn id="110" dur="250" fill="hold"/>
                                        <p:tgtEl>
                                          <p:spTgt spid="55"/>
                                        </p:tgtEl>
                                        <p:attrNameLst>
                                          <p:attrName>ppt_h</p:attrName>
                                        </p:attrNameLst>
                                      </p:cBhvr>
                                      <p:tavLst>
                                        <p:tav tm="0">
                                          <p:val>
                                            <p:strVal val="#ppt_h"/>
                                          </p:val>
                                        </p:tav>
                                        <p:tav tm="100000">
                                          <p:val>
                                            <p:strVal val="#ppt_h"/>
                                          </p:val>
                                        </p:tav>
                                      </p:tavLst>
                                    </p:anim>
                                  </p:childTnLst>
                                </p:cTn>
                              </p:par>
                            </p:childTnLst>
                          </p:cTn>
                        </p:par>
                        <p:par>
                          <p:cTn id="111" fill="hold">
                            <p:stCondLst>
                              <p:cond delay="9000"/>
                            </p:stCondLst>
                            <p:childTnLst>
                              <p:par>
                                <p:cTn id="112" presetID="41" presetClass="entr" presetSubtype="0" fill="hold" grpId="0" nodeType="afterEffect">
                                  <p:stCondLst>
                                    <p:cond delay="0"/>
                                  </p:stCondLst>
                                  <p:iterate type="lt">
                                    <p:tmPct val="10000"/>
                                  </p:iterate>
                                  <p:childTnLst>
                                    <p:set>
                                      <p:cBhvr>
                                        <p:cTn id="113" dur="1" fill="hold">
                                          <p:stCondLst>
                                            <p:cond delay="0"/>
                                          </p:stCondLst>
                                        </p:cTn>
                                        <p:tgtEl>
                                          <p:spTgt spid="63"/>
                                        </p:tgtEl>
                                        <p:attrNameLst>
                                          <p:attrName>style.visibility</p:attrName>
                                        </p:attrNameLst>
                                      </p:cBhvr>
                                      <p:to>
                                        <p:strVal val="visible"/>
                                      </p:to>
                                    </p:set>
                                    <p:anim calcmode="lin" valueType="num">
                                      <p:cBhvr>
                                        <p:cTn id="114" dur="25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15" dur="250" fill="hold"/>
                                        <p:tgtEl>
                                          <p:spTgt spid="63"/>
                                        </p:tgtEl>
                                        <p:attrNameLst>
                                          <p:attrName>ppt_y</p:attrName>
                                        </p:attrNameLst>
                                      </p:cBhvr>
                                      <p:tavLst>
                                        <p:tav tm="0">
                                          <p:val>
                                            <p:strVal val="#ppt_y"/>
                                          </p:val>
                                        </p:tav>
                                        <p:tav tm="100000">
                                          <p:val>
                                            <p:strVal val="#ppt_y"/>
                                          </p:val>
                                        </p:tav>
                                      </p:tavLst>
                                    </p:anim>
                                    <p:anim calcmode="lin" valueType="num">
                                      <p:cBhvr>
                                        <p:cTn id="116" dur="25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17" dur="25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250" tmFilter="0,0; .5, 1; 1, 1"/>
                                        <p:tgtEl>
                                          <p:spTgt spid="63"/>
                                        </p:tgtEl>
                                      </p:cBhvr>
                                    </p:animEffect>
                                  </p:childTnLst>
                                </p:cTn>
                              </p:par>
                            </p:childTnLst>
                          </p:cTn>
                        </p:par>
                        <p:par>
                          <p:cTn id="119" fill="hold">
                            <p:stCondLst>
                              <p:cond delay="9500"/>
                            </p:stCondLst>
                            <p:childTnLst>
                              <p:par>
                                <p:cTn id="120" presetID="17" presetClass="entr" presetSubtype="10" fill="hold" nodeType="afterEffect">
                                  <p:stCondLst>
                                    <p:cond delay="0"/>
                                  </p:stCondLst>
                                  <p:childTnLst>
                                    <p:set>
                                      <p:cBhvr>
                                        <p:cTn id="121" dur="1" fill="hold">
                                          <p:stCondLst>
                                            <p:cond delay="0"/>
                                          </p:stCondLst>
                                        </p:cTn>
                                        <p:tgtEl>
                                          <p:spTgt spid="64"/>
                                        </p:tgtEl>
                                        <p:attrNameLst>
                                          <p:attrName>style.visibility</p:attrName>
                                        </p:attrNameLst>
                                      </p:cBhvr>
                                      <p:to>
                                        <p:strVal val="visible"/>
                                      </p:to>
                                    </p:set>
                                    <p:anim calcmode="lin" valueType="num">
                                      <p:cBhvr>
                                        <p:cTn id="122" dur="250" fill="hold"/>
                                        <p:tgtEl>
                                          <p:spTgt spid="64"/>
                                        </p:tgtEl>
                                        <p:attrNameLst>
                                          <p:attrName>ppt_w</p:attrName>
                                        </p:attrNameLst>
                                      </p:cBhvr>
                                      <p:tavLst>
                                        <p:tav tm="0">
                                          <p:val>
                                            <p:fltVal val="0"/>
                                          </p:val>
                                        </p:tav>
                                        <p:tav tm="100000">
                                          <p:val>
                                            <p:strVal val="#ppt_w"/>
                                          </p:val>
                                        </p:tav>
                                      </p:tavLst>
                                    </p:anim>
                                    <p:anim calcmode="lin" valueType="num">
                                      <p:cBhvr>
                                        <p:cTn id="123" dur="250" fill="hold"/>
                                        <p:tgtEl>
                                          <p:spTgt spid="64"/>
                                        </p:tgtEl>
                                        <p:attrNameLst>
                                          <p:attrName>ppt_h</p:attrName>
                                        </p:attrNameLst>
                                      </p:cBhvr>
                                      <p:tavLst>
                                        <p:tav tm="0">
                                          <p:val>
                                            <p:strVal val="#ppt_h"/>
                                          </p:val>
                                        </p:tav>
                                        <p:tav tm="100000">
                                          <p:val>
                                            <p:strVal val="#ppt_h"/>
                                          </p:val>
                                        </p:tav>
                                      </p:tavLst>
                                    </p:anim>
                                  </p:childTnLst>
                                </p:cTn>
                              </p:par>
                            </p:childTnLst>
                          </p:cTn>
                        </p:par>
                        <p:par>
                          <p:cTn id="124" fill="hold">
                            <p:stCondLst>
                              <p:cond delay="9750"/>
                            </p:stCondLst>
                            <p:childTnLst>
                              <p:par>
                                <p:cTn id="125" presetID="41" presetClass="entr" presetSubtype="0" fill="hold" grpId="0" nodeType="afterEffect">
                                  <p:stCondLst>
                                    <p:cond delay="0"/>
                                  </p:stCondLst>
                                  <p:iterate type="lt">
                                    <p:tmPct val="10000"/>
                                  </p:iterate>
                                  <p:childTnLst>
                                    <p:set>
                                      <p:cBhvr>
                                        <p:cTn id="126" dur="1" fill="hold">
                                          <p:stCondLst>
                                            <p:cond delay="0"/>
                                          </p:stCondLst>
                                        </p:cTn>
                                        <p:tgtEl>
                                          <p:spTgt spid="72"/>
                                        </p:tgtEl>
                                        <p:attrNameLst>
                                          <p:attrName>style.visibility</p:attrName>
                                        </p:attrNameLst>
                                      </p:cBhvr>
                                      <p:to>
                                        <p:strVal val="visible"/>
                                      </p:to>
                                    </p:set>
                                    <p:anim calcmode="lin" valueType="num">
                                      <p:cBhvr>
                                        <p:cTn id="127" dur="25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128" dur="250" fill="hold"/>
                                        <p:tgtEl>
                                          <p:spTgt spid="72"/>
                                        </p:tgtEl>
                                        <p:attrNameLst>
                                          <p:attrName>ppt_y</p:attrName>
                                        </p:attrNameLst>
                                      </p:cBhvr>
                                      <p:tavLst>
                                        <p:tav tm="0">
                                          <p:val>
                                            <p:strVal val="#ppt_y"/>
                                          </p:val>
                                        </p:tav>
                                        <p:tav tm="100000">
                                          <p:val>
                                            <p:strVal val="#ppt_y"/>
                                          </p:val>
                                        </p:tav>
                                      </p:tavLst>
                                    </p:anim>
                                    <p:anim calcmode="lin" valueType="num">
                                      <p:cBhvr>
                                        <p:cTn id="129" dur="25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130" dur="25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250" tmFilter="0,0; .5, 1; 1, 1"/>
                                        <p:tgtEl>
                                          <p:spTgt spid="72"/>
                                        </p:tgtEl>
                                      </p:cBhvr>
                                    </p:animEffect>
                                  </p:childTnLst>
                                </p:cTn>
                              </p:par>
                            </p:childTnLst>
                          </p:cTn>
                        </p:par>
                        <p:par>
                          <p:cTn id="132" fill="hold">
                            <p:stCondLst>
                              <p:cond delay="10250"/>
                            </p:stCondLst>
                            <p:childTnLst>
                              <p:par>
                                <p:cTn id="133" presetID="26" presetClass="entr" presetSubtype="0" fill="hold" nodeType="afterEffect">
                                  <p:stCondLst>
                                    <p:cond delay="0"/>
                                  </p:stCondLst>
                                  <p:childTnLst>
                                    <p:set>
                                      <p:cBhvr>
                                        <p:cTn id="134" dur="1" fill="hold">
                                          <p:stCondLst>
                                            <p:cond delay="0"/>
                                          </p:stCondLst>
                                        </p:cTn>
                                        <p:tgtEl>
                                          <p:spTgt spid="12290"/>
                                        </p:tgtEl>
                                        <p:attrNameLst>
                                          <p:attrName>style.visibility</p:attrName>
                                        </p:attrNameLst>
                                      </p:cBhvr>
                                      <p:to>
                                        <p:strVal val="visible"/>
                                      </p:to>
                                    </p:set>
                                    <p:animEffect transition="in" filter="wipe(down)">
                                      <p:cBhvr>
                                        <p:cTn id="135" dur="580">
                                          <p:stCondLst>
                                            <p:cond delay="0"/>
                                          </p:stCondLst>
                                        </p:cTn>
                                        <p:tgtEl>
                                          <p:spTgt spid="12290"/>
                                        </p:tgtEl>
                                      </p:cBhvr>
                                    </p:animEffect>
                                    <p:anim calcmode="lin" valueType="num">
                                      <p:cBhvr>
                                        <p:cTn id="136"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41" dur="26">
                                          <p:stCondLst>
                                            <p:cond delay="650"/>
                                          </p:stCondLst>
                                        </p:cTn>
                                        <p:tgtEl>
                                          <p:spTgt spid="12290"/>
                                        </p:tgtEl>
                                      </p:cBhvr>
                                      <p:to x="100000" y="60000"/>
                                    </p:animScale>
                                    <p:animScale>
                                      <p:cBhvr>
                                        <p:cTn id="142" dur="166" decel="50000">
                                          <p:stCondLst>
                                            <p:cond delay="676"/>
                                          </p:stCondLst>
                                        </p:cTn>
                                        <p:tgtEl>
                                          <p:spTgt spid="12290"/>
                                        </p:tgtEl>
                                      </p:cBhvr>
                                      <p:to x="100000" y="100000"/>
                                    </p:animScale>
                                    <p:animScale>
                                      <p:cBhvr>
                                        <p:cTn id="143" dur="26">
                                          <p:stCondLst>
                                            <p:cond delay="1312"/>
                                          </p:stCondLst>
                                        </p:cTn>
                                        <p:tgtEl>
                                          <p:spTgt spid="12290"/>
                                        </p:tgtEl>
                                      </p:cBhvr>
                                      <p:to x="100000" y="80000"/>
                                    </p:animScale>
                                    <p:animScale>
                                      <p:cBhvr>
                                        <p:cTn id="144" dur="166" decel="50000">
                                          <p:stCondLst>
                                            <p:cond delay="1338"/>
                                          </p:stCondLst>
                                        </p:cTn>
                                        <p:tgtEl>
                                          <p:spTgt spid="12290"/>
                                        </p:tgtEl>
                                      </p:cBhvr>
                                      <p:to x="100000" y="100000"/>
                                    </p:animScale>
                                    <p:animScale>
                                      <p:cBhvr>
                                        <p:cTn id="145" dur="26">
                                          <p:stCondLst>
                                            <p:cond delay="1642"/>
                                          </p:stCondLst>
                                        </p:cTn>
                                        <p:tgtEl>
                                          <p:spTgt spid="12290"/>
                                        </p:tgtEl>
                                      </p:cBhvr>
                                      <p:to x="100000" y="90000"/>
                                    </p:animScale>
                                    <p:animScale>
                                      <p:cBhvr>
                                        <p:cTn id="146" dur="166" decel="50000">
                                          <p:stCondLst>
                                            <p:cond delay="1668"/>
                                          </p:stCondLst>
                                        </p:cTn>
                                        <p:tgtEl>
                                          <p:spTgt spid="12290"/>
                                        </p:tgtEl>
                                      </p:cBhvr>
                                      <p:to x="100000" y="100000"/>
                                    </p:animScale>
                                    <p:animScale>
                                      <p:cBhvr>
                                        <p:cTn id="147" dur="26">
                                          <p:stCondLst>
                                            <p:cond delay="1808"/>
                                          </p:stCondLst>
                                        </p:cTn>
                                        <p:tgtEl>
                                          <p:spTgt spid="12290"/>
                                        </p:tgtEl>
                                      </p:cBhvr>
                                      <p:to x="100000" y="95000"/>
                                    </p:animScale>
                                    <p:animScale>
                                      <p:cBhvr>
                                        <p:cTn id="148" dur="166" decel="50000">
                                          <p:stCondLst>
                                            <p:cond delay="1834"/>
                                          </p:stCondLst>
                                        </p:cTn>
                                        <p:tgtEl>
                                          <p:spTgt spid="122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32" grpId="0"/>
      <p:bldP spid="33" grpId="0"/>
      <p:bldP spid="34" grpId="0"/>
      <p:bldP spid="35" grpId="0"/>
      <p:bldP spid="36" grpId="0"/>
      <p:bldP spid="45" grpId="0"/>
      <p:bldP spid="54" grpId="0"/>
      <p:bldP spid="63" grpId="0"/>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360安全浏览器下载\六一\Nipic_2531170_60e991fb751d3f8f\Nipic_2531170_20140501162158900000 [转换].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56" y="513234"/>
            <a:ext cx="4690596" cy="4223714"/>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189"/>
          <p:cNvSpPr>
            <a:spLocks noChangeArrowheads="1"/>
          </p:cNvSpPr>
          <p:nvPr/>
        </p:nvSpPr>
        <p:spPr bwMode="auto">
          <a:xfrm>
            <a:off x="2342254" y="1717150"/>
            <a:ext cx="1368152" cy="181588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a:p>
            <a:pPr>
              <a:defRPr/>
            </a:pPr>
            <a:r>
              <a:rPr lang="zh-CN" altLang="en-US" sz="1400" kern="0" dirty="0">
                <a:solidFill>
                  <a:schemeClr val="tx1">
                    <a:lumMod val="75000"/>
                    <a:lumOff val="25000"/>
                  </a:schemeClr>
                </a:solidFill>
                <a:latin typeface="微软雅黑" pitchFamily="34" charset="-122"/>
                <a:ea typeface="微软雅黑" pitchFamily="34" charset="-122"/>
              </a:rPr>
              <a:t>点击添加文本</a:t>
            </a:r>
            <a:endParaRPr lang="en-US" altLang="zh-CN" sz="1400" kern="0" dirty="0">
              <a:solidFill>
                <a:schemeClr val="tx1">
                  <a:lumMod val="75000"/>
                  <a:lumOff val="25000"/>
                </a:schemeClr>
              </a:solidFill>
              <a:latin typeface="微软雅黑" pitchFamily="34" charset="-122"/>
              <a:ea typeface="微软雅黑" pitchFamily="34" charset="-122"/>
            </a:endParaRPr>
          </a:p>
        </p:txBody>
      </p:sp>
      <p:pic>
        <p:nvPicPr>
          <p:cNvPr id="52" name="图片 51" descr="未标题-2.png"/>
          <p:cNvPicPr>
            <a:picLocks noChangeAspect="1"/>
          </p:cNvPicPr>
          <p:nvPr/>
        </p:nvPicPr>
        <p:blipFill>
          <a:blip r:embed="rId4" cstate="print"/>
          <a:stretch>
            <a:fillRect/>
          </a:stretch>
        </p:blipFill>
        <p:spPr>
          <a:xfrm>
            <a:off x="5676747" y="1436986"/>
            <a:ext cx="2357454" cy="92121"/>
          </a:xfrm>
          <a:prstGeom prst="rect">
            <a:avLst/>
          </a:prstGeom>
        </p:spPr>
      </p:pic>
      <p:pic>
        <p:nvPicPr>
          <p:cNvPr id="53" name="图片 52" descr="未标题-2.png"/>
          <p:cNvPicPr>
            <a:picLocks noChangeAspect="1"/>
          </p:cNvPicPr>
          <p:nvPr/>
        </p:nvPicPr>
        <p:blipFill>
          <a:blip r:embed="rId5" cstate="print"/>
          <a:stretch>
            <a:fillRect/>
          </a:stretch>
        </p:blipFill>
        <p:spPr>
          <a:xfrm>
            <a:off x="5566258" y="1325960"/>
            <a:ext cx="324803" cy="324803"/>
          </a:xfrm>
          <a:prstGeom prst="rect">
            <a:avLst/>
          </a:prstGeom>
        </p:spPr>
      </p:pic>
      <p:pic>
        <p:nvPicPr>
          <p:cNvPr id="54" name="图片 53" descr="未标题-2.png"/>
          <p:cNvPicPr>
            <a:picLocks noChangeAspect="1"/>
          </p:cNvPicPr>
          <p:nvPr/>
        </p:nvPicPr>
        <p:blipFill>
          <a:blip r:embed="rId6" cstate="print"/>
          <a:stretch>
            <a:fillRect/>
          </a:stretch>
        </p:blipFill>
        <p:spPr>
          <a:xfrm>
            <a:off x="5676747" y="999984"/>
            <a:ext cx="479993" cy="576263"/>
          </a:xfrm>
          <a:prstGeom prst="rect">
            <a:avLst/>
          </a:prstGeom>
        </p:spPr>
      </p:pic>
      <p:sp>
        <p:nvSpPr>
          <p:cNvPr id="55" name="TextBox 54"/>
          <p:cNvSpPr txBox="1"/>
          <p:nvPr/>
        </p:nvSpPr>
        <p:spPr>
          <a:xfrm>
            <a:off x="6105375" y="1142860"/>
            <a:ext cx="1714512" cy="307777"/>
          </a:xfrm>
          <a:prstGeom prst="rect">
            <a:avLst/>
          </a:prstGeom>
          <a:no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点击输入文本信息</a:t>
            </a:r>
            <a:endParaRPr lang="zh-CN" altLang="en-US" sz="1400" b="1" dirty="0">
              <a:solidFill>
                <a:schemeClr val="bg1"/>
              </a:solidFill>
              <a:latin typeface="微软雅黑" pitchFamily="34" charset="-122"/>
              <a:ea typeface="微软雅黑" pitchFamily="34" charset="-122"/>
            </a:endParaRPr>
          </a:p>
        </p:txBody>
      </p:sp>
      <p:sp>
        <p:nvSpPr>
          <p:cNvPr id="56" name="TextBox 55"/>
          <p:cNvSpPr txBox="1"/>
          <p:nvPr/>
        </p:nvSpPr>
        <p:spPr>
          <a:xfrm>
            <a:off x="5819623" y="1571488"/>
            <a:ext cx="2214578" cy="738664"/>
          </a:xfrm>
          <a:prstGeom prst="rect">
            <a:avLst/>
          </a:prstGeom>
          <a:noFill/>
        </p:spPr>
        <p:txBody>
          <a:bodyPr wrap="square" rtlCol="0">
            <a:spAutoFit/>
          </a:bodyPr>
          <a:lstStyle/>
          <a:p>
            <a:r>
              <a:rPr kumimoji="1" lang="zh-CN" altLang="en-US" sz="1400" dirty="0" smtClean="0">
                <a:solidFill>
                  <a:schemeClr val="bg1"/>
                </a:solidFill>
                <a:latin typeface="微软雅黑" pitchFamily="34" charset="-122"/>
                <a:ea typeface="微软雅黑" pitchFamily="34" charset="-122"/>
              </a:rPr>
              <a:t>单击此处添加文字内容单击此处添加文字内容</a:t>
            </a:r>
            <a:r>
              <a:rPr kumimoji="1" lang="zh-CN" altLang="en-US" sz="1400" dirty="0">
                <a:solidFill>
                  <a:schemeClr val="bg1"/>
                </a:solidFill>
                <a:latin typeface="微软雅黑" pitchFamily="34" charset="-122"/>
                <a:ea typeface="微软雅黑" pitchFamily="34" charset="-122"/>
              </a:rPr>
              <a:t>单击此处添加文字</a:t>
            </a:r>
            <a:r>
              <a:rPr kumimoji="1" lang="zh-CN" altLang="en-US" sz="1400" dirty="0" smtClean="0">
                <a:solidFill>
                  <a:schemeClr val="bg1"/>
                </a:solidFill>
                <a:latin typeface="微软雅黑" pitchFamily="34" charset="-122"/>
                <a:ea typeface="微软雅黑" pitchFamily="34" charset="-122"/>
              </a:rPr>
              <a:t>内容单</a:t>
            </a:r>
            <a:endParaRPr lang="zh-CN" altLang="en-US" sz="1400" dirty="0">
              <a:solidFill>
                <a:schemeClr val="bg1"/>
              </a:solidFill>
              <a:latin typeface="微软雅黑" pitchFamily="34" charset="-122"/>
              <a:ea typeface="微软雅黑" pitchFamily="34" charset="-122"/>
            </a:endParaRPr>
          </a:p>
        </p:txBody>
      </p:sp>
      <p:pic>
        <p:nvPicPr>
          <p:cNvPr id="57" name="图片 56" descr="未标题-2.png"/>
          <p:cNvPicPr>
            <a:picLocks noChangeAspect="1"/>
          </p:cNvPicPr>
          <p:nvPr/>
        </p:nvPicPr>
        <p:blipFill>
          <a:blip r:embed="rId4" cstate="print"/>
          <a:stretch>
            <a:fillRect/>
          </a:stretch>
        </p:blipFill>
        <p:spPr>
          <a:xfrm>
            <a:off x="5676747" y="2931182"/>
            <a:ext cx="2357454" cy="92121"/>
          </a:xfrm>
          <a:prstGeom prst="rect">
            <a:avLst/>
          </a:prstGeom>
        </p:spPr>
      </p:pic>
      <p:pic>
        <p:nvPicPr>
          <p:cNvPr id="58" name="图片 57" descr="未标题-2.png"/>
          <p:cNvPicPr>
            <a:picLocks noChangeAspect="1"/>
          </p:cNvPicPr>
          <p:nvPr/>
        </p:nvPicPr>
        <p:blipFill>
          <a:blip r:embed="rId5" cstate="print"/>
          <a:stretch>
            <a:fillRect/>
          </a:stretch>
        </p:blipFill>
        <p:spPr>
          <a:xfrm>
            <a:off x="5566258" y="2820156"/>
            <a:ext cx="324803" cy="324803"/>
          </a:xfrm>
          <a:prstGeom prst="rect">
            <a:avLst/>
          </a:prstGeom>
        </p:spPr>
      </p:pic>
      <p:pic>
        <p:nvPicPr>
          <p:cNvPr id="59" name="图片 58" descr="未标题-2.png"/>
          <p:cNvPicPr>
            <a:picLocks noChangeAspect="1"/>
          </p:cNvPicPr>
          <p:nvPr/>
        </p:nvPicPr>
        <p:blipFill>
          <a:blip r:embed="rId6" cstate="print"/>
          <a:stretch>
            <a:fillRect/>
          </a:stretch>
        </p:blipFill>
        <p:spPr>
          <a:xfrm>
            <a:off x="5676747" y="2494180"/>
            <a:ext cx="479993" cy="576263"/>
          </a:xfrm>
          <a:prstGeom prst="rect">
            <a:avLst/>
          </a:prstGeom>
        </p:spPr>
      </p:pic>
      <p:sp>
        <p:nvSpPr>
          <p:cNvPr id="60" name="TextBox 59"/>
          <p:cNvSpPr txBox="1"/>
          <p:nvPr/>
        </p:nvSpPr>
        <p:spPr>
          <a:xfrm>
            <a:off x="6105375" y="2637056"/>
            <a:ext cx="1714512" cy="307777"/>
          </a:xfrm>
          <a:prstGeom prst="rect">
            <a:avLst/>
          </a:prstGeom>
          <a:no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点击输入文本信息</a:t>
            </a:r>
            <a:endParaRPr lang="zh-CN" altLang="en-US" sz="1400" b="1" dirty="0">
              <a:solidFill>
                <a:schemeClr val="bg1"/>
              </a:solidFill>
              <a:latin typeface="微软雅黑" pitchFamily="34" charset="-122"/>
              <a:ea typeface="微软雅黑" pitchFamily="34" charset="-122"/>
            </a:endParaRPr>
          </a:p>
        </p:txBody>
      </p:sp>
      <p:sp>
        <p:nvSpPr>
          <p:cNvPr id="61" name="TextBox 60"/>
          <p:cNvSpPr txBox="1"/>
          <p:nvPr/>
        </p:nvSpPr>
        <p:spPr>
          <a:xfrm>
            <a:off x="5819623" y="3065684"/>
            <a:ext cx="2214578" cy="738664"/>
          </a:xfrm>
          <a:prstGeom prst="rect">
            <a:avLst/>
          </a:prstGeom>
          <a:noFill/>
        </p:spPr>
        <p:txBody>
          <a:bodyPr wrap="square" rtlCol="0">
            <a:spAutoFit/>
          </a:bodyPr>
          <a:lstStyle/>
          <a:p>
            <a:r>
              <a:rPr kumimoji="1" lang="zh-CN" altLang="en-US" sz="1400" dirty="0" smtClean="0">
                <a:solidFill>
                  <a:schemeClr val="bg1"/>
                </a:solidFill>
                <a:latin typeface="微软雅黑" pitchFamily="34" charset="-122"/>
                <a:ea typeface="微软雅黑" pitchFamily="34" charset="-122"/>
              </a:rPr>
              <a:t>单击此处添加文字内容单击此处添加文字内容</a:t>
            </a:r>
            <a:r>
              <a:rPr kumimoji="1" lang="zh-CN" altLang="en-US" sz="1400" dirty="0">
                <a:solidFill>
                  <a:schemeClr val="bg1"/>
                </a:solidFill>
                <a:latin typeface="微软雅黑" pitchFamily="34" charset="-122"/>
                <a:ea typeface="微软雅黑" pitchFamily="34" charset="-122"/>
              </a:rPr>
              <a:t>单击此处添加文字</a:t>
            </a:r>
            <a:r>
              <a:rPr kumimoji="1" lang="zh-CN" altLang="en-US" sz="1400" dirty="0" smtClean="0">
                <a:solidFill>
                  <a:schemeClr val="bg1"/>
                </a:solidFill>
                <a:latin typeface="微软雅黑" pitchFamily="34" charset="-122"/>
                <a:ea typeface="微软雅黑" pitchFamily="34" charset="-122"/>
              </a:rPr>
              <a:t>内容单</a:t>
            </a:r>
            <a:endParaRPr lang="zh-CN" altLang="en-US" sz="14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1724873"/>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Scale>
                                      <p:cBhvr>
                                        <p:cTn id="17"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4"/>
                                        </p:tgtEl>
                                        <p:attrNameLst>
                                          <p:attrName>ppt_x</p:attrName>
                                          <p:attrName>ppt_y</p:attrName>
                                        </p:attrNameLst>
                                      </p:cBhvr>
                                    </p:animMotion>
                                    <p:animEffect transition="in" filter="fade">
                                      <p:cBhvr>
                                        <p:cTn id="19" dur="1000"/>
                                        <p:tgtEl>
                                          <p:spTgt spid="54"/>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500"/>
                                        <p:tgtEl>
                                          <p:spTgt spid="52"/>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up)">
                                      <p:cBhvr>
                                        <p:cTn id="32" dur="500"/>
                                        <p:tgtEl>
                                          <p:spTgt spid="55"/>
                                        </p:tgtEl>
                                      </p:cBhvr>
                                    </p:animEffect>
                                  </p:childTnLst>
                                </p:cTn>
                              </p:par>
                            </p:childTnLst>
                          </p:cTn>
                        </p:par>
                        <p:par>
                          <p:cTn id="33" fill="hold">
                            <p:stCondLst>
                              <p:cond delay="35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56"/>
                                        </p:tgtEl>
                                        <p:attrNameLst>
                                          <p:attrName>style.visibility</p:attrName>
                                        </p:attrNameLst>
                                      </p:cBhvr>
                                      <p:to>
                                        <p:strVal val="visible"/>
                                      </p:to>
                                    </p:set>
                                    <p:anim calcmode="discrete" valueType="clr">
                                      <p:cBhvr override="childStyle">
                                        <p:cTn id="36"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6"/>
                                        </p:tgtEl>
                                        <p:attrNameLst>
                                          <p:attrName>fillcolor</p:attrName>
                                        </p:attrNameLst>
                                      </p:cBhvr>
                                      <p:tavLst>
                                        <p:tav tm="0">
                                          <p:val>
                                            <p:clrVal>
                                              <a:schemeClr val="accent2"/>
                                            </p:clrVal>
                                          </p:val>
                                        </p:tav>
                                        <p:tav tm="50000">
                                          <p:val>
                                            <p:clrVal>
                                              <a:schemeClr val="hlink"/>
                                            </p:clrVal>
                                          </p:val>
                                        </p:tav>
                                      </p:tavLst>
                                    </p:anim>
                                    <p:set>
                                      <p:cBhvr>
                                        <p:cTn id="38" dur="80"/>
                                        <p:tgtEl>
                                          <p:spTgt spid="56"/>
                                        </p:tgtEl>
                                        <p:attrNameLst>
                                          <p:attrName>fill.type</p:attrName>
                                        </p:attrNameLst>
                                      </p:cBhvr>
                                      <p:to>
                                        <p:strVal val="solid"/>
                                      </p:to>
                                    </p:set>
                                  </p:childTnLst>
                                </p:cTn>
                              </p:par>
                            </p:childTnLst>
                          </p:cTn>
                        </p:par>
                        <p:par>
                          <p:cTn id="39" fill="hold">
                            <p:stCondLst>
                              <p:cond delay="4780"/>
                            </p:stCondLst>
                            <p:childTnLst>
                              <p:par>
                                <p:cTn id="40" presetID="52" presetClass="entr" presetSubtype="0"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Scale>
                                      <p:cBhvr>
                                        <p:cTn id="42"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59"/>
                                        </p:tgtEl>
                                        <p:attrNameLst>
                                          <p:attrName>ppt_x</p:attrName>
                                          <p:attrName>ppt_y</p:attrName>
                                        </p:attrNameLst>
                                      </p:cBhvr>
                                    </p:animMotion>
                                    <p:animEffect transition="in" filter="fade">
                                      <p:cBhvr>
                                        <p:cTn id="44" dur="1000"/>
                                        <p:tgtEl>
                                          <p:spTgt spid="59"/>
                                        </p:tgtEl>
                                      </p:cBhvr>
                                    </p:animEffect>
                                  </p:childTnLst>
                                </p:cTn>
                              </p:par>
                            </p:childTnLst>
                          </p:cTn>
                        </p:par>
                        <p:par>
                          <p:cTn id="45" fill="hold">
                            <p:stCondLst>
                              <p:cond delay="5780"/>
                            </p:stCondLst>
                            <p:childTnLst>
                              <p:par>
                                <p:cTn id="46" presetID="23" presetClass="entr" presetSubtype="16"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childTnLst>
                                </p:cTn>
                              </p:par>
                            </p:childTnLst>
                          </p:cTn>
                        </p:par>
                        <p:par>
                          <p:cTn id="50" fill="hold">
                            <p:stCondLst>
                              <p:cond delay="6280"/>
                            </p:stCondLst>
                            <p:childTnLst>
                              <p:par>
                                <p:cTn id="51" presetID="22" presetClass="entr" presetSubtype="8" fill="hold"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6780"/>
                            </p:stCondLst>
                            <p:childTnLst>
                              <p:par>
                                <p:cTn id="55" presetID="22" presetClass="entr" presetSubtype="1"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up)">
                                      <p:cBhvr>
                                        <p:cTn id="57" dur="500"/>
                                        <p:tgtEl>
                                          <p:spTgt spid="60"/>
                                        </p:tgtEl>
                                      </p:cBhvr>
                                    </p:animEffect>
                                  </p:childTnLst>
                                </p:cTn>
                              </p:par>
                            </p:childTnLst>
                          </p:cTn>
                        </p:par>
                        <p:par>
                          <p:cTn id="58" fill="hold">
                            <p:stCondLst>
                              <p:cond delay="7280"/>
                            </p:stCondLst>
                            <p:childTnLst>
                              <p:par>
                                <p:cTn id="59" presetID="27" presetClass="entr" presetSubtype="0" fill="hold" grpId="0" nodeType="afterEffect">
                                  <p:stCondLst>
                                    <p:cond delay="0"/>
                                  </p:stCondLst>
                                  <p:iterate type="lt">
                                    <p:tmPct val="50000"/>
                                  </p:iterate>
                                  <p:childTnLst>
                                    <p:set>
                                      <p:cBhvr>
                                        <p:cTn id="60" dur="1" fill="hold">
                                          <p:stCondLst>
                                            <p:cond delay="0"/>
                                          </p:stCondLst>
                                        </p:cTn>
                                        <p:tgtEl>
                                          <p:spTgt spid="61"/>
                                        </p:tgtEl>
                                        <p:attrNameLst>
                                          <p:attrName>style.visibility</p:attrName>
                                        </p:attrNameLst>
                                      </p:cBhvr>
                                      <p:to>
                                        <p:strVal val="visible"/>
                                      </p:to>
                                    </p:set>
                                    <p:anim calcmode="discrete" valueType="clr">
                                      <p:cBhvr override="childStyle">
                                        <p:cTn id="61" dur="80"/>
                                        <p:tgtEl>
                                          <p:spTgt spid="61"/>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61"/>
                                        </p:tgtEl>
                                        <p:attrNameLst>
                                          <p:attrName>fillcolor</p:attrName>
                                        </p:attrNameLst>
                                      </p:cBhvr>
                                      <p:tavLst>
                                        <p:tav tm="0">
                                          <p:val>
                                            <p:clrVal>
                                              <a:schemeClr val="accent2"/>
                                            </p:clrVal>
                                          </p:val>
                                        </p:tav>
                                        <p:tav tm="50000">
                                          <p:val>
                                            <p:clrVal>
                                              <a:schemeClr val="hlink"/>
                                            </p:clrVal>
                                          </p:val>
                                        </p:tav>
                                      </p:tavLst>
                                    </p:anim>
                                    <p:set>
                                      <p:cBhvr>
                                        <p:cTn id="63" dur="80"/>
                                        <p:tgtEl>
                                          <p:spTgt spid="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P spid="56"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07"/>
          <p:cNvGrpSpPr>
            <a:grpSpLocks/>
          </p:cNvGrpSpPr>
          <p:nvPr/>
        </p:nvGrpSpPr>
        <p:grpSpPr bwMode="auto">
          <a:xfrm>
            <a:off x="7565" y="1299995"/>
            <a:ext cx="2428875" cy="3061097"/>
            <a:chOff x="96" y="1356"/>
            <a:chExt cx="1530" cy="2571"/>
          </a:xfrm>
        </p:grpSpPr>
        <p:sp>
          <p:nvSpPr>
            <p:cNvPr id="15" name="타원 37"/>
            <p:cNvSpPr/>
            <p:nvPr/>
          </p:nvSpPr>
          <p:spPr>
            <a:xfrm>
              <a:off x="96" y="3612"/>
              <a:ext cx="1530" cy="315"/>
            </a:xfrm>
            <a:prstGeom prst="ellipse">
              <a:avLst/>
            </a:prstGeom>
            <a:gradFill flip="none" rotWithShape="1">
              <a:gsLst>
                <a:gs pos="0">
                  <a:schemeClr val="tx1">
                    <a:lumMod val="65000"/>
                    <a:lumOff val="35000"/>
                  </a:schemeClr>
                </a:gs>
                <a:gs pos="100000">
                  <a:srgbClr val="BBE0E3">
                    <a:shade val="67500"/>
                    <a:satMod val="115000"/>
                    <a:alpha val="0"/>
                  </a:srgbClr>
                </a:gs>
              </a:gsLst>
              <a:path path="shape">
                <a:fillToRect l="50000" t="50000" r="50000" b="5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ko-KR" altLang="en-US">
                <a:solidFill>
                  <a:srgbClr val="FFFFFF"/>
                </a:solidFill>
                <a:latin typeface="Gulim" pitchFamily="34" charset="-127"/>
                <a:ea typeface="Gulim" pitchFamily="34" charset="-127"/>
              </a:endParaRPr>
            </a:p>
          </p:txBody>
        </p:sp>
        <p:grpSp>
          <p:nvGrpSpPr>
            <p:cNvPr id="16" name="그룹 46"/>
            <p:cNvGrpSpPr>
              <a:grpSpLocks/>
            </p:cNvGrpSpPr>
            <p:nvPr/>
          </p:nvGrpSpPr>
          <p:grpSpPr bwMode="auto">
            <a:xfrm>
              <a:off x="345" y="1356"/>
              <a:ext cx="1080" cy="2430"/>
              <a:chOff x="428596" y="2214553"/>
              <a:chExt cx="1714512" cy="3857653"/>
            </a:xfrm>
          </p:grpSpPr>
          <p:sp>
            <p:nvSpPr>
              <p:cNvPr id="17" name="타원 47"/>
              <p:cNvSpPr/>
              <p:nvPr/>
            </p:nvSpPr>
            <p:spPr>
              <a:xfrm>
                <a:off x="428889" y="2214553"/>
                <a:ext cx="1714219" cy="3857653"/>
              </a:xfrm>
              <a:prstGeom prst="ellipse">
                <a:avLst/>
              </a:prstGeom>
              <a:solidFill>
                <a:srgbClr val="FF0000"/>
              </a:solidFill>
              <a:ln>
                <a:noFill/>
              </a:ln>
              <a:scene3d>
                <a:camera prst="isometricOffAxis2Right"/>
                <a:lightRig rig="threePt" dir="t"/>
              </a:scene3d>
              <a:sp3d extrusionH="2349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ko-KR" altLang="en-US"/>
              </a:p>
            </p:txBody>
          </p:sp>
          <p:sp>
            <p:nvSpPr>
              <p:cNvPr id="18" name="타원 48"/>
              <p:cNvSpPr/>
              <p:nvPr/>
            </p:nvSpPr>
            <p:spPr>
              <a:xfrm>
                <a:off x="428596" y="2214554"/>
                <a:ext cx="1714512" cy="3857652"/>
              </a:xfrm>
              <a:prstGeom prst="ellipse">
                <a:avLst/>
              </a:prstGeom>
              <a:solidFill>
                <a:schemeClr val="bg1"/>
              </a:solid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ko-KR" altLang="en-US"/>
              </a:p>
            </p:txBody>
          </p:sp>
          <p:sp>
            <p:nvSpPr>
              <p:cNvPr id="19" name="타원 49"/>
              <p:cNvSpPr/>
              <p:nvPr/>
            </p:nvSpPr>
            <p:spPr>
              <a:xfrm>
                <a:off x="579119" y="2429563"/>
                <a:ext cx="1421555" cy="3358409"/>
              </a:xfrm>
              <a:prstGeom prst="ellipse">
                <a:avLst/>
              </a:prstGeom>
              <a:solidFill>
                <a:srgbClr val="FF0000"/>
              </a:solid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ko-KR" altLang="en-US"/>
              </a:p>
            </p:txBody>
          </p:sp>
          <p:sp>
            <p:nvSpPr>
              <p:cNvPr id="20" name="타원 50"/>
              <p:cNvSpPr/>
              <p:nvPr/>
            </p:nvSpPr>
            <p:spPr>
              <a:xfrm>
                <a:off x="769067" y="2857496"/>
                <a:ext cx="1088289" cy="2571768"/>
              </a:xfrm>
              <a:prstGeom prst="ellipse">
                <a:avLst/>
              </a:prstGeom>
              <a:solidFill>
                <a:schemeClr val="bg1"/>
              </a:solid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ko-KR" altLang="en-US"/>
              </a:p>
            </p:txBody>
          </p:sp>
          <p:sp>
            <p:nvSpPr>
              <p:cNvPr id="21" name="타원 51"/>
              <p:cNvSpPr/>
              <p:nvPr/>
            </p:nvSpPr>
            <p:spPr>
              <a:xfrm>
                <a:off x="928661" y="3143248"/>
                <a:ext cx="785819" cy="2025805"/>
              </a:xfrm>
              <a:prstGeom prst="ellipse">
                <a:avLst/>
              </a:prstGeom>
              <a:solidFill>
                <a:srgbClr val="FF0000"/>
              </a:solid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ko-KR" altLang="en-US"/>
              </a:p>
            </p:txBody>
          </p:sp>
          <p:sp>
            <p:nvSpPr>
              <p:cNvPr id="22" name="타원 52"/>
              <p:cNvSpPr/>
              <p:nvPr/>
            </p:nvSpPr>
            <p:spPr>
              <a:xfrm>
                <a:off x="1071538" y="3500438"/>
                <a:ext cx="500066" cy="1285884"/>
              </a:xfrm>
              <a:prstGeom prst="ellipse">
                <a:avLst/>
              </a:prstGeom>
              <a:solidFill>
                <a:schemeClr val="bg1"/>
              </a:solid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ko-KR" altLang="en-US"/>
              </a:p>
            </p:txBody>
          </p:sp>
          <p:sp>
            <p:nvSpPr>
              <p:cNvPr id="23" name="타원 53"/>
              <p:cNvSpPr/>
              <p:nvPr/>
            </p:nvSpPr>
            <p:spPr>
              <a:xfrm>
                <a:off x="1214414" y="3786190"/>
                <a:ext cx="214314" cy="714380"/>
              </a:xfrm>
              <a:prstGeom prst="ellipse">
                <a:avLst/>
              </a:prstGeom>
              <a:solidFill>
                <a:srgbClr val="FF0000"/>
              </a:solid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ko-KR" altLang="en-US"/>
              </a:p>
            </p:txBody>
          </p:sp>
          <p:sp>
            <p:nvSpPr>
              <p:cNvPr id="24" name="타원 54"/>
              <p:cNvSpPr/>
              <p:nvPr/>
            </p:nvSpPr>
            <p:spPr>
              <a:xfrm>
                <a:off x="1285852" y="3929066"/>
                <a:ext cx="71438" cy="428628"/>
              </a:xfrm>
              <a:prstGeom prst="ellipse">
                <a:avLst/>
              </a:prstGeom>
              <a:solidFill>
                <a:srgbClr val="FFFF00"/>
              </a:solid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ko-KR" altLang="en-US"/>
              </a:p>
            </p:txBody>
          </p:sp>
        </p:grpSp>
      </p:grpSp>
      <p:pic>
        <p:nvPicPr>
          <p:cNvPr id="25" name="Picture 4" descr="C:\Documents and Settings\HANA\My Documents\My Pictures\Microsoft Clip Organizer\j0425198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323353">
            <a:off x="1736551" y="2182843"/>
            <a:ext cx="57269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그룹 39"/>
          <p:cNvGrpSpPr>
            <a:grpSpLocks/>
          </p:cNvGrpSpPr>
          <p:nvPr/>
        </p:nvGrpSpPr>
        <p:grpSpPr bwMode="auto">
          <a:xfrm>
            <a:off x="5876676" y="2003654"/>
            <a:ext cx="2814638" cy="2143122"/>
            <a:chOff x="5686431" y="3143248"/>
            <a:chExt cx="2814659" cy="2857516"/>
          </a:xfrm>
        </p:grpSpPr>
        <p:grpSp>
          <p:nvGrpSpPr>
            <p:cNvPr id="27" name="그룹 15"/>
            <p:cNvGrpSpPr>
              <a:grpSpLocks/>
            </p:cNvGrpSpPr>
            <p:nvPr/>
          </p:nvGrpSpPr>
          <p:grpSpPr bwMode="auto">
            <a:xfrm>
              <a:off x="5686431" y="5429261"/>
              <a:ext cx="2743220" cy="571503"/>
              <a:chOff x="4500560" y="5286386"/>
              <a:chExt cx="3429025" cy="714379"/>
            </a:xfrm>
          </p:grpSpPr>
          <p:sp>
            <p:nvSpPr>
              <p:cNvPr id="29" name="타원 11"/>
              <p:cNvSpPr/>
              <p:nvPr/>
            </p:nvSpPr>
            <p:spPr>
              <a:xfrm>
                <a:off x="6000761" y="5572140"/>
                <a:ext cx="428628" cy="7143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chemeClr val="tx1"/>
                  </a:solidFill>
                  <a:latin typeface="Gulim" pitchFamily="34" charset="-127"/>
                  <a:ea typeface="Gulim" pitchFamily="34" charset="-127"/>
                </a:endParaRPr>
              </a:p>
            </p:txBody>
          </p:sp>
          <p:sp>
            <p:nvSpPr>
              <p:cNvPr id="30" name="도넛 13"/>
              <p:cNvSpPr/>
              <p:nvPr/>
            </p:nvSpPr>
            <p:spPr>
              <a:xfrm>
                <a:off x="4500560" y="5286386"/>
                <a:ext cx="3429025" cy="714379"/>
              </a:xfrm>
              <a:prstGeom prst="donut">
                <a:avLst>
                  <a:gd name="adj" fmla="val 9736"/>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ko-KR" altLang="en-US">
                  <a:latin typeface="Gulim" pitchFamily="34" charset="-127"/>
                  <a:ea typeface="Gulim" pitchFamily="34" charset="-127"/>
                </a:endParaRPr>
              </a:p>
            </p:txBody>
          </p:sp>
        </p:grpSp>
        <p:pic>
          <p:nvPicPr>
            <p:cNvPr id="28" name="Picture 2" descr="C:\Documents and Settings\HANA\My Documents\My Pictures\Microsoft Clip Organizer\j0425198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926" y="3143248"/>
              <a:ext cx="1455164" cy="258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그룹 66"/>
          <p:cNvGrpSpPr>
            <a:grpSpLocks/>
          </p:cNvGrpSpPr>
          <p:nvPr/>
        </p:nvGrpSpPr>
        <p:grpSpPr bwMode="auto">
          <a:xfrm>
            <a:off x="6976814" y="2077474"/>
            <a:ext cx="785813" cy="725090"/>
            <a:chOff x="6786578" y="3241749"/>
            <a:chExt cx="785818" cy="967116"/>
          </a:xfrm>
        </p:grpSpPr>
        <p:pic>
          <p:nvPicPr>
            <p:cNvPr id="32" name="Picture 2" descr="C:\Documents and Settings\HANA\My Documents\My Pictures\Microsoft Clip Organizer\j0425198 co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95300">
              <a:off x="7013324" y="3241749"/>
              <a:ext cx="473392" cy="84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그룹 19"/>
            <p:cNvGrpSpPr>
              <a:grpSpLocks/>
            </p:cNvGrpSpPr>
            <p:nvPr/>
          </p:nvGrpSpPr>
          <p:grpSpPr bwMode="auto">
            <a:xfrm>
              <a:off x="6786578" y="4045153"/>
              <a:ext cx="785818" cy="163712"/>
              <a:chOff x="4500562" y="5286388"/>
              <a:chExt cx="3429024" cy="714380"/>
            </a:xfrm>
          </p:grpSpPr>
          <p:sp>
            <p:nvSpPr>
              <p:cNvPr id="34" name="타원 20"/>
              <p:cNvSpPr/>
              <p:nvPr/>
            </p:nvSpPr>
            <p:spPr>
              <a:xfrm>
                <a:off x="6003792" y="5571130"/>
                <a:ext cx="422564" cy="762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chemeClr val="tx1"/>
                  </a:solidFill>
                  <a:latin typeface="Gulim" pitchFamily="34" charset="-127"/>
                  <a:ea typeface="Gulim" pitchFamily="34" charset="-127"/>
                </a:endParaRPr>
              </a:p>
            </p:txBody>
          </p:sp>
          <p:sp>
            <p:nvSpPr>
              <p:cNvPr id="35" name="도넛 21"/>
              <p:cNvSpPr/>
              <p:nvPr/>
            </p:nvSpPr>
            <p:spPr>
              <a:xfrm>
                <a:off x="4500562" y="5287017"/>
                <a:ext cx="3429024" cy="713751"/>
              </a:xfrm>
              <a:prstGeom prst="donut">
                <a:avLst>
                  <a:gd name="adj" fmla="val 9736"/>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chemeClr val="tx1"/>
                  </a:solidFill>
                  <a:latin typeface="Gulim" pitchFamily="34" charset="-127"/>
                  <a:ea typeface="Gulim" pitchFamily="34" charset="-127"/>
                </a:endParaRPr>
              </a:p>
            </p:txBody>
          </p:sp>
        </p:grpSp>
      </p:grpSp>
      <p:grpSp>
        <p:nvGrpSpPr>
          <p:cNvPr id="36" name="그룹 65"/>
          <p:cNvGrpSpPr>
            <a:grpSpLocks/>
          </p:cNvGrpSpPr>
          <p:nvPr/>
        </p:nvGrpSpPr>
        <p:grpSpPr bwMode="auto">
          <a:xfrm>
            <a:off x="5762377" y="2055749"/>
            <a:ext cx="1285875" cy="1220683"/>
            <a:chOff x="5572132" y="3213195"/>
            <a:chExt cx="1285884" cy="1626706"/>
          </a:xfrm>
        </p:grpSpPr>
        <p:grpSp>
          <p:nvGrpSpPr>
            <p:cNvPr id="37" name="그룹 16"/>
            <p:cNvGrpSpPr>
              <a:grpSpLocks/>
            </p:cNvGrpSpPr>
            <p:nvPr/>
          </p:nvGrpSpPr>
          <p:grpSpPr bwMode="auto">
            <a:xfrm>
              <a:off x="5572132" y="4572008"/>
              <a:ext cx="1285884" cy="267893"/>
              <a:chOff x="4500562" y="5286388"/>
              <a:chExt cx="3429024" cy="714380"/>
            </a:xfrm>
          </p:grpSpPr>
          <p:sp>
            <p:nvSpPr>
              <p:cNvPr id="39" name="타원 17"/>
              <p:cNvSpPr/>
              <p:nvPr/>
            </p:nvSpPr>
            <p:spPr>
              <a:xfrm>
                <a:off x="5999172" y="5573433"/>
                <a:ext cx="431803" cy="71927"/>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chemeClr val="tx1"/>
                  </a:solidFill>
                  <a:latin typeface="Gulim" pitchFamily="34" charset="-127"/>
                  <a:ea typeface="Gulim" pitchFamily="34" charset="-127"/>
                </a:endParaRPr>
              </a:p>
            </p:txBody>
          </p:sp>
          <p:sp>
            <p:nvSpPr>
              <p:cNvPr id="40" name="도넛 18"/>
              <p:cNvSpPr/>
              <p:nvPr/>
            </p:nvSpPr>
            <p:spPr>
              <a:xfrm>
                <a:off x="4500562" y="5285722"/>
                <a:ext cx="3429024" cy="715046"/>
              </a:xfrm>
              <a:prstGeom prst="donut">
                <a:avLst>
                  <a:gd name="adj" fmla="val 9736"/>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chemeClr val="tx1"/>
                  </a:solidFill>
                  <a:latin typeface="Gulim" pitchFamily="34" charset="-127"/>
                  <a:ea typeface="Gulim" pitchFamily="34" charset="-127"/>
                </a:endParaRPr>
              </a:p>
            </p:txBody>
          </p:sp>
        </p:grpSp>
        <p:pic>
          <p:nvPicPr>
            <p:cNvPr id="38" name="Picture 2" descr="C:\Documents and Settings\HANA\My Documents\My Pictures\Microsoft Clip Organizer\j0425198 cop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83167" flipH="1">
              <a:off x="5626569" y="3213195"/>
              <a:ext cx="766325" cy="136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 name="Picture 2" descr="C:\Documents and Settings\HANA\My Documents\My Pictures\Microsoft Clip Organizer\j0425198greencopy.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822471">
            <a:off x="1730201" y="1881615"/>
            <a:ext cx="572691"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 descr="C:\Documents and Settings\HANA\My Documents\My Pictures\Microsoft Clip Organizer\j0425198blue cop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608439">
            <a:off x="1752426" y="2041159"/>
            <a:ext cx="572691"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직사각형 59"/>
          <p:cNvSpPr>
            <a:spLocks noChangeArrowheads="1"/>
          </p:cNvSpPr>
          <p:nvPr/>
        </p:nvSpPr>
        <p:spPr bwMode="auto">
          <a:xfrm>
            <a:off x="2820614" y="976144"/>
            <a:ext cx="18389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zh-CN" altLang="en-US" sz="1600" b="1" dirty="0">
                <a:solidFill>
                  <a:srgbClr val="99FF66"/>
                </a:solidFill>
                <a:latin typeface="微软雅黑" pitchFamily="34" charset="-122"/>
                <a:ea typeface="微软雅黑" pitchFamily="34" charset="-122"/>
                <a:cs typeface="HY견고딕" pitchFamily="18" charset="-127"/>
              </a:rPr>
              <a:t>在此输入文字标题</a:t>
            </a:r>
          </a:p>
        </p:txBody>
      </p:sp>
      <p:sp>
        <p:nvSpPr>
          <p:cNvPr id="44" name="직사각형 61"/>
          <p:cNvSpPr>
            <a:spLocks noChangeArrowheads="1"/>
          </p:cNvSpPr>
          <p:nvPr/>
        </p:nvSpPr>
        <p:spPr bwMode="auto">
          <a:xfrm>
            <a:off x="2820614" y="2064376"/>
            <a:ext cx="18389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zh-CN" altLang="en-US" sz="1600" b="1" dirty="0">
                <a:solidFill>
                  <a:srgbClr val="79DFF7"/>
                </a:solidFill>
                <a:latin typeface="微软雅黑" pitchFamily="34" charset="-122"/>
                <a:ea typeface="微软雅黑" pitchFamily="34" charset="-122"/>
                <a:cs typeface="HY견고딕" pitchFamily="18" charset="-127"/>
              </a:rPr>
              <a:t>在此输入文字标题</a:t>
            </a:r>
          </a:p>
        </p:txBody>
      </p:sp>
      <p:sp>
        <p:nvSpPr>
          <p:cNvPr id="45" name="직사각형 63"/>
          <p:cNvSpPr>
            <a:spLocks noChangeArrowheads="1"/>
          </p:cNvSpPr>
          <p:nvPr/>
        </p:nvSpPr>
        <p:spPr bwMode="auto">
          <a:xfrm>
            <a:off x="2820614" y="3189517"/>
            <a:ext cx="18389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zh-CN" altLang="en-US" sz="1600" b="1" dirty="0">
                <a:solidFill>
                  <a:srgbClr val="FFD5D5"/>
                </a:solidFill>
                <a:latin typeface="微软雅黑" pitchFamily="34" charset="-122"/>
                <a:ea typeface="微软雅黑" pitchFamily="34" charset="-122"/>
                <a:cs typeface="HY견고딕" pitchFamily="18" charset="-127"/>
              </a:rPr>
              <a:t>在此输入文字标题</a:t>
            </a:r>
          </a:p>
        </p:txBody>
      </p:sp>
      <p:sp>
        <p:nvSpPr>
          <p:cNvPr id="46" name="TextBox 4"/>
          <p:cNvSpPr txBox="1">
            <a:spLocks noChangeArrowheads="1"/>
          </p:cNvSpPr>
          <p:nvPr/>
        </p:nvSpPr>
        <p:spPr bwMode="auto">
          <a:xfrm>
            <a:off x="2864491" y="1261894"/>
            <a:ext cx="37337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zh-CN" altLang="en-US" sz="1200" dirty="0">
                <a:solidFill>
                  <a:schemeClr val="bg1"/>
                </a:solidFill>
                <a:latin typeface="微软雅黑" pitchFamily="34" charset="-122"/>
                <a:ea typeface="微软雅黑" pitchFamily="34" charset="-122"/>
              </a:rPr>
              <a:t>点击添加文字</a:t>
            </a:r>
            <a:r>
              <a:rPr lang="zh-CN" altLang="en-US" sz="1200" dirty="0" smtClean="0">
                <a:solidFill>
                  <a:schemeClr val="bg1"/>
                </a:solidFill>
                <a:latin typeface="微软雅黑" pitchFamily="34" charset="-122"/>
                <a:ea typeface="微软雅黑" pitchFamily="34" charset="-122"/>
              </a:rPr>
              <a:t>模板   点击</a:t>
            </a:r>
            <a:r>
              <a:rPr lang="zh-CN" altLang="en-US" sz="1200" dirty="0">
                <a:solidFill>
                  <a:schemeClr val="bg1"/>
                </a:solidFill>
                <a:latin typeface="微软雅黑" pitchFamily="34" charset="-122"/>
                <a:ea typeface="微软雅黑" pitchFamily="34" charset="-122"/>
              </a:rPr>
              <a:t>添加文字模板  </a:t>
            </a:r>
          </a:p>
          <a:p>
            <a:pPr eaLnBrk="1" hangingPunct="1">
              <a:lnSpc>
                <a:spcPct val="150000"/>
              </a:lnSpc>
            </a:pPr>
            <a:r>
              <a:rPr lang="zh-CN" altLang="en-US" sz="1200" dirty="0">
                <a:solidFill>
                  <a:schemeClr val="bg1"/>
                </a:solidFill>
                <a:latin typeface="微软雅黑" pitchFamily="34" charset="-122"/>
                <a:ea typeface="微软雅黑" pitchFamily="34" charset="-122"/>
              </a:rPr>
              <a:t>点击添加文字模板  </a:t>
            </a:r>
            <a:r>
              <a:rPr lang="zh-CN" altLang="en-US" sz="1200" dirty="0" smtClean="0">
                <a:solidFill>
                  <a:schemeClr val="bg1"/>
                </a:solidFill>
                <a:latin typeface="微软雅黑" pitchFamily="34" charset="-122"/>
                <a:ea typeface="微软雅黑" pitchFamily="34" charset="-122"/>
              </a:rPr>
              <a:t>点击</a:t>
            </a:r>
            <a:r>
              <a:rPr lang="zh-CN" altLang="en-US" sz="1200" dirty="0">
                <a:solidFill>
                  <a:schemeClr val="bg1"/>
                </a:solidFill>
                <a:latin typeface="微软雅黑" pitchFamily="34" charset="-122"/>
                <a:ea typeface="微软雅黑" pitchFamily="34" charset="-122"/>
              </a:rPr>
              <a:t>添加文字模板  </a:t>
            </a:r>
          </a:p>
          <a:p>
            <a:pPr eaLnBrk="1" hangingPunct="1">
              <a:lnSpc>
                <a:spcPct val="150000"/>
              </a:lnSpc>
            </a:pPr>
            <a:endParaRPr lang="zh-CN" altLang="en-US" sz="1200" dirty="0">
              <a:solidFill>
                <a:schemeClr val="bg1"/>
              </a:solidFill>
              <a:latin typeface="微软雅黑" pitchFamily="34" charset="-122"/>
              <a:ea typeface="微软雅黑" pitchFamily="34" charset="-122"/>
            </a:endParaRPr>
          </a:p>
        </p:txBody>
      </p:sp>
      <p:sp>
        <p:nvSpPr>
          <p:cNvPr id="47" name="TextBox 4"/>
          <p:cNvSpPr txBox="1">
            <a:spLocks noChangeArrowheads="1"/>
          </p:cNvSpPr>
          <p:nvPr/>
        </p:nvSpPr>
        <p:spPr bwMode="auto">
          <a:xfrm>
            <a:off x="2864492" y="2319973"/>
            <a:ext cx="304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zh-CN" altLang="en-US" sz="1200" dirty="0">
                <a:solidFill>
                  <a:schemeClr val="bg1"/>
                </a:solidFill>
                <a:latin typeface="微软雅黑" pitchFamily="34" charset="-122"/>
                <a:ea typeface="微软雅黑" pitchFamily="34" charset="-122"/>
              </a:rPr>
              <a:t>点击添加文字模板   点击添加文字模板  </a:t>
            </a:r>
          </a:p>
          <a:p>
            <a:pPr eaLnBrk="1" hangingPunct="1">
              <a:lnSpc>
                <a:spcPct val="150000"/>
              </a:lnSpc>
            </a:pPr>
            <a:r>
              <a:rPr lang="zh-CN" altLang="en-US" sz="1200" dirty="0">
                <a:solidFill>
                  <a:schemeClr val="bg1"/>
                </a:solidFill>
                <a:latin typeface="微软雅黑" pitchFamily="34" charset="-122"/>
                <a:ea typeface="微软雅黑" pitchFamily="34" charset="-122"/>
              </a:rPr>
              <a:t>点击添加文字模板  点击添加文字模板  </a:t>
            </a:r>
          </a:p>
          <a:p>
            <a:pPr eaLnBrk="1" hangingPunct="1">
              <a:lnSpc>
                <a:spcPct val="150000"/>
              </a:lnSpc>
            </a:pPr>
            <a:endParaRPr lang="zh-CN" altLang="en-US" sz="1200" dirty="0">
              <a:solidFill>
                <a:schemeClr val="bg1"/>
              </a:solidFill>
              <a:latin typeface="微软雅黑" pitchFamily="34" charset="-122"/>
              <a:ea typeface="微软雅黑" pitchFamily="34" charset="-122"/>
            </a:endParaRPr>
          </a:p>
        </p:txBody>
      </p:sp>
      <p:sp>
        <p:nvSpPr>
          <p:cNvPr id="48" name="TextBox 4"/>
          <p:cNvSpPr txBox="1">
            <a:spLocks noChangeArrowheads="1"/>
          </p:cNvSpPr>
          <p:nvPr/>
        </p:nvSpPr>
        <p:spPr bwMode="auto">
          <a:xfrm>
            <a:off x="2864492" y="3457407"/>
            <a:ext cx="304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zh-CN" altLang="en-US" sz="1200" dirty="0">
                <a:solidFill>
                  <a:schemeClr val="bg1"/>
                </a:solidFill>
                <a:latin typeface="微软雅黑" pitchFamily="34" charset="-122"/>
                <a:ea typeface="微软雅黑" pitchFamily="34" charset="-122"/>
              </a:rPr>
              <a:t>点击添加文字模板   点击添加文字模板  </a:t>
            </a:r>
          </a:p>
          <a:p>
            <a:pPr eaLnBrk="1" hangingPunct="1">
              <a:lnSpc>
                <a:spcPct val="150000"/>
              </a:lnSpc>
            </a:pPr>
            <a:r>
              <a:rPr lang="zh-CN" altLang="en-US" sz="1200" dirty="0">
                <a:solidFill>
                  <a:schemeClr val="bg1"/>
                </a:solidFill>
                <a:latin typeface="微软雅黑" pitchFamily="34" charset="-122"/>
                <a:ea typeface="微软雅黑" pitchFamily="34" charset="-122"/>
              </a:rPr>
              <a:t>点击添加文字模板  点击添加文字模板  </a:t>
            </a:r>
          </a:p>
          <a:p>
            <a:pPr eaLnBrk="1" hangingPunct="1">
              <a:lnSpc>
                <a:spcPct val="150000"/>
              </a:lnSpc>
            </a:pPr>
            <a:endParaRPr lang="zh-CN" altLang="en-US" sz="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008297798"/>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childTnLst>
                                </p:cTn>
                              </p:par>
                              <p:par>
                                <p:cTn id="15" presetID="0" presetClass="path" presetSubtype="0" accel="50000" decel="50000" fill="hold" nodeType="withEffect">
                                  <p:stCondLst>
                                    <p:cond delay="0"/>
                                  </p:stCondLst>
                                  <p:childTnLst>
                                    <p:animMotion origin="layout" path="M 0.575 0.35556 L -3.33333E-6 -1.11111E-6 " pathEditMode="relative" rAng="0" ptsTypes="AA">
                                      <p:cBhvr>
                                        <p:cTn id="16" dur="1000" fill="hold"/>
                                        <p:tgtEl>
                                          <p:spTgt spid="25"/>
                                        </p:tgtEl>
                                        <p:attrNameLst>
                                          <p:attrName>ppt_x</p:attrName>
                                          <p:attrName>ppt_y</p:attrName>
                                        </p:attrNameLst>
                                      </p:cBhvr>
                                      <p:rCtr x="-28750" y="-17778"/>
                                    </p:animMotion>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childTnLst>
                                </p:cTn>
                              </p:par>
                              <p:par>
                                <p:cTn id="21" presetID="0" presetClass="path" presetSubtype="0" accel="50000" decel="50000" fill="hold" nodeType="withEffect">
                                  <p:stCondLst>
                                    <p:cond delay="0"/>
                                  </p:stCondLst>
                                  <p:childTnLst>
                                    <p:animMotion origin="layout" path="M 0.76388 -0.00092 L 0.00555 -0.00092 " pathEditMode="relative" rAng="0" ptsTypes="AA">
                                      <p:cBhvr>
                                        <p:cTn id="22" dur="1000" fill="hold"/>
                                        <p:tgtEl>
                                          <p:spTgt spid="42"/>
                                        </p:tgtEl>
                                        <p:attrNameLst>
                                          <p:attrName>ppt_x</p:attrName>
                                          <p:attrName>ppt_y</p:attrName>
                                        </p:attrNameLst>
                                      </p:cBhvr>
                                      <p:rCtr x="-37917" y="0"/>
                                    </p:animMotion>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childTnLst>
                                </p:cTn>
                              </p:par>
                              <p:par>
                                <p:cTn id="27" presetID="0" presetClass="path" presetSubtype="0" accel="50000" decel="50000" fill="hold" nodeType="withEffect">
                                  <p:stCondLst>
                                    <p:cond delay="0"/>
                                  </p:stCondLst>
                                  <p:childTnLst>
                                    <p:animMotion origin="layout" path="M 0.76667 -0.31112 L 1.38889E-6 7.40741E-7 " pathEditMode="relative" ptsTypes="AA">
                                      <p:cBhvr>
                                        <p:cTn id="28" dur="1000" fill="hold"/>
                                        <p:tgtEl>
                                          <p:spTgt spid="41"/>
                                        </p:tgtEl>
                                        <p:attrNameLst>
                                          <p:attrName>ppt_x</p:attrName>
                                          <p:attrName>ppt_y</p:attrName>
                                        </p:attrNameLst>
                                      </p:cBhvr>
                                    </p:animMotion>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46"/>
                                        </p:tgtEl>
                                        <p:attrNameLst>
                                          <p:attrName>style.visibility</p:attrName>
                                        </p:attrNameLst>
                                      </p:cBhvr>
                                      <p:to>
                                        <p:strVal val="visible"/>
                                      </p:to>
                                    </p:set>
                                    <p:anim calcmode="lin" valueType="num">
                                      <p:cBhvr>
                                        <p:cTn id="36" dur="3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46"/>
                                        </p:tgtEl>
                                        <p:attrNameLst>
                                          <p:attrName>ppt_y</p:attrName>
                                        </p:attrNameLst>
                                      </p:cBhvr>
                                      <p:tavLst>
                                        <p:tav tm="0">
                                          <p:val>
                                            <p:strVal val="#ppt_y"/>
                                          </p:val>
                                        </p:tav>
                                        <p:tav tm="100000">
                                          <p:val>
                                            <p:strVal val="#ppt_y"/>
                                          </p:val>
                                        </p:tav>
                                      </p:tavLst>
                                    </p:anim>
                                    <p:anim calcmode="lin" valueType="num">
                                      <p:cBhvr>
                                        <p:cTn id="38" dur="3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46"/>
                                        </p:tgtEl>
                                      </p:cBhvr>
                                    </p:animEffect>
                                  </p:childTnLst>
                                </p:cTn>
                              </p:par>
                            </p:childTnLst>
                          </p:cTn>
                        </p:par>
                        <p:par>
                          <p:cTn id="41" fill="hold">
                            <p:stCondLst>
                              <p:cond delay="5230"/>
                            </p:stCondLst>
                            <p:childTnLst>
                              <p:par>
                                <p:cTn id="42" presetID="47"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750"/>
                                        <p:tgtEl>
                                          <p:spTgt spid="31"/>
                                        </p:tgtEl>
                                      </p:cBhvr>
                                    </p:animEffect>
                                    <p:anim calcmode="lin" valueType="num">
                                      <p:cBhvr>
                                        <p:cTn id="45" dur="750" fill="hold"/>
                                        <p:tgtEl>
                                          <p:spTgt spid="31"/>
                                        </p:tgtEl>
                                        <p:attrNameLst>
                                          <p:attrName>ppt_x</p:attrName>
                                        </p:attrNameLst>
                                      </p:cBhvr>
                                      <p:tavLst>
                                        <p:tav tm="0">
                                          <p:val>
                                            <p:strVal val="#ppt_x"/>
                                          </p:val>
                                        </p:tav>
                                        <p:tav tm="100000">
                                          <p:val>
                                            <p:strVal val="#ppt_x"/>
                                          </p:val>
                                        </p:tav>
                                      </p:tavLst>
                                    </p:anim>
                                    <p:anim calcmode="lin" valueType="num">
                                      <p:cBhvr>
                                        <p:cTn id="46" dur="75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5980"/>
                            </p:stCondLst>
                            <p:childTnLst>
                              <p:par>
                                <p:cTn id="48" presetID="22" presetClass="entr" presetSubtype="1"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up)">
                                      <p:cBhvr>
                                        <p:cTn id="50" dur="500"/>
                                        <p:tgtEl>
                                          <p:spTgt spid="44"/>
                                        </p:tgtEl>
                                      </p:cBhvr>
                                    </p:animEffect>
                                  </p:childTnLst>
                                </p:cTn>
                              </p:par>
                            </p:childTnLst>
                          </p:cTn>
                        </p:par>
                        <p:par>
                          <p:cTn id="51" fill="hold">
                            <p:stCondLst>
                              <p:cond delay="648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47"/>
                                        </p:tgtEl>
                                        <p:attrNameLst>
                                          <p:attrName>style.visibility</p:attrName>
                                        </p:attrNameLst>
                                      </p:cBhvr>
                                      <p:to>
                                        <p:strVal val="visible"/>
                                      </p:to>
                                    </p:set>
                                    <p:anim calcmode="lin" valueType="num">
                                      <p:cBhvr>
                                        <p:cTn id="54" dur="3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55" dur="300" fill="hold"/>
                                        <p:tgtEl>
                                          <p:spTgt spid="47"/>
                                        </p:tgtEl>
                                        <p:attrNameLst>
                                          <p:attrName>ppt_y</p:attrName>
                                        </p:attrNameLst>
                                      </p:cBhvr>
                                      <p:tavLst>
                                        <p:tav tm="0">
                                          <p:val>
                                            <p:strVal val="#ppt_y"/>
                                          </p:val>
                                        </p:tav>
                                        <p:tav tm="100000">
                                          <p:val>
                                            <p:strVal val="#ppt_y"/>
                                          </p:val>
                                        </p:tav>
                                      </p:tavLst>
                                    </p:anim>
                                    <p:anim calcmode="lin" valueType="num">
                                      <p:cBhvr>
                                        <p:cTn id="56" dur="3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57" dur="3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300" tmFilter="0,0; .5, 1; 1, 1"/>
                                        <p:tgtEl>
                                          <p:spTgt spid="47"/>
                                        </p:tgtEl>
                                      </p:cBhvr>
                                    </p:animEffect>
                                  </p:childTnLst>
                                </p:cTn>
                              </p:par>
                            </p:childTnLst>
                          </p:cTn>
                        </p:par>
                        <p:par>
                          <p:cTn id="59" fill="hold">
                            <p:stCondLst>
                              <p:cond delay="7710"/>
                            </p:stCondLst>
                            <p:childTnLst>
                              <p:par>
                                <p:cTn id="60" presetID="47" presetClass="entr" presetSubtype="0" fill="hold"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750"/>
                                        <p:tgtEl>
                                          <p:spTgt spid="36"/>
                                        </p:tgtEl>
                                      </p:cBhvr>
                                    </p:animEffect>
                                    <p:anim calcmode="lin" valueType="num">
                                      <p:cBhvr>
                                        <p:cTn id="63" dur="750" fill="hold"/>
                                        <p:tgtEl>
                                          <p:spTgt spid="36"/>
                                        </p:tgtEl>
                                        <p:attrNameLst>
                                          <p:attrName>ppt_x</p:attrName>
                                        </p:attrNameLst>
                                      </p:cBhvr>
                                      <p:tavLst>
                                        <p:tav tm="0">
                                          <p:val>
                                            <p:strVal val="#ppt_x"/>
                                          </p:val>
                                        </p:tav>
                                        <p:tav tm="100000">
                                          <p:val>
                                            <p:strVal val="#ppt_x"/>
                                          </p:val>
                                        </p:tav>
                                      </p:tavLst>
                                    </p:anim>
                                    <p:anim calcmode="lin" valueType="num">
                                      <p:cBhvr>
                                        <p:cTn id="64" dur="750" fill="hold"/>
                                        <p:tgtEl>
                                          <p:spTgt spid="36"/>
                                        </p:tgtEl>
                                        <p:attrNameLst>
                                          <p:attrName>ppt_y</p:attrName>
                                        </p:attrNameLst>
                                      </p:cBhvr>
                                      <p:tavLst>
                                        <p:tav tm="0">
                                          <p:val>
                                            <p:strVal val="#ppt_y-.1"/>
                                          </p:val>
                                        </p:tav>
                                        <p:tav tm="100000">
                                          <p:val>
                                            <p:strVal val="#ppt_y"/>
                                          </p:val>
                                        </p:tav>
                                      </p:tavLst>
                                    </p:anim>
                                  </p:childTnLst>
                                </p:cTn>
                              </p:par>
                            </p:childTnLst>
                          </p:cTn>
                        </p:par>
                        <p:par>
                          <p:cTn id="65" fill="hold">
                            <p:stCondLst>
                              <p:cond delay="8460"/>
                            </p:stCondLst>
                            <p:childTnLst>
                              <p:par>
                                <p:cTn id="66" presetID="22" presetClass="entr" presetSubtype="1"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up)">
                                      <p:cBhvr>
                                        <p:cTn id="68" dur="500"/>
                                        <p:tgtEl>
                                          <p:spTgt spid="45"/>
                                        </p:tgtEl>
                                      </p:cBhvr>
                                    </p:animEffect>
                                  </p:childTnLst>
                                </p:cTn>
                              </p:par>
                            </p:childTnLst>
                          </p:cTn>
                        </p:par>
                        <p:par>
                          <p:cTn id="69" fill="hold">
                            <p:stCondLst>
                              <p:cond delay="896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48"/>
                                        </p:tgtEl>
                                        <p:attrNameLst>
                                          <p:attrName>style.visibility</p:attrName>
                                        </p:attrNameLst>
                                      </p:cBhvr>
                                      <p:to>
                                        <p:strVal val="visible"/>
                                      </p:to>
                                    </p:set>
                                    <p:anim calcmode="lin" valueType="num">
                                      <p:cBhvr>
                                        <p:cTn id="72" dur="3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73" dur="300" fill="hold"/>
                                        <p:tgtEl>
                                          <p:spTgt spid="48"/>
                                        </p:tgtEl>
                                        <p:attrNameLst>
                                          <p:attrName>ppt_y</p:attrName>
                                        </p:attrNameLst>
                                      </p:cBhvr>
                                      <p:tavLst>
                                        <p:tav tm="0">
                                          <p:val>
                                            <p:strVal val="#ppt_y"/>
                                          </p:val>
                                        </p:tav>
                                        <p:tav tm="100000">
                                          <p:val>
                                            <p:strVal val="#ppt_y"/>
                                          </p:val>
                                        </p:tav>
                                      </p:tavLst>
                                    </p:anim>
                                    <p:anim calcmode="lin" valueType="num">
                                      <p:cBhvr>
                                        <p:cTn id="74" dur="3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75" dur="3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76" dur="300" tmFilter="0,0; .5, 1; 1, 1"/>
                                        <p:tgtEl>
                                          <p:spTgt spid="48"/>
                                        </p:tgtEl>
                                      </p:cBhvr>
                                    </p:animEffect>
                                  </p:childTnLst>
                                </p:cTn>
                              </p:par>
                            </p:childTnLst>
                          </p:cTn>
                        </p:par>
                        <p:par>
                          <p:cTn id="77" fill="hold">
                            <p:stCondLst>
                              <p:cond delay="10190"/>
                            </p:stCondLst>
                            <p:childTnLst>
                              <p:par>
                                <p:cTn id="78" presetID="47" presetClass="entr" presetSubtype="0" fill="hold"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750"/>
                                        <p:tgtEl>
                                          <p:spTgt spid="26"/>
                                        </p:tgtEl>
                                      </p:cBhvr>
                                    </p:animEffect>
                                    <p:anim calcmode="lin" valueType="num">
                                      <p:cBhvr>
                                        <p:cTn id="81" dur="750" fill="hold"/>
                                        <p:tgtEl>
                                          <p:spTgt spid="26"/>
                                        </p:tgtEl>
                                        <p:attrNameLst>
                                          <p:attrName>ppt_x</p:attrName>
                                        </p:attrNameLst>
                                      </p:cBhvr>
                                      <p:tavLst>
                                        <p:tav tm="0">
                                          <p:val>
                                            <p:strVal val="#ppt_x"/>
                                          </p:val>
                                        </p:tav>
                                        <p:tav tm="100000">
                                          <p:val>
                                            <p:strVal val="#ppt_x"/>
                                          </p:val>
                                        </p:tav>
                                      </p:tavLst>
                                    </p:anim>
                                    <p:anim calcmode="lin" valueType="num">
                                      <p:cBhvr>
                                        <p:cTn id="82"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6"/>
          <p:cNvSpPr/>
          <p:nvPr/>
        </p:nvSpPr>
        <p:spPr>
          <a:xfrm>
            <a:off x="3640483" y="1000456"/>
            <a:ext cx="1774209" cy="1450600"/>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FFC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 name="等腰三角形 7"/>
          <p:cNvSpPr/>
          <p:nvPr/>
        </p:nvSpPr>
        <p:spPr>
          <a:xfrm>
            <a:off x="4621762" y="2640100"/>
            <a:ext cx="1742858" cy="1481734"/>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99FF6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 name="等腰三角形 4"/>
          <p:cNvSpPr/>
          <p:nvPr/>
        </p:nvSpPr>
        <p:spPr>
          <a:xfrm rot="10800000">
            <a:off x="3605752" y="2538616"/>
            <a:ext cx="1799534" cy="1532113"/>
          </a:xfrm>
          <a:prstGeom prst="triangle">
            <a:avLst/>
          </a:prstGeom>
          <a:solidFill>
            <a:srgbClr val="79DFF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 name="等腰三角形 11"/>
          <p:cNvSpPr/>
          <p:nvPr/>
        </p:nvSpPr>
        <p:spPr>
          <a:xfrm>
            <a:off x="2684284" y="2640100"/>
            <a:ext cx="1742858" cy="1481734"/>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FFFF8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 name="TextBox 6"/>
          <p:cNvSpPr txBox="1"/>
          <p:nvPr/>
        </p:nvSpPr>
        <p:spPr>
          <a:xfrm>
            <a:off x="4141556" y="2742763"/>
            <a:ext cx="692020" cy="646331"/>
          </a:xfrm>
          <a:prstGeom prst="rect">
            <a:avLst/>
          </a:prstGeom>
          <a:noFill/>
        </p:spPr>
        <p:txBody>
          <a:bodyPr wrap="square" rtlCol="0">
            <a:spAutoFit/>
          </a:bodyPr>
          <a:lstStyle/>
          <a:p>
            <a:pPr algn="ctr"/>
            <a:r>
              <a:rPr lang="zh-CN" altLang="en-US" b="1" dirty="0">
                <a:solidFill>
                  <a:schemeClr val="accent3">
                    <a:lumMod val="50000"/>
                  </a:schemeClr>
                </a:solidFill>
                <a:effectLst>
                  <a:innerShdw blurRad="63500" dist="50800" dir="13500000">
                    <a:prstClr val="black">
                      <a:alpha val="50000"/>
                    </a:prstClr>
                  </a:innerShdw>
                </a:effectLst>
                <a:latin typeface="微软雅黑" pitchFamily="34" charset="-122"/>
                <a:ea typeface="微软雅黑" pitchFamily="34" charset="-122"/>
              </a:rPr>
              <a:t>添加标题</a:t>
            </a:r>
          </a:p>
        </p:txBody>
      </p:sp>
      <p:sp>
        <p:nvSpPr>
          <p:cNvPr id="8" name="TextBox 7"/>
          <p:cNvSpPr txBox="1"/>
          <p:nvPr/>
        </p:nvSpPr>
        <p:spPr>
          <a:xfrm>
            <a:off x="5349480" y="3296964"/>
            <a:ext cx="418704" cy="646331"/>
          </a:xfrm>
          <a:prstGeom prst="rect">
            <a:avLst/>
          </a:prstGeom>
          <a:noFill/>
        </p:spPr>
        <p:txBody>
          <a:bodyPr wrap="none" rtlCol="0">
            <a:spAutoFit/>
          </a:bodyPr>
          <a:lstStyle>
            <a:defPPr>
              <a:defRPr lang="zh-CN"/>
            </a:defPPr>
            <a:lvl1pPr algn="ctr">
              <a:defRPr sz="3600" b="1">
                <a:solidFill>
                  <a:schemeClr val="accent3">
                    <a:lumMod val="50000"/>
                  </a:schemeClr>
                </a:solidFill>
                <a:effectLst>
                  <a:innerShdw blurRad="63500" dist="50800" dir="13500000">
                    <a:prstClr val="black">
                      <a:alpha val="50000"/>
                    </a:prstClr>
                  </a:innerShdw>
                </a:effectLst>
              </a:defRPr>
            </a:lvl1pPr>
          </a:lstStyle>
          <a:p>
            <a:r>
              <a:rPr lang="en-US" altLang="zh-CN" dirty="0"/>
              <a:t>2</a:t>
            </a:r>
            <a:endParaRPr lang="zh-CN" altLang="en-US" dirty="0"/>
          </a:p>
        </p:txBody>
      </p:sp>
      <p:sp>
        <p:nvSpPr>
          <p:cNvPr id="9" name="TextBox 8"/>
          <p:cNvSpPr txBox="1"/>
          <p:nvPr/>
        </p:nvSpPr>
        <p:spPr>
          <a:xfrm>
            <a:off x="4299425" y="1515174"/>
            <a:ext cx="418704" cy="646331"/>
          </a:xfrm>
          <a:prstGeom prst="rect">
            <a:avLst/>
          </a:prstGeom>
          <a:noFill/>
        </p:spPr>
        <p:txBody>
          <a:bodyPr wrap="none" rtlCol="0">
            <a:spAutoFit/>
          </a:bodyPr>
          <a:lstStyle/>
          <a:p>
            <a:pPr algn="ctr"/>
            <a:r>
              <a:rPr lang="en-US" altLang="zh-CN" sz="3600" b="1" dirty="0">
                <a:solidFill>
                  <a:schemeClr val="accent3">
                    <a:lumMod val="50000"/>
                  </a:schemeClr>
                </a:solidFill>
                <a:effectLst>
                  <a:innerShdw blurRad="63500" dist="50800" dir="13500000">
                    <a:prstClr val="black">
                      <a:alpha val="50000"/>
                    </a:prstClr>
                  </a:innerShdw>
                </a:effectLst>
              </a:rPr>
              <a:t>1</a:t>
            </a:r>
            <a:endParaRPr lang="zh-CN" altLang="en-US" sz="3600" b="1" dirty="0">
              <a:solidFill>
                <a:schemeClr val="accent3">
                  <a:lumMod val="50000"/>
                </a:schemeClr>
              </a:solidFill>
              <a:effectLst>
                <a:innerShdw blurRad="63500" dist="50800" dir="13500000">
                  <a:prstClr val="black">
                    <a:alpha val="50000"/>
                  </a:prstClr>
                </a:innerShdw>
              </a:effectLst>
            </a:endParaRPr>
          </a:p>
        </p:txBody>
      </p:sp>
      <p:sp>
        <p:nvSpPr>
          <p:cNvPr id="10" name="TextBox 9"/>
          <p:cNvSpPr txBox="1"/>
          <p:nvPr/>
        </p:nvSpPr>
        <p:spPr>
          <a:xfrm>
            <a:off x="3258774" y="3296964"/>
            <a:ext cx="418704" cy="646331"/>
          </a:xfrm>
          <a:prstGeom prst="rect">
            <a:avLst/>
          </a:prstGeom>
          <a:noFill/>
        </p:spPr>
        <p:txBody>
          <a:bodyPr wrap="none" rtlCol="0">
            <a:spAutoFit/>
          </a:bodyPr>
          <a:lstStyle>
            <a:defPPr>
              <a:defRPr lang="zh-CN"/>
            </a:defPPr>
            <a:lvl1pPr algn="ctr">
              <a:defRPr sz="3600" b="1">
                <a:solidFill>
                  <a:schemeClr val="accent3">
                    <a:lumMod val="50000"/>
                  </a:schemeClr>
                </a:solidFill>
                <a:effectLst>
                  <a:innerShdw blurRad="63500" dist="50800" dir="13500000">
                    <a:prstClr val="black">
                      <a:alpha val="50000"/>
                    </a:prstClr>
                  </a:innerShdw>
                </a:effectLst>
              </a:defRPr>
            </a:lvl1pPr>
          </a:lstStyle>
          <a:p>
            <a:r>
              <a:rPr lang="en-US" altLang="zh-CN" dirty="0"/>
              <a:t>3</a:t>
            </a:r>
            <a:endParaRPr lang="zh-CN" altLang="en-US" dirty="0"/>
          </a:p>
        </p:txBody>
      </p:sp>
      <p:sp>
        <p:nvSpPr>
          <p:cNvPr id="11" name="TextBox 11"/>
          <p:cNvSpPr txBox="1">
            <a:spLocks noChangeArrowheads="1"/>
          </p:cNvSpPr>
          <p:nvPr/>
        </p:nvSpPr>
        <p:spPr bwMode="auto">
          <a:xfrm flipH="1">
            <a:off x="849651" y="3151931"/>
            <a:ext cx="2023744" cy="369332"/>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b="1" kern="0" dirty="0" smtClean="0">
                <a:solidFill>
                  <a:schemeClr val="bg1"/>
                </a:solidFill>
                <a:latin typeface="微软雅黑" pitchFamily="34" charset="-122"/>
                <a:ea typeface="微软雅黑" pitchFamily="34" charset="-122"/>
              </a:rPr>
              <a:t>点击添加</a:t>
            </a:r>
            <a:r>
              <a:rPr lang="zh-CN" altLang="en-US" b="1" kern="0" dirty="0">
                <a:solidFill>
                  <a:schemeClr val="bg1"/>
                </a:solidFill>
                <a:latin typeface="微软雅黑" pitchFamily="34" charset="-122"/>
                <a:ea typeface="微软雅黑" pitchFamily="34" charset="-122"/>
              </a:rPr>
              <a:t>标题</a:t>
            </a:r>
            <a:r>
              <a:rPr lang="zh-CN" altLang="en-US" b="1" kern="0" dirty="0" smtClean="0">
                <a:solidFill>
                  <a:schemeClr val="bg1"/>
                </a:solidFill>
                <a:latin typeface="微软雅黑" pitchFamily="34" charset="-122"/>
                <a:ea typeface="微软雅黑" pitchFamily="34" charset="-122"/>
              </a:rPr>
              <a:t>    </a:t>
            </a:r>
            <a:endParaRPr lang="en-US" altLang="zh-CN" b="1" kern="0" dirty="0" smtClean="0">
              <a:solidFill>
                <a:schemeClr val="bg1"/>
              </a:solidFill>
              <a:latin typeface="微软雅黑" pitchFamily="34" charset="-122"/>
              <a:ea typeface="微软雅黑" pitchFamily="34" charset="-122"/>
            </a:endParaRPr>
          </a:p>
        </p:txBody>
      </p:sp>
      <p:sp>
        <p:nvSpPr>
          <p:cNvPr id="12" name="TextBox 11"/>
          <p:cNvSpPr txBox="1">
            <a:spLocks noChangeArrowheads="1"/>
          </p:cNvSpPr>
          <p:nvPr/>
        </p:nvSpPr>
        <p:spPr bwMode="auto">
          <a:xfrm flipH="1">
            <a:off x="1295945" y="3516619"/>
            <a:ext cx="1236605" cy="276999"/>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p:txBody>
      </p:sp>
      <p:sp>
        <p:nvSpPr>
          <p:cNvPr id="13" name="TextBox 11"/>
          <p:cNvSpPr txBox="1">
            <a:spLocks noChangeArrowheads="1"/>
          </p:cNvSpPr>
          <p:nvPr/>
        </p:nvSpPr>
        <p:spPr bwMode="auto">
          <a:xfrm flipH="1">
            <a:off x="1295945" y="3789940"/>
            <a:ext cx="1236605" cy="276999"/>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p:txBody>
      </p:sp>
      <p:sp>
        <p:nvSpPr>
          <p:cNvPr id="14" name="TextBox 11"/>
          <p:cNvSpPr txBox="1">
            <a:spLocks noChangeArrowheads="1"/>
          </p:cNvSpPr>
          <p:nvPr/>
        </p:nvSpPr>
        <p:spPr bwMode="auto">
          <a:xfrm flipH="1">
            <a:off x="6050360" y="3151931"/>
            <a:ext cx="2023744" cy="369332"/>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b="1" kern="0" dirty="0" smtClean="0">
                <a:solidFill>
                  <a:schemeClr val="bg1"/>
                </a:solidFill>
                <a:latin typeface="微软雅黑" pitchFamily="34" charset="-122"/>
                <a:ea typeface="微软雅黑" pitchFamily="34" charset="-122"/>
              </a:rPr>
              <a:t>点击添加</a:t>
            </a:r>
            <a:r>
              <a:rPr lang="zh-CN" altLang="en-US" b="1" kern="0" dirty="0">
                <a:solidFill>
                  <a:schemeClr val="bg1"/>
                </a:solidFill>
                <a:latin typeface="微软雅黑" pitchFamily="34" charset="-122"/>
                <a:ea typeface="微软雅黑" pitchFamily="34" charset="-122"/>
              </a:rPr>
              <a:t>标题</a:t>
            </a:r>
            <a:r>
              <a:rPr lang="zh-CN" altLang="en-US" b="1" kern="0" dirty="0" smtClean="0">
                <a:solidFill>
                  <a:schemeClr val="bg1"/>
                </a:solidFill>
                <a:latin typeface="微软雅黑" pitchFamily="34" charset="-122"/>
                <a:ea typeface="微软雅黑" pitchFamily="34" charset="-122"/>
              </a:rPr>
              <a:t>    </a:t>
            </a:r>
            <a:endParaRPr lang="en-US" altLang="zh-CN" b="1" kern="0" dirty="0" smtClean="0">
              <a:solidFill>
                <a:schemeClr val="bg1"/>
              </a:solidFill>
              <a:latin typeface="微软雅黑" pitchFamily="34" charset="-122"/>
              <a:ea typeface="微软雅黑" pitchFamily="34" charset="-122"/>
            </a:endParaRPr>
          </a:p>
        </p:txBody>
      </p:sp>
      <p:sp>
        <p:nvSpPr>
          <p:cNvPr id="15" name="TextBox 11"/>
          <p:cNvSpPr txBox="1">
            <a:spLocks noChangeArrowheads="1"/>
          </p:cNvSpPr>
          <p:nvPr/>
        </p:nvSpPr>
        <p:spPr bwMode="auto">
          <a:xfrm flipH="1">
            <a:off x="6496654" y="3516619"/>
            <a:ext cx="1236605" cy="276999"/>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p:txBody>
      </p:sp>
      <p:sp>
        <p:nvSpPr>
          <p:cNvPr id="16" name="TextBox 11"/>
          <p:cNvSpPr txBox="1">
            <a:spLocks noChangeArrowheads="1"/>
          </p:cNvSpPr>
          <p:nvPr/>
        </p:nvSpPr>
        <p:spPr bwMode="auto">
          <a:xfrm flipH="1">
            <a:off x="6496654" y="3789940"/>
            <a:ext cx="1236605" cy="276999"/>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p:txBody>
      </p:sp>
      <p:sp>
        <p:nvSpPr>
          <p:cNvPr id="17" name="TextBox 11"/>
          <p:cNvSpPr txBox="1">
            <a:spLocks noChangeArrowheads="1"/>
          </p:cNvSpPr>
          <p:nvPr/>
        </p:nvSpPr>
        <p:spPr bwMode="auto">
          <a:xfrm flipH="1">
            <a:off x="4983241" y="915566"/>
            <a:ext cx="2023744" cy="369332"/>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b="1" kern="0" dirty="0" smtClean="0">
                <a:solidFill>
                  <a:schemeClr val="bg1"/>
                </a:solidFill>
                <a:latin typeface="微软雅黑" pitchFamily="34" charset="-122"/>
                <a:ea typeface="微软雅黑" pitchFamily="34" charset="-122"/>
              </a:rPr>
              <a:t>点击添加</a:t>
            </a:r>
            <a:r>
              <a:rPr lang="zh-CN" altLang="en-US" b="1" kern="0" dirty="0">
                <a:solidFill>
                  <a:schemeClr val="bg1"/>
                </a:solidFill>
                <a:latin typeface="微软雅黑" pitchFamily="34" charset="-122"/>
                <a:ea typeface="微软雅黑" pitchFamily="34" charset="-122"/>
              </a:rPr>
              <a:t>标题</a:t>
            </a:r>
            <a:r>
              <a:rPr lang="zh-CN" altLang="en-US" b="1" kern="0" dirty="0" smtClean="0">
                <a:solidFill>
                  <a:schemeClr val="bg1"/>
                </a:solidFill>
                <a:latin typeface="微软雅黑" pitchFamily="34" charset="-122"/>
                <a:ea typeface="微软雅黑" pitchFamily="34" charset="-122"/>
              </a:rPr>
              <a:t>    </a:t>
            </a:r>
            <a:endParaRPr lang="en-US" altLang="zh-CN" b="1" kern="0" dirty="0" smtClean="0">
              <a:solidFill>
                <a:schemeClr val="bg1"/>
              </a:solidFill>
              <a:latin typeface="微软雅黑" pitchFamily="34" charset="-122"/>
              <a:ea typeface="微软雅黑" pitchFamily="34" charset="-122"/>
            </a:endParaRPr>
          </a:p>
        </p:txBody>
      </p:sp>
      <p:sp>
        <p:nvSpPr>
          <p:cNvPr id="18" name="TextBox 11"/>
          <p:cNvSpPr txBox="1">
            <a:spLocks noChangeArrowheads="1"/>
          </p:cNvSpPr>
          <p:nvPr/>
        </p:nvSpPr>
        <p:spPr bwMode="auto">
          <a:xfrm flipH="1">
            <a:off x="5429535" y="1280254"/>
            <a:ext cx="1236605" cy="276999"/>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p:txBody>
      </p:sp>
      <p:sp>
        <p:nvSpPr>
          <p:cNvPr id="19" name="TextBox 11"/>
          <p:cNvSpPr txBox="1">
            <a:spLocks noChangeArrowheads="1"/>
          </p:cNvSpPr>
          <p:nvPr/>
        </p:nvSpPr>
        <p:spPr bwMode="auto">
          <a:xfrm flipH="1">
            <a:off x="5429535" y="1553575"/>
            <a:ext cx="1236605" cy="276999"/>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p:txBody>
      </p:sp>
      <p:pic>
        <p:nvPicPr>
          <p:cNvPr id="20" name="Picture 2" descr="F:\360安全浏览器下载\六一\Nipic_2531170_b95b5e79d8a6cffe\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95945" y="1417012"/>
            <a:ext cx="1053697" cy="165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758799"/>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30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par>
                          <p:cTn id="75" fill="hold">
                            <p:stCondLst>
                              <p:cond delay="3500"/>
                            </p:stCondLst>
                            <p:childTnLst>
                              <p:par>
                                <p:cTn id="76" presetID="26" presetClass="entr" presetSubtype="0" fill="hold"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580">
                                          <p:stCondLst>
                                            <p:cond delay="0"/>
                                          </p:stCondLst>
                                        </p:cTn>
                                        <p:tgtEl>
                                          <p:spTgt spid="20"/>
                                        </p:tgtEl>
                                      </p:cBhvr>
                                    </p:animEffect>
                                    <p:anim calcmode="lin" valueType="num">
                                      <p:cBhvr>
                                        <p:cTn id="7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4" dur="26">
                                          <p:stCondLst>
                                            <p:cond delay="650"/>
                                          </p:stCondLst>
                                        </p:cTn>
                                        <p:tgtEl>
                                          <p:spTgt spid="20"/>
                                        </p:tgtEl>
                                      </p:cBhvr>
                                      <p:to x="100000" y="60000"/>
                                    </p:animScale>
                                    <p:animScale>
                                      <p:cBhvr>
                                        <p:cTn id="85" dur="166" decel="50000">
                                          <p:stCondLst>
                                            <p:cond delay="676"/>
                                          </p:stCondLst>
                                        </p:cTn>
                                        <p:tgtEl>
                                          <p:spTgt spid="20"/>
                                        </p:tgtEl>
                                      </p:cBhvr>
                                      <p:to x="100000" y="100000"/>
                                    </p:animScale>
                                    <p:animScale>
                                      <p:cBhvr>
                                        <p:cTn id="86" dur="26">
                                          <p:stCondLst>
                                            <p:cond delay="1312"/>
                                          </p:stCondLst>
                                        </p:cTn>
                                        <p:tgtEl>
                                          <p:spTgt spid="20"/>
                                        </p:tgtEl>
                                      </p:cBhvr>
                                      <p:to x="100000" y="80000"/>
                                    </p:animScale>
                                    <p:animScale>
                                      <p:cBhvr>
                                        <p:cTn id="87" dur="166" decel="50000">
                                          <p:stCondLst>
                                            <p:cond delay="1338"/>
                                          </p:stCondLst>
                                        </p:cTn>
                                        <p:tgtEl>
                                          <p:spTgt spid="20"/>
                                        </p:tgtEl>
                                      </p:cBhvr>
                                      <p:to x="100000" y="100000"/>
                                    </p:animScale>
                                    <p:animScale>
                                      <p:cBhvr>
                                        <p:cTn id="88" dur="26">
                                          <p:stCondLst>
                                            <p:cond delay="1642"/>
                                          </p:stCondLst>
                                        </p:cTn>
                                        <p:tgtEl>
                                          <p:spTgt spid="20"/>
                                        </p:tgtEl>
                                      </p:cBhvr>
                                      <p:to x="100000" y="90000"/>
                                    </p:animScale>
                                    <p:animScale>
                                      <p:cBhvr>
                                        <p:cTn id="89" dur="166" decel="50000">
                                          <p:stCondLst>
                                            <p:cond delay="1668"/>
                                          </p:stCondLst>
                                        </p:cTn>
                                        <p:tgtEl>
                                          <p:spTgt spid="20"/>
                                        </p:tgtEl>
                                      </p:cBhvr>
                                      <p:to x="100000" y="100000"/>
                                    </p:animScale>
                                    <p:animScale>
                                      <p:cBhvr>
                                        <p:cTn id="90" dur="26">
                                          <p:stCondLst>
                                            <p:cond delay="1808"/>
                                          </p:stCondLst>
                                        </p:cTn>
                                        <p:tgtEl>
                                          <p:spTgt spid="20"/>
                                        </p:tgtEl>
                                      </p:cBhvr>
                                      <p:to x="100000" y="95000"/>
                                    </p:animScale>
                                    <p:animScale>
                                      <p:cBhvr>
                                        <p:cTn id="91"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2858648" y="1069360"/>
            <a:ext cx="3590868" cy="3208712"/>
            <a:chOff x="1878445" y="1028700"/>
            <a:chExt cx="5351031" cy="4781550"/>
          </a:xfrm>
          <a:effectLst/>
        </p:grpSpPr>
        <p:grpSp>
          <p:nvGrpSpPr>
            <p:cNvPr id="3" name="组合 61"/>
            <p:cNvGrpSpPr/>
            <p:nvPr/>
          </p:nvGrpSpPr>
          <p:grpSpPr>
            <a:xfrm>
              <a:off x="2233612" y="1028700"/>
              <a:ext cx="4208063" cy="2981325"/>
              <a:chOff x="2233613" y="1028700"/>
              <a:chExt cx="4208062" cy="2981325"/>
            </a:xfrm>
          </p:grpSpPr>
          <p:sp>
            <p:nvSpPr>
              <p:cNvPr id="27" name="Freeform 7"/>
              <p:cNvSpPr>
                <a:spLocks/>
              </p:cNvSpPr>
              <p:nvPr/>
            </p:nvSpPr>
            <p:spPr bwMode="auto">
              <a:xfrm>
                <a:off x="2233613" y="1028700"/>
                <a:ext cx="3908425" cy="2247900"/>
              </a:xfrm>
              <a:custGeom>
                <a:avLst/>
                <a:gdLst>
                  <a:gd name="T0" fmla="*/ 1031 w 1040"/>
                  <a:gd name="T1" fmla="*/ 579 h 598"/>
                  <a:gd name="T2" fmla="*/ 1026 w 1040"/>
                  <a:gd name="T3" fmla="*/ 598 h 598"/>
                  <a:gd name="T4" fmla="*/ 1008 w 1040"/>
                  <a:gd name="T5" fmla="*/ 456 h 598"/>
                  <a:gd name="T6" fmla="*/ 851 w 1040"/>
                  <a:gd name="T7" fmla="*/ 245 h 598"/>
                  <a:gd name="T8" fmla="*/ 506 w 1040"/>
                  <a:gd name="T9" fmla="*/ 63 h 598"/>
                  <a:gd name="T10" fmla="*/ 0 w 1040"/>
                  <a:gd name="T11" fmla="*/ 58 h 598"/>
                  <a:gd name="T12" fmla="*/ 14 w 1040"/>
                  <a:gd name="T13" fmla="*/ 46 h 598"/>
                  <a:gd name="T14" fmla="*/ 513 w 1040"/>
                  <a:gd name="T15" fmla="*/ 55 h 598"/>
                  <a:gd name="T16" fmla="*/ 854 w 1040"/>
                  <a:gd name="T17" fmla="*/ 235 h 598"/>
                  <a:gd name="T18" fmla="*/ 1010 w 1040"/>
                  <a:gd name="T19" fmla="*/ 440 h 598"/>
                  <a:gd name="T20" fmla="*/ 1031 w 1040"/>
                  <a:gd name="T21" fmla="*/ 579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0" h="598">
                    <a:moveTo>
                      <a:pt x="1031" y="579"/>
                    </a:moveTo>
                    <a:cubicBezTo>
                      <a:pt x="1029" y="585"/>
                      <a:pt x="1028" y="592"/>
                      <a:pt x="1026" y="598"/>
                    </a:cubicBezTo>
                    <a:cubicBezTo>
                      <a:pt x="1036" y="557"/>
                      <a:pt x="1028" y="507"/>
                      <a:pt x="1008" y="456"/>
                    </a:cubicBezTo>
                    <a:cubicBezTo>
                      <a:pt x="977" y="380"/>
                      <a:pt x="917" y="302"/>
                      <a:pt x="851" y="245"/>
                    </a:cubicBezTo>
                    <a:cubicBezTo>
                      <a:pt x="736" y="146"/>
                      <a:pt x="629" y="98"/>
                      <a:pt x="506" y="63"/>
                    </a:cubicBezTo>
                    <a:cubicBezTo>
                      <a:pt x="369" y="24"/>
                      <a:pt x="195" y="9"/>
                      <a:pt x="0" y="58"/>
                    </a:cubicBezTo>
                    <a:cubicBezTo>
                      <a:pt x="5" y="54"/>
                      <a:pt x="10" y="50"/>
                      <a:pt x="14" y="46"/>
                    </a:cubicBezTo>
                    <a:cubicBezTo>
                      <a:pt x="206" y="0"/>
                      <a:pt x="378" y="17"/>
                      <a:pt x="513" y="55"/>
                    </a:cubicBezTo>
                    <a:cubicBezTo>
                      <a:pt x="635" y="90"/>
                      <a:pt x="740" y="138"/>
                      <a:pt x="854" y="235"/>
                    </a:cubicBezTo>
                    <a:cubicBezTo>
                      <a:pt x="920" y="290"/>
                      <a:pt x="980" y="367"/>
                      <a:pt x="1010" y="440"/>
                    </a:cubicBezTo>
                    <a:cubicBezTo>
                      <a:pt x="1031" y="490"/>
                      <a:pt x="1040" y="539"/>
                      <a:pt x="1031" y="579"/>
                    </a:cubicBezTo>
                    <a:close/>
                  </a:path>
                </a:pathLst>
              </a:custGeom>
              <a:gradFill flip="none" rotWithShape="1">
                <a:gsLst>
                  <a:gs pos="72500">
                    <a:srgbClr val="F87477"/>
                  </a:gs>
                  <a:gs pos="24600">
                    <a:srgbClr val="F87477"/>
                  </a:gs>
                  <a:gs pos="0">
                    <a:srgbClr val="D2144F"/>
                  </a:gs>
                  <a:gs pos="50000">
                    <a:srgbClr val="BE1247"/>
                  </a:gs>
                  <a:gs pos="100000">
                    <a:srgbClr val="BE1247"/>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10"/>
              <p:cNvSpPr>
                <a:spLocks/>
              </p:cNvSpPr>
              <p:nvPr/>
            </p:nvSpPr>
            <p:spPr bwMode="auto">
              <a:xfrm>
                <a:off x="5049838" y="3355975"/>
                <a:ext cx="1385888" cy="654050"/>
              </a:xfrm>
              <a:custGeom>
                <a:avLst/>
                <a:gdLst>
                  <a:gd name="T0" fmla="*/ 369 w 369"/>
                  <a:gd name="T1" fmla="*/ 0 h 174"/>
                  <a:gd name="T2" fmla="*/ 366 w 369"/>
                  <a:gd name="T3" fmla="*/ 19 h 174"/>
                  <a:gd name="T4" fmla="*/ 199 w 369"/>
                  <a:gd name="T5" fmla="*/ 171 h 174"/>
                  <a:gd name="T6" fmla="*/ 1 w 369"/>
                  <a:gd name="T7" fmla="*/ 82 h 174"/>
                  <a:gd name="T8" fmla="*/ 1 w 369"/>
                  <a:gd name="T9" fmla="*/ 79 h 174"/>
                  <a:gd name="T10" fmla="*/ 11 w 369"/>
                  <a:gd name="T11" fmla="*/ 53 h 174"/>
                  <a:gd name="T12" fmla="*/ 11 w 369"/>
                  <a:gd name="T13" fmla="*/ 57 h 174"/>
                  <a:gd name="T14" fmla="*/ 207 w 369"/>
                  <a:gd name="T15" fmla="*/ 146 h 174"/>
                  <a:gd name="T16" fmla="*/ 369 w 369"/>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174">
                    <a:moveTo>
                      <a:pt x="369" y="0"/>
                    </a:moveTo>
                    <a:cubicBezTo>
                      <a:pt x="368" y="7"/>
                      <a:pt x="367" y="13"/>
                      <a:pt x="366" y="19"/>
                    </a:cubicBezTo>
                    <a:cubicBezTo>
                      <a:pt x="351" y="108"/>
                      <a:pt x="284" y="169"/>
                      <a:pt x="199" y="171"/>
                    </a:cubicBezTo>
                    <a:cubicBezTo>
                      <a:pt x="87" y="174"/>
                      <a:pt x="5" y="103"/>
                      <a:pt x="1" y="82"/>
                    </a:cubicBezTo>
                    <a:cubicBezTo>
                      <a:pt x="0" y="81"/>
                      <a:pt x="0" y="79"/>
                      <a:pt x="1" y="79"/>
                    </a:cubicBezTo>
                    <a:cubicBezTo>
                      <a:pt x="4" y="70"/>
                      <a:pt x="8" y="62"/>
                      <a:pt x="11" y="53"/>
                    </a:cubicBezTo>
                    <a:cubicBezTo>
                      <a:pt x="11" y="54"/>
                      <a:pt x="11" y="55"/>
                      <a:pt x="11" y="57"/>
                    </a:cubicBezTo>
                    <a:cubicBezTo>
                      <a:pt x="15" y="78"/>
                      <a:pt x="97" y="147"/>
                      <a:pt x="207" y="146"/>
                    </a:cubicBezTo>
                    <a:cubicBezTo>
                      <a:pt x="291" y="145"/>
                      <a:pt x="356" y="87"/>
                      <a:pt x="369" y="0"/>
                    </a:cubicBezTo>
                    <a:close/>
                  </a:path>
                </a:pathLst>
              </a:custGeom>
              <a:gradFill flip="none" rotWithShape="1">
                <a:gsLst>
                  <a:gs pos="0">
                    <a:srgbClr val="BE1247"/>
                  </a:gs>
                  <a:gs pos="27000">
                    <a:srgbClr val="D2144F"/>
                  </a:gs>
                  <a:gs pos="66000">
                    <a:srgbClr val="F87477"/>
                  </a:gs>
                  <a:gs pos="100000">
                    <a:srgbClr val="FA9496"/>
                  </a:gs>
                </a:gsLst>
                <a:lin ang="2700000" scaled="1"/>
                <a:tileRect/>
              </a:gradFill>
              <a:ln>
                <a:noFill/>
              </a:ln>
              <a:effectLst/>
              <a:scene3d>
                <a:camera prst="orthographicFront"/>
                <a:lightRig rig="contrasting" dir="t"/>
              </a:scene3d>
              <a:sp3d>
                <a:bevelB w="0" h="0"/>
                <a:contourClr>
                  <a:schemeClr val="bg1"/>
                </a:contourClr>
              </a:sp3d>
            </p:spPr>
            <p:txBody>
              <a:bodyPr/>
              <a:lstStyle/>
              <a:p>
                <a:pPr fontAlgn="auto">
                  <a:spcBef>
                    <a:spcPts val="0"/>
                  </a:spcBef>
                  <a:spcAft>
                    <a:spcPts val="0"/>
                  </a:spcAft>
                  <a:defRPr/>
                </a:pPr>
                <a:endParaRPr lang="zh-CN" altLang="en-US">
                  <a:latin typeface="+mn-lt"/>
                  <a:ea typeface="+mn-ea"/>
                </a:endParaRPr>
              </a:p>
            </p:txBody>
          </p:sp>
          <p:sp>
            <p:nvSpPr>
              <p:cNvPr id="29" name="Freeform 14"/>
              <p:cNvSpPr>
                <a:spLocks/>
              </p:cNvSpPr>
              <p:nvPr/>
            </p:nvSpPr>
            <p:spPr bwMode="auto">
              <a:xfrm>
                <a:off x="5091113" y="3457575"/>
                <a:ext cx="1314450" cy="450850"/>
              </a:xfrm>
              <a:custGeom>
                <a:avLst/>
                <a:gdLst>
                  <a:gd name="T0" fmla="*/ 198 w 350"/>
                  <a:gd name="T1" fmla="*/ 113 h 120"/>
                  <a:gd name="T2" fmla="*/ 3 w 350"/>
                  <a:gd name="T3" fmla="*/ 24 h 120"/>
                  <a:gd name="T4" fmla="*/ 0 w 350"/>
                  <a:gd name="T5" fmla="*/ 30 h 120"/>
                  <a:gd name="T6" fmla="*/ 196 w 350"/>
                  <a:gd name="T7" fmla="*/ 119 h 120"/>
                  <a:gd name="T8" fmla="*/ 350 w 350"/>
                  <a:gd name="T9" fmla="*/ 0 h 120"/>
                  <a:gd name="T10" fmla="*/ 198 w 350"/>
                  <a:gd name="T11" fmla="*/ 113 h 120"/>
                </a:gdLst>
                <a:ahLst/>
                <a:cxnLst>
                  <a:cxn ang="0">
                    <a:pos x="T0" y="T1"/>
                  </a:cxn>
                  <a:cxn ang="0">
                    <a:pos x="T2" y="T3"/>
                  </a:cxn>
                  <a:cxn ang="0">
                    <a:pos x="T4" y="T5"/>
                  </a:cxn>
                  <a:cxn ang="0">
                    <a:pos x="T6" y="T7"/>
                  </a:cxn>
                  <a:cxn ang="0">
                    <a:pos x="T8" y="T9"/>
                  </a:cxn>
                  <a:cxn ang="0">
                    <a:pos x="T10" y="T11"/>
                  </a:cxn>
                </a:cxnLst>
                <a:rect l="0" t="0" r="r" b="b"/>
                <a:pathLst>
                  <a:path w="350" h="120">
                    <a:moveTo>
                      <a:pt x="198" y="113"/>
                    </a:moveTo>
                    <a:cubicBezTo>
                      <a:pt x="90" y="114"/>
                      <a:pt x="10" y="47"/>
                      <a:pt x="3" y="24"/>
                    </a:cubicBezTo>
                    <a:cubicBezTo>
                      <a:pt x="0" y="25"/>
                      <a:pt x="0" y="27"/>
                      <a:pt x="0" y="30"/>
                    </a:cubicBezTo>
                    <a:cubicBezTo>
                      <a:pt x="4" y="51"/>
                      <a:pt x="86" y="120"/>
                      <a:pt x="196" y="119"/>
                    </a:cubicBezTo>
                    <a:cubicBezTo>
                      <a:pt x="270" y="119"/>
                      <a:pt x="329" y="71"/>
                      <a:pt x="350" y="0"/>
                    </a:cubicBezTo>
                    <a:cubicBezTo>
                      <a:pt x="327" y="68"/>
                      <a:pt x="270" y="112"/>
                      <a:pt x="198" y="113"/>
                    </a:cubicBezTo>
                    <a:close/>
                  </a:path>
                </a:pathLst>
              </a:custGeom>
              <a:solidFill>
                <a:schemeClr val="bg1"/>
              </a:solidFill>
              <a:ln>
                <a:noFill/>
              </a:ln>
            </p:spPr>
            <p:txBody>
              <a:bodyPr/>
              <a:lstStyle/>
              <a:p>
                <a:pPr fontAlgn="auto">
                  <a:spcBef>
                    <a:spcPts val="0"/>
                  </a:spcBef>
                  <a:spcAft>
                    <a:spcPts val="0"/>
                  </a:spcAft>
                  <a:defRPr/>
                </a:pPr>
                <a:endParaRPr lang="zh-CN" altLang="en-US">
                  <a:latin typeface="+mn-lt"/>
                  <a:ea typeface="+mn-ea"/>
                </a:endParaRPr>
              </a:p>
            </p:txBody>
          </p:sp>
          <p:sp>
            <p:nvSpPr>
              <p:cNvPr id="30" name="Freeform 15"/>
              <p:cNvSpPr>
                <a:spLocks/>
              </p:cNvSpPr>
              <p:nvPr/>
            </p:nvSpPr>
            <p:spPr bwMode="auto">
              <a:xfrm>
                <a:off x="2287588" y="1028700"/>
                <a:ext cx="3870325" cy="2214563"/>
              </a:xfrm>
              <a:custGeom>
                <a:avLst/>
                <a:gdLst>
                  <a:gd name="T0" fmla="*/ 499 w 1030"/>
                  <a:gd name="T1" fmla="*/ 55 h 589"/>
                  <a:gd name="T2" fmla="*/ 840 w 1030"/>
                  <a:gd name="T3" fmla="*/ 235 h 589"/>
                  <a:gd name="T4" fmla="*/ 996 w 1030"/>
                  <a:gd name="T5" fmla="*/ 440 h 589"/>
                  <a:gd name="T6" fmla="*/ 1014 w 1030"/>
                  <a:gd name="T7" fmla="*/ 589 h 589"/>
                  <a:gd name="T8" fmla="*/ 1015 w 1030"/>
                  <a:gd name="T9" fmla="*/ 587 h 589"/>
                  <a:gd name="T10" fmla="*/ 999 w 1030"/>
                  <a:gd name="T11" fmla="*/ 434 h 589"/>
                  <a:gd name="T12" fmla="*/ 843 w 1030"/>
                  <a:gd name="T13" fmla="*/ 228 h 589"/>
                  <a:gd name="T14" fmla="*/ 501 w 1030"/>
                  <a:gd name="T15" fmla="*/ 49 h 589"/>
                  <a:gd name="T16" fmla="*/ 189 w 1030"/>
                  <a:gd name="T17" fmla="*/ 13 h 589"/>
                  <a:gd name="T18" fmla="*/ 0 w 1030"/>
                  <a:gd name="T19" fmla="*/ 46 h 589"/>
                  <a:gd name="T20" fmla="*/ 499 w 1030"/>
                  <a:gd name="T21" fmla="*/ 5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0" h="589">
                    <a:moveTo>
                      <a:pt x="499" y="55"/>
                    </a:moveTo>
                    <a:cubicBezTo>
                      <a:pt x="621" y="90"/>
                      <a:pt x="726" y="138"/>
                      <a:pt x="840" y="235"/>
                    </a:cubicBezTo>
                    <a:cubicBezTo>
                      <a:pt x="906" y="290"/>
                      <a:pt x="966" y="367"/>
                      <a:pt x="996" y="440"/>
                    </a:cubicBezTo>
                    <a:cubicBezTo>
                      <a:pt x="1019" y="494"/>
                      <a:pt x="1027" y="547"/>
                      <a:pt x="1014" y="589"/>
                    </a:cubicBezTo>
                    <a:cubicBezTo>
                      <a:pt x="1014" y="588"/>
                      <a:pt x="1015" y="588"/>
                      <a:pt x="1015" y="587"/>
                    </a:cubicBezTo>
                    <a:cubicBezTo>
                      <a:pt x="1030" y="545"/>
                      <a:pt x="1022" y="490"/>
                      <a:pt x="999" y="434"/>
                    </a:cubicBezTo>
                    <a:cubicBezTo>
                      <a:pt x="968" y="360"/>
                      <a:pt x="908" y="283"/>
                      <a:pt x="843" y="228"/>
                    </a:cubicBezTo>
                    <a:cubicBezTo>
                      <a:pt x="728" y="131"/>
                      <a:pt x="623" y="83"/>
                      <a:pt x="501" y="49"/>
                    </a:cubicBezTo>
                    <a:cubicBezTo>
                      <a:pt x="412" y="23"/>
                      <a:pt x="306" y="7"/>
                      <a:pt x="189" y="13"/>
                    </a:cubicBezTo>
                    <a:cubicBezTo>
                      <a:pt x="125" y="18"/>
                      <a:pt x="61" y="28"/>
                      <a:pt x="0" y="46"/>
                    </a:cubicBezTo>
                    <a:cubicBezTo>
                      <a:pt x="192" y="0"/>
                      <a:pt x="364" y="17"/>
                      <a:pt x="499" y="5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22"/>
              <p:cNvSpPr>
                <a:spLocks/>
              </p:cNvSpPr>
              <p:nvPr/>
            </p:nvSpPr>
            <p:spPr bwMode="auto">
              <a:xfrm>
                <a:off x="2997200" y="1067882"/>
                <a:ext cx="3444475" cy="2814600"/>
              </a:xfrm>
              <a:custGeom>
                <a:avLst/>
                <a:gdLst/>
                <a:ahLst/>
                <a:cxnLst/>
                <a:rect l="l" t="t" r="r" b="b"/>
                <a:pathLst>
                  <a:path w="3444475" h="2814600">
                    <a:moveTo>
                      <a:pt x="256786" y="38"/>
                    </a:moveTo>
                    <a:cubicBezTo>
                      <a:pt x="855919" y="-2584"/>
                      <a:pt x="1448938" y="131885"/>
                      <a:pt x="1912504" y="355587"/>
                    </a:cubicBezTo>
                    <a:cubicBezTo>
                      <a:pt x="2585075" y="678921"/>
                      <a:pt x="3114865" y="1201520"/>
                      <a:pt x="3336550" y="1697801"/>
                    </a:cubicBezTo>
                    <a:cubicBezTo>
                      <a:pt x="3347822" y="1716599"/>
                      <a:pt x="3355337" y="1739158"/>
                      <a:pt x="3362851" y="1757956"/>
                    </a:cubicBezTo>
                    <a:cubicBezTo>
                      <a:pt x="3377850" y="1791724"/>
                      <a:pt x="3389107" y="1825492"/>
                      <a:pt x="3400349" y="1859262"/>
                    </a:cubicBezTo>
                    <a:lnTo>
                      <a:pt x="3401219" y="1859474"/>
                    </a:lnTo>
                    <a:cubicBezTo>
                      <a:pt x="3457575" y="2055004"/>
                      <a:pt x="3457575" y="2239252"/>
                      <a:pt x="3408733" y="2389659"/>
                    </a:cubicBezTo>
                    <a:cubicBezTo>
                      <a:pt x="3322320" y="2645351"/>
                      <a:pt x="3108166" y="2810799"/>
                      <a:pt x="2837656" y="2814559"/>
                    </a:cubicBezTo>
                    <a:cubicBezTo>
                      <a:pt x="2431891" y="2818319"/>
                      <a:pt x="2131325" y="2566387"/>
                      <a:pt x="2105025" y="2479903"/>
                    </a:cubicBezTo>
                    <a:cubicBezTo>
                      <a:pt x="2108782" y="2479903"/>
                      <a:pt x="2112539" y="2479903"/>
                      <a:pt x="2116296" y="2479903"/>
                    </a:cubicBezTo>
                    <a:cubicBezTo>
                      <a:pt x="2356750" y="2498704"/>
                      <a:pt x="2946612" y="2600229"/>
                      <a:pt x="3093138" y="2194130"/>
                    </a:cubicBezTo>
                    <a:cubicBezTo>
                      <a:pt x="3096895" y="2186610"/>
                      <a:pt x="3100652" y="2179089"/>
                      <a:pt x="3100652" y="2175329"/>
                    </a:cubicBezTo>
                    <a:cubicBezTo>
                      <a:pt x="3100652" y="2171569"/>
                      <a:pt x="3104409" y="2171569"/>
                      <a:pt x="3104409" y="2167809"/>
                    </a:cubicBezTo>
                    <a:cubicBezTo>
                      <a:pt x="3141962" y="2058818"/>
                      <a:pt x="3141980" y="1927289"/>
                      <a:pt x="3108205" y="1788242"/>
                    </a:cubicBezTo>
                    <a:lnTo>
                      <a:pt x="3107350" y="1788034"/>
                    </a:lnTo>
                    <a:cubicBezTo>
                      <a:pt x="3092320" y="1724119"/>
                      <a:pt x="3069776" y="1656444"/>
                      <a:pt x="3043474" y="1592529"/>
                    </a:cubicBezTo>
                    <a:cubicBezTo>
                      <a:pt x="2926996" y="1314311"/>
                      <a:pt x="2701553" y="1024814"/>
                      <a:pt x="2457324" y="818030"/>
                    </a:cubicBezTo>
                    <a:cubicBezTo>
                      <a:pt x="2025226" y="453339"/>
                      <a:pt x="1630701" y="272873"/>
                      <a:pt x="1172301" y="145044"/>
                    </a:cubicBezTo>
                    <a:cubicBezTo>
                      <a:pt x="837895" y="47291"/>
                      <a:pt x="439613" y="-12864"/>
                      <a:pt x="0" y="9694"/>
                    </a:cubicBezTo>
                    <a:cubicBezTo>
                      <a:pt x="85480" y="3585"/>
                      <a:pt x="171196" y="412"/>
                      <a:pt x="256786" y="38"/>
                    </a:cubicBezTo>
                    <a:close/>
                  </a:path>
                </a:pathLst>
              </a:custGeom>
              <a:gradFill flip="none" rotWithShape="1">
                <a:gsLst>
                  <a:gs pos="0">
                    <a:srgbClr val="BE1247"/>
                  </a:gs>
                  <a:gs pos="27000">
                    <a:srgbClr val="D2144F"/>
                  </a:gs>
                  <a:gs pos="66000">
                    <a:srgbClr val="F87477"/>
                  </a:gs>
                  <a:gs pos="100000">
                    <a:srgbClr val="FA9496"/>
                  </a:gs>
                </a:gsLst>
                <a:lin ang="8100000" scaled="1"/>
                <a:tileRect/>
              </a:gradFill>
              <a:ln>
                <a:noFill/>
              </a:ln>
              <a:effectLst/>
              <a:scene3d>
                <a:camera prst="orthographicFront"/>
                <a:lightRig rig="contrasting" dir="t"/>
              </a:scene3d>
              <a:sp3d>
                <a:bevelB w="0" h="0"/>
                <a:contourClr>
                  <a:schemeClr val="bg1"/>
                </a:contourClr>
              </a:sp3d>
            </p:spPr>
            <p:txBody>
              <a:bodyPr/>
              <a:lstStyle/>
              <a:p>
                <a:pPr fontAlgn="auto">
                  <a:spcBef>
                    <a:spcPts val="0"/>
                  </a:spcBef>
                  <a:spcAft>
                    <a:spcPts val="0"/>
                  </a:spcAft>
                  <a:defRPr/>
                </a:pPr>
                <a:endParaRPr lang="zh-CN" altLang="en-US">
                  <a:latin typeface="+mn-lt"/>
                  <a:ea typeface="+mn-ea"/>
                </a:endParaRPr>
              </a:p>
            </p:txBody>
          </p:sp>
          <p:sp>
            <p:nvSpPr>
              <p:cNvPr id="32" name="Freeform 22"/>
              <p:cNvSpPr>
                <a:spLocks/>
              </p:cNvSpPr>
              <p:nvPr/>
            </p:nvSpPr>
            <p:spPr bwMode="auto">
              <a:xfrm>
                <a:off x="3003323" y="1036552"/>
                <a:ext cx="3400425" cy="1898650"/>
              </a:xfrm>
              <a:custGeom>
                <a:avLst/>
                <a:gdLst>
                  <a:gd name="T0" fmla="*/ 895 w 905"/>
                  <a:gd name="T1" fmla="*/ 478 h 505"/>
                  <a:gd name="T2" fmla="*/ 888 w 905"/>
                  <a:gd name="T3" fmla="*/ 462 h 505"/>
                  <a:gd name="T4" fmla="*/ 509 w 905"/>
                  <a:gd name="T5" fmla="*/ 105 h 505"/>
                  <a:gd name="T6" fmla="*/ 0 w 905"/>
                  <a:gd name="T7" fmla="*/ 13 h 505"/>
                  <a:gd name="T8" fmla="*/ 312 w 905"/>
                  <a:gd name="T9" fmla="*/ 49 h 505"/>
                  <a:gd name="T10" fmla="*/ 654 w 905"/>
                  <a:gd name="T11" fmla="*/ 228 h 505"/>
                  <a:gd name="T12" fmla="*/ 810 w 905"/>
                  <a:gd name="T13" fmla="*/ 434 h 505"/>
                  <a:gd name="T14" fmla="*/ 827 w 905"/>
                  <a:gd name="T15" fmla="*/ 486 h 505"/>
                  <a:gd name="T16" fmla="*/ 905 w 905"/>
                  <a:gd name="T17" fmla="*/ 505 h 505"/>
                  <a:gd name="T18" fmla="*/ 895 w 905"/>
                  <a:gd name="T19" fmla="*/ 478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505">
                    <a:moveTo>
                      <a:pt x="895" y="478"/>
                    </a:moveTo>
                    <a:cubicBezTo>
                      <a:pt x="893" y="473"/>
                      <a:pt x="891" y="467"/>
                      <a:pt x="888" y="462"/>
                    </a:cubicBezTo>
                    <a:cubicBezTo>
                      <a:pt x="829" y="330"/>
                      <a:pt x="688" y="191"/>
                      <a:pt x="509" y="105"/>
                    </a:cubicBezTo>
                    <a:cubicBezTo>
                      <a:pt x="368" y="37"/>
                      <a:pt x="182" y="0"/>
                      <a:pt x="0" y="13"/>
                    </a:cubicBezTo>
                    <a:cubicBezTo>
                      <a:pt x="117" y="7"/>
                      <a:pt x="223" y="23"/>
                      <a:pt x="312" y="49"/>
                    </a:cubicBezTo>
                    <a:cubicBezTo>
                      <a:pt x="434" y="83"/>
                      <a:pt x="539" y="131"/>
                      <a:pt x="654" y="228"/>
                    </a:cubicBezTo>
                    <a:cubicBezTo>
                      <a:pt x="719" y="283"/>
                      <a:pt x="779" y="360"/>
                      <a:pt x="810" y="434"/>
                    </a:cubicBezTo>
                    <a:cubicBezTo>
                      <a:pt x="817" y="451"/>
                      <a:pt x="823" y="469"/>
                      <a:pt x="827" y="486"/>
                    </a:cubicBezTo>
                    <a:cubicBezTo>
                      <a:pt x="853" y="492"/>
                      <a:pt x="879" y="498"/>
                      <a:pt x="905" y="505"/>
                    </a:cubicBezTo>
                    <a:cubicBezTo>
                      <a:pt x="902" y="496"/>
                      <a:pt x="899" y="487"/>
                      <a:pt x="895" y="478"/>
                    </a:cubicBezTo>
                    <a:close/>
                  </a:path>
                </a:pathLst>
              </a:custGeom>
              <a:solidFill>
                <a:schemeClr val="bg1">
                  <a:lumMod val="95000"/>
                  <a:alpha val="20000"/>
                </a:schemeClr>
              </a:solidFill>
              <a:ln>
                <a:noFill/>
              </a:ln>
            </p:spPr>
            <p:txBody>
              <a:bodyPr/>
              <a:lstStyle/>
              <a:p>
                <a:pPr fontAlgn="auto">
                  <a:spcBef>
                    <a:spcPts val="0"/>
                  </a:spcBef>
                  <a:spcAft>
                    <a:spcPts val="0"/>
                  </a:spcAft>
                  <a:defRPr/>
                </a:pPr>
                <a:endParaRPr lang="zh-CN" altLang="en-US">
                  <a:latin typeface="+mn-lt"/>
                  <a:ea typeface="+mn-ea"/>
                </a:endParaRPr>
              </a:p>
            </p:txBody>
          </p:sp>
        </p:grpSp>
        <p:grpSp>
          <p:nvGrpSpPr>
            <p:cNvPr id="4" name="组合 30"/>
            <p:cNvGrpSpPr/>
            <p:nvPr/>
          </p:nvGrpSpPr>
          <p:grpSpPr>
            <a:xfrm>
              <a:off x="1878445" y="1342758"/>
              <a:ext cx="4039856" cy="4091255"/>
              <a:chOff x="1878445" y="1342758"/>
              <a:chExt cx="4039855" cy="4091255"/>
            </a:xfrm>
          </p:grpSpPr>
          <p:sp>
            <p:nvSpPr>
              <p:cNvPr id="20" name="Freeform 9"/>
              <p:cNvSpPr>
                <a:spLocks/>
              </p:cNvSpPr>
              <p:nvPr/>
            </p:nvSpPr>
            <p:spPr bwMode="auto">
              <a:xfrm>
                <a:off x="2489200" y="1657350"/>
                <a:ext cx="3416300" cy="1481138"/>
              </a:xfrm>
              <a:custGeom>
                <a:avLst/>
                <a:gdLst>
                  <a:gd name="T0" fmla="*/ 909 w 909"/>
                  <a:gd name="T1" fmla="*/ 343 h 394"/>
                  <a:gd name="T2" fmla="*/ 904 w 909"/>
                  <a:gd name="T3" fmla="*/ 361 h 394"/>
                  <a:gd name="T4" fmla="*/ 874 w 909"/>
                  <a:gd name="T5" fmla="*/ 380 h 394"/>
                  <a:gd name="T6" fmla="*/ 671 w 909"/>
                  <a:gd name="T7" fmla="*/ 107 h 394"/>
                  <a:gd name="T8" fmla="*/ 179 w 909"/>
                  <a:gd name="T9" fmla="*/ 74 h 394"/>
                  <a:gd name="T10" fmla="*/ 0 w 909"/>
                  <a:gd name="T11" fmla="*/ 225 h 394"/>
                  <a:gd name="T12" fmla="*/ 16 w 909"/>
                  <a:gd name="T13" fmla="*/ 203 h 394"/>
                  <a:gd name="T14" fmla="*/ 192 w 909"/>
                  <a:gd name="T15" fmla="*/ 57 h 394"/>
                  <a:gd name="T16" fmla="*/ 677 w 909"/>
                  <a:gd name="T17" fmla="*/ 93 h 394"/>
                  <a:gd name="T18" fmla="*/ 879 w 909"/>
                  <a:gd name="T19" fmla="*/ 361 h 394"/>
                  <a:gd name="T20" fmla="*/ 909 w 909"/>
                  <a:gd name="T21" fmla="*/ 34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9" h="394">
                    <a:moveTo>
                      <a:pt x="909" y="343"/>
                    </a:moveTo>
                    <a:cubicBezTo>
                      <a:pt x="907" y="349"/>
                      <a:pt x="906" y="355"/>
                      <a:pt x="904" y="361"/>
                    </a:cubicBezTo>
                    <a:cubicBezTo>
                      <a:pt x="897" y="389"/>
                      <a:pt x="878" y="394"/>
                      <a:pt x="874" y="380"/>
                    </a:cubicBezTo>
                    <a:cubicBezTo>
                      <a:pt x="856" y="326"/>
                      <a:pt x="814" y="193"/>
                      <a:pt x="671" y="107"/>
                    </a:cubicBezTo>
                    <a:cubicBezTo>
                      <a:pt x="518" y="14"/>
                      <a:pt x="301" y="14"/>
                      <a:pt x="179" y="74"/>
                    </a:cubicBezTo>
                    <a:cubicBezTo>
                      <a:pt x="96" y="116"/>
                      <a:pt x="40" y="167"/>
                      <a:pt x="0" y="225"/>
                    </a:cubicBezTo>
                    <a:cubicBezTo>
                      <a:pt x="5" y="218"/>
                      <a:pt x="11" y="210"/>
                      <a:pt x="16" y="203"/>
                    </a:cubicBezTo>
                    <a:cubicBezTo>
                      <a:pt x="55" y="146"/>
                      <a:pt x="110" y="97"/>
                      <a:pt x="192" y="57"/>
                    </a:cubicBezTo>
                    <a:cubicBezTo>
                      <a:pt x="312" y="0"/>
                      <a:pt x="525" y="2"/>
                      <a:pt x="677" y="93"/>
                    </a:cubicBezTo>
                    <a:cubicBezTo>
                      <a:pt x="818" y="178"/>
                      <a:pt x="861" y="307"/>
                      <a:pt x="879" y="361"/>
                    </a:cubicBezTo>
                    <a:cubicBezTo>
                      <a:pt x="884" y="375"/>
                      <a:pt x="902" y="369"/>
                      <a:pt x="909" y="343"/>
                    </a:cubicBezTo>
                    <a:close/>
                  </a:path>
                </a:pathLst>
              </a:custGeom>
              <a:gradFill flip="none" rotWithShape="1">
                <a:gsLst>
                  <a:gs pos="25000">
                    <a:srgbClr val="FF7711"/>
                  </a:gs>
                  <a:gs pos="67000">
                    <a:srgbClr val="FFAA01"/>
                  </a:gs>
                  <a:gs pos="100000">
                    <a:srgbClr val="FFC000"/>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13"/>
              <p:cNvSpPr>
                <a:spLocks/>
              </p:cNvSpPr>
              <p:nvPr/>
            </p:nvSpPr>
            <p:spPr bwMode="auto">
              <a:xfrm>
                <a:off x="1878445" y="2103438"/>
                <a:ext cx="736600" cy="3330575"/>
              </a:xfrm>
              <a:custGeom>
                <a:avLst/>
                <a:gdLst>
                  <a:gd name="T0" fmla="*/ 102 w 196"/>
                  <a:gd name="T1" fmla="*/ 20 h 886"/>
                  <a:gd name="T2" fmla="*/ 92 w 196"/>
                  <a:gd name="T3" fmla="*/ 35 h 886"/>
                  <a:gd name="T4" fmla="*/ 7 w 196"/>
                  <a:gd name="T5" fmla="*/ 379 h 886"/>
                  <a:gd name="T6" fmla="*/ 179 w 196"/>
                  <a:gd name="T7" fmla="*/ 886 h 886"/>
                  <a:gd name="T8" fmla="*/ 196 w 196"/>
                  <a:gd name="T9" fmla="*/ 853 h 886"/>
                  <a:gd name="T10" fmla="*/ 24 w 196"/>
                  <a:gd name="T11" fmla="*/ 351 h 886"/>
                  <a:gd name="T12" fmla="*/ 107 w 196"/>
                  <a:gd name="T13" fmla="*/ 14 h 886"/>
                  <a:gd name="T14" fmla="*/ 117 w 196"/>
                  <a:gd name="T15" fmla="*/ 0 h 886"/>
                  <a:gd name="T16" fmla="*/ 102 w 196"/>
                  <a:gd name="T17" fmla="*/ 2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886">
                    <a:moveTo>
                      <a:pt x="102" y="20"/>
                    </a:moveTo>
                    <a:cubicBezTo>
                      <a:pt x="98" y="25"/>
                      <a:pt x="95" y="30"/>
                      <a:pt x="92" y="35"/>
                    </a:cubicBezTo>
                    <a:cubicBezTo>
                      <a:pt x="30" y="123"/>
                      <a:pt x="0" y="243"/>
                      <a:pt x="7" y="379"/>
                    </a:cubicBezTo>
                    <a:cubicBezTo>
                      <a:pt x="15" y="538"/>
                      <a:pt x="71" y="715"/>
                      <a:pt x="179" y="886"/>
                    </a:cubicBezTo>
                    <a:cubicBezTo>
                      <a:pt x="184" y="875"/>
                      <a:pt x="190" y="864"/>
                      <a:pt x="196" y="853"/>
                    </a:cubicBezTo>
                    <a:cubicBezTo>
                      <a:pt x="88" y="683"/>
                      <a:pt x="32" y="507"/>
                      <a:pt x="24" y="351"/>
                    </a:cubicBezTo>
                    <a:cubicBezTo>
                      <a:pt x="17" y="217"/>
                      <a:pt x="46" y="100"/>
                      <a:pt x="107" y="14"/>
                    </a:cubicBezTo>
                    <a:cubicBezTo>
                      <a:pt x="111" y="9"/>
                      <a:pt x="114" y="5"/>
                      <a:pt x="117" y="0"/>
                    </a:cubicBezTo>
                    <a:cubicBezTo>
                      <a:pt x="112" y="7"/>
                      <a:pt x="107" y="14"/>
                      <a:pt x="102" y="20"/>
                    </a:cubicBezTo>
                    <a:close/>
                  </a:path>
                </a:pathLst>
              </a:custGeom>
              <a:gradFill flip="none" rotWithShape="1">
                <a:gsLst>
                  <a:gs pos="25000">
                    <a:srgbClr val="FF7711"/>
                  </a:gs>
                  <a:gs pos="67000">
                    <a:srgbClr val="FFAA01"/>
                  </a:gs>
                  <a:gs pos="100000">
                    <a:srgbClr val="FFC000"/>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20"/>
              <p:cNvSpPr>
                <a:spLocks/>
              </p:cNvSpPr>
              <p:nvPr/>
            </p:nvSpPr>
            <p:spPr bwMode="auto">
              <a:xfrm>
                <a:off x="2305050" y="1630363"/>
                <a:ext cx="3600450" cy="1436688"/>
              </a:xfrm>
              <a:custGeom>
                <a:avLst/>
                <a:gdLst>
                  <a:gd name="T0" fmla="*/ 930 w 958"/>
                  <a:gd name="T1" fmla="*/ 361 h 382"/>
                  <a:gd name="T2" fmla="*/ 728 w 958"/>
                  <a:gd name="T3" fmla="*/ 94 h 382"/>
                  <a:gd name="T4" fmla="*/ 244 w 958"/>
                  <a:gd name="T5" fmla="*/ 58 h 382"/>
                  <a:gd name="T6" fmla="*/ 0 w 958"/>
                  <a:gd name="T7" fmla="*/ 344 h 382"/>
                  <a:gd name="T8" fmla="*/ 0 w 958"/>
                  <a:gd name="T9" fmla="*/ 345 h 382"/>
                  <a:gd name="T10" fmla="*/ 241 w 958"/>
                  <a:gd name="T11" fmla="*/ 64 h 382"/>
                  <a:gd name="T12" fmla="*/ 726 w 958"/>
                  <a:gd name="T13" fmla="*/ 100 h 382"/>
                  <a:gd name="T14" fmla="*/ 928 w 958"/>
                  <a:gd name="T15" fmla="*/ 368 h 382"/>
                  <a:gd name="T16" fmla="*/ 958 w 958"/>
                  <a:gd name="T17" fmla="*/ 351 h 382"/>
                  <a:gd name="T18" fmla="*/ 930 w 958"/>
                  <a:gd name="T19" fmla="*/ 36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8" h="382">
                    <a:moveTo>
                      <a:pt x="930" y="361"/>
                    </a:moveTo>
                    <a:cubicBezTo>
                      <a:pt x="912" y="308"/>
                      <a:pt x="869" y="178"/>
                      <a:pt x="728" y="94"/>
                    </a:cubicBezTo>
                    <a:cubicBezTo>
                      <a:pt x="577" y="3"/>
                      <a:pt x="363" y="0"/>
                      <a:pt x="244" y="58"/>
                    </a:cubicBezTo>
                    <a:cubicBezTo>
                      <a:pt x="101" y="127"/>
                      <a:pt x="40" y="221"/>
                      <a:pt x="0" y="344"/>
                    </a:cubicBezTo>
                    <a:cubicBezTo>
                      <a:pt x="0" y="344"/>
                      <a:pt x="0" y="344"/>
                      <a:pt x="0" y="345"/>
                    </a:cubicBezTo>
                    <a:cubicBezTo>
                      <a:pt x="40" y="224"/>
                      <a:pt x="101" y="132"/>
                      <a:pt x="241" y="64"/>
                    </a:cubicBezTo>
                    <a:cubicBezTo>
                      <a:pt x="361" y="7"/>
                      <a:pt x="574" y="9"/>
                      <a:pt x="726" y="100"/>
                    </a:cubicBezTo>
                    <a:cubicBezTo>
                      <a:pt x="867" y="185"/>
                      <a:pt x="910" y="314"/>
                      <a:pt x="928" y="368"/>
                    </a:cubicBezTo>
                    <a:cubicBezTo>
                      <a:pt x="933" y="382"/>
                      <a:pt x="951" y="376"/>
                      <a:pt x="958" y="351"/>
                    </a:cubicBezTo>
                    <a:cubicBezTo>
                      <a:pt x="950" y="370"/>
                      <a:pt x="935" y="374"/>
                      <a:pt x="930" y="361"/>
                    </a:cubicBezTo>
                    <a:close/>
                  </a:path>
                </a:pathLst>
              </a:custGeom>
              <a:solidFill>
                <a:schemeClr val="bg1"/>
              </a:solidFill>
              <a:ln>
                <a:noFill/>
              </a:ln>
            </p:spPr>
            <p:txBody>
              <a:bodyPr/>
              <a:lstStyle/>
              <a:p>
                <a:pPr fontAlgn="auto">
                  <a:spcBef>
                    <a:spcPts val="0"/>
                  </a:spcBef>
                  <a:spcAft>
                    <a:spcPts val="0"/>
                  </a:spcAft>
                  <a:defRPr/>
                </a:pPr>
                <a:endParaRPr lang="zh-CN" altLang="en-US">
                  <a:latin typeface="+mn-lt"/>
                  <a:ea typeface="+mn-ea"/>
                </a:endParaRPr>
              </a:p>
            </p:txBody>
          </p:sp>
          <p:sp>
            <p:nvSpPr>
              <p:cNvPr id="23" name="Freeform 21"/>
              <p:cNvSpPr>
                <a:spLocks/>
              </p:cNvSpPr>
              <p:nvPr/>
            </p:nvSpPr>
            <p:spPr bwMode="auto">
              <a:xfrm>
                <a:off x="1963738" y="2559050"/>
                <a:ext cx="665163" cy="2751138"/>
              </a:xfrm>
              <a:custGeom>
                <a:avLst/>
                <a:gdLst>
                  <a:gd name="T0" fmla="*/ 34 w 177"/>
                  <a:gd name="T1" fmla="*/ 0 h 732"/>
                  <a:gd name="T2" fmla="*/ 5 w 177"/>
                  <a:gd name="T3" fmla="*/ 230 h 732"/>
                  <a:gd name="T4" fmla="*/ 177 w 177"/>
                  <a:gd name="T5" fmla="*/ 732 h 732"/>
                  <a:gd name="T6" fmla="*/ 156 w 177"/>
                  <a:gd name="T7" fmla="*/ 687 h 732"/>
                  <a:gd name="T8" fmla="*/ 7 w 177"/>
                  <a:gd name="T9" fmla="*/ 223 h 732"/>
                  <a:gd name="T10" fmla="*/ 34 w 177"/>
                  <a:gd name="T11" fmla="*/ 0 h 732"/>
                </a:gdLst>
                <a:ahLst/>
                <a:cxnLst>
                  <a:cxn ang="0">
                    <a:pos x="T0" y="T1"/>
                  </a:cxn>
                  <a:cxn ang="0">
                    <a:pos x="T2" y="T3"/>
                  </a:cxn>
                  <a:cxn ang="0">
                    <a:pos x="T4" y="T5"/>
                  </a:cxn>
                  <a:cxn ang="0">
                    <a:pos x="T6" y="T7"/>
                  </a:cxn>
                  <a:cxn ang="0">
                    <a:pos x="T8" y="T9"/>
                  </a:cxn>
                  <a:cxn ang="0">
                    <a:pos x="T10" y="T11"/>
                  </a:cxn>
                </a:cxnLst>
                <a:rect l="0" t="0" r="r" b="b"/>
                <a:pathLst>
                  <a:path w="177" h="732">
                    <a:moveTo>
                      <a:pt x="34" y="0"/>
                    </a:moveTo>
                    <a:cubicBezTo>
                      <a:pt x="10" y="67"/>
                      <a:pt x="0" y="145"/>
                      <a:pt x="5" y="230"/>
                    </a:cubicBezTo>
                    <a:cubicBezTo>
                      <a:pt x="13" y="386"/>
                      <a:pt x="69" y="562"/>
                      <a:pt x="177" y="732"/>
                    </a:cubicBezTo>
                    <a:cubicBezTo>
                      <a:pt x="169" y="717"/>
                      <a:pt x="162" y="702"/>
                      <a:pt x="156" y="687"/>
                    </a:cubicBezTo>
                    <a:cubicBezTo>
                      <a:pt x="63" y="529"/>
                      <a:pt x="15" y="367"/>
                      <a:pt x="7" y="223"/>
                    </a:cubicBezTo>
                    <a:cubicBezTo>
                      <a:pt x="3" y="141"/>
                      <a:pt x="12" y="66"/>
                      <a:pt x="34" y="0"/>
                    </a:cubicBezTo>
                    <a:close/>
                  </a:path>
                </a:pathLst>
              </a:custGeom>
              <a:solidFill>
                <a:schemeClr val="bg1"/>
              </a:solidFill>
              <a:ln>
                <a:noFill/>
              </a:ln>
            </p:spPr>
            <p:txBody>
              <a:bodyPr/>
              <a:lstStyle/>
              <a:p>
                <a:pPr fontAlgn="auto">
                  <a:spcBef>
                    <a:spcPts val="0"/>
                  </a:spcBef>
                  <a:spcAft>
                    <a:spcPts val="0"/>
                  </a:spcAft>
                  <a:defRPr/>
                </a:pPr>
                <a:endParaRPr lang="zh-CN" altLang="en-US">
                  <a:latin typeface="+mn-lt"/>
                  <a:ea typeface="+mn-ea"/>
                </a:endParaRPr>
              </a:p>
            </p:txBody>
          </p:sp>
          <p:sp>
            <p:nvSpPr>
              <p:cNvPr id="24" name="Freeform 30"/>
              <p:cNvSpPr>
                <a:spLocks/>
              </p:cNvSpPr>
              <p:nvPr/>
            </p:nvSpPr>
            <p:spPr bwMode="auto">
              <a:xfrm>
                <a:off x="1986414" y="1444792"/>
                <a:ext cx="3927024" cy="3695533"/>
              </a:xfrm>
              <a:custGeom>
                <a:avLst/>
                <a:gdLst/>
                <a:ahLst/>
                <a:cxnLst/>
                <a:rect l="l" t="t" r="r" b="b"/>
                <a:pathLst>
                  <a:path w="3927024" h="3695533">
                    <a:moveTo>
                      <a:pt x="221745" y="1971508"/>
                    </a:moveTo>
                    <a:cubicBezTo>
                      <a:pt x="206740" y="2102970"/>
                      <a:pt x="206740" y="2245699"/>
                      <a:pt x="214242" y="2399697"/>
                    </a:cubicBezTo>
                    <a:cubicBezTo>
                      <a:pt x="244253" y="2782814"/>
                      <a:pt x="349289" y="3218515"/>
                      <a:pt x="563112" y="3695533"/>
                    </a:cubicBezTo>
                    <a:cubicBezTo>
                      <a:pt x="244253" y="3147150"/>
                      <a:pt x="64191" y="2591256"/>
                      <a:pt x="15424" y="2084189"/>
                    </a:cubicBezTo>
                    <a:cubicBezTo>
                      <a:pt x="82947" y="2042873"/>
                      <a:pt x="150470" y="2005313"/>
                      <a:pt x="221745" y="1971508"/>
                    </a:cubicBezTo>
                    <a:close/>
                    <a:moveTo>
                      <a:pt x="1773698" y="341"/>
                    </a:moveTo>
                    <a:cubicBezTo>
                      <a:pt x="1911883" y="-2084"/>
                      <a:pt x="2052859" y="8398"/>
                      <a:pt x="2194496" y="32355"/>
                    </a:cubicBezTo>
                    <a:cubicBezTo>
                      <a:pt x="2886004" y="152611"/>
                      <a:pt x="3611336" y="682488"/>
                      <a:pt x="3829311" y="1095868"/>
                    </a:cubicBezTo>
                    <a:cubicBezTo>
                      <a:pt x="3848102" y="1129690"/>
                      <a:pt x="3863135" y="1163512"/>
                      <a:pt x="3878168" y="1193576"/>
                    </a:cubicBezTo>
                    <a:cubicBezTo>
                      <a:pt x="3904475" y="1264978"/>
                      <a:pt x="3919508" y="1325106"/>
                      <a:pt x="3927024" y="1373959"/>
                    </a:cubicBezTo>
                    <a:cubicBezTo>
                      <a:pt x="3866893" y="1366443"/>
                      <a:pt x="3803004" y="1355169"/>
                      <a:pt x="3742873" y="1347654"/>
                    </a:cubicBezTo>
                    <a:cubicBezTo>
                      <a:pt x="3645159" y="1110900"/>
                      <a:pt x="3453492" y="776438"/>
                      <a:pt x="3055123" y="539684"/>
                    </a:cubicBezTo>
                    <a:cubicBezTo>
                      <a:pt x="2487636" y="197707"/>
                      <a:pt x="1683382" y="186433"/>
                      <a:pt x="1236157" y="404396"/>
                    </a:cubicBezTo>
                    <a:cubicBezTo>
                      <a:pt x="698735" y="663698"/>
                      <a:pt x="469485" y="1016950"/>
                      <a:pt x="319157" y="1479183"/>
                    </a:cubicBezTo>
                    <a:cubicBezTo>
                      <a:pt x="315399" y="1490457"/>
                      <a:pt x="315399" y="1497973"/>
                      <a:pt x="311641" y="1505489"/>
                    </a:cubicBezTo>
                    <a:cubicBezTo>
                      <a:pt x="266543" y="1648293"/>
                      <a:pt x="236477" y="1802371"/>
                      <a:pt x="221444" y="1971481"/>
                    </a:cubicBezTo>
                    <a:cubicBezTo>
                      <a:pt x="150038" y="2005303"/>
                      <a:pt x="82391" y="2042883"/>
                      <a:pt x="14743" y="2084221"/>
                    </a:cubicBezTo>
                    <a:cubicBezTo>
                      <a:pt x="7227" y="2039125"/>
                      <a:pt x="3469" y="1994029"/>
                      <a:pt x="3469" y="1952691"/>
                    </a:cubicBezTo>
                    <a:cubicBezTo>
                      <a:pt x="-11564" y="1644535"/>
                      <a:pt x="22260" y="1362685"/>
                      <a:pt x="104940" y="1114658"/>
                    </a:cubicBezTo>
                    <a:cubicBezTo>
                      <a:pt x="157555" y="964338"/>
                      <a:pt x="225202" y="832808"/>
                      <a:pt x="307883" y="712552"/>
                    </a:cubicBezTo>
                    <a:cubicBezTo>
                      <a:pt x="628504" y="263706"/>
                      <a:pt x="1174895" y="10849"/>
                      <a:pt x="1773698" y="341"/>
                    </a:cubicBezTo>
                    <a:close/>
                  </a:path>
                </a:pathLst>
              </a:custGeom>
              <a:gradFill flip="none" rotWithShape="1">
                <a:gsLst>
                  <a:gs pos="25000">
                    <a:srgbClr val="FF7711"/>
                  </a:gs>
                  <a:gs pos="67000">
                    <a:srgbClr val="FFAA01"/>
                  </a:gs>
                  <a:gs pos="100000">
                    <a:srgbClr val="FFC000"/>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1"/>
              <p:cNvSpPr>
                <a:spLocks/>
              </p:cNvSpPr>
              <p:nvPr/>
            </p:nvSpPr>
            <p:spPr bwMode="auto">
              <a:xfrm>
                <a:off x="5729288" y="2792413"/>
                <a:ext cx="187325" cy="244475"/>
              </a:xfrm>
              <a:custGeom>
                <a:avLst/>
                <a:gdLst>
                  <a:gd name="T0" fmla="*/ 47 w 50"/>
                  <a:gd name="T1" fmla="*/ 42 h 65"/>
                  <a:gd name="T2" fmla="*/ 49 w 50"/>
                  <a:gd name="T3" fmla="*/ 7 h 65"/>
                  <a:gd name="T4" fmla="*/ 0 w 50"/>
                  <a:gd name="T5" fmla="*/ 0 h 65"/>
                  <a:gd name="T6" fmla="*/ 19 w 50"/>
                  <a:gd name="T7" fmla="*/ 52 h 65"/>
                  <a:gd name="T8" fmla="*/ 47 w 50"/>
                  <a:gd name="T9" fmla="*/ 42 h 65"/>
                </a:gdLst>
                <a:ahLst/>
                <a:cxnLst>
                  <a:cxn ang="0">
                    <a:pos x="T0" y="T1"/>
                  </a:cxn>
                  <a:cxn ang="0">
                    <a:pos x="T2" y="T3"/>
                  </a:cxn>
                  <a:cxn ang="0">
                    <a:pos x="T4" y="T5"/>
                  </a:cxn>
                  <a:cxn ang="0">
                    <a:pos x="T6" y="T7"/>
                  </a:cxn>
                  <a:cxn ang="0">
                    <a:pos x="T8" y="T9"/>
                  </a:cxn>
                </a:cxnLst>
                <a:rect l="0" t="0" r="r" b="b"/>
                <a:pathLst>
                  <a:path w="50" h="65">
                    <a:moveTo>
                      <a:pt x="47" y="42"/>
                    </a:moveTo>
                    <a:cubicBezTo>
                      <a:pt x="49" y="33"/>
                      <a:pt x="50" y="22"/>
                      <a:pt x="49" y="7"/>
                    </a:cubicBezTo>
                    <a:cubicBezTo>
                      <a:pt x="33" y="5"/>
                      <a:pt x="16" y="2"/>
                      <a:pt x="0" y="0"/>
                    </a:cubicBezTo>
                    <a:cubicBezTo>
                      <a:pt x="9" y="21"/>
                      <a:pt x="15" y="39"/>
                      <a:pt x="19" y="52"/>
                    </a:cubicBezTo>
                    <a:cubicBezTo>
                      <a:pt x="24" y="65"/>
                      <a:pt x="39" y="61"/>
                      <a:pt x="47" y="42"/>
                    </a:cubicBezTo>
                    <a:close/>
                  </a:path>
                </a:pathLst>
              </a:custGeom>
              <a:gradFill flip="none" rotWithShape="1">
                <a:gsLst>
                  <a:gs pos="25000">
                    <a:srgbClr val="FF7711"/>
                  </a:gs>
                  <a:gs pos="67000">
                    <a:srgbClr val="FFAA01"/>
                  </a:gs>
                  <a:gs pos="100000">
                    <a:srgbClr val="FFC000"/>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26"/>
              <p:cNvSpPr>
                <a:spLocks/>
              </p:cNvSpPr>
              <p:nvPr/>
            </p:nvSpPr>
            <p:spPr bwMode="auto">
              <a:xfrm>
                <a:off x="1979712" y="1342758"/>
                <a:ext cx="3938588" cy="2179638"/>
              </a:xfrm>
              <a:custGeom>
                <a:avLst/>
                <a:gdLst>
                  <a:gd name="T0" fmla="*/ 1022 w 1048"/>
                  <a:gd name="T1" fmla="*/ 317 h 580"/>
                  <a:gd name="T2" fmla="*/ 587 w 1048"/>
                  <a:gd name="T3" fmla="*/ 34 h 580"/>
                  <a:gd name="T4" fmla="*/ 85 w 1048"/>
                  <a:gd name="T5" fmla="*/ 215 h 580"/>
                  <a:gd name="T6" fmla="*/ 31 w 1048"/>
                  <a:gd name="T7" fmla="*/ 322 h 580"/>
                  <a:gd name="T8" fmla="*/ 4 w 1048"/>
                  <a:gd name="T9" fmla="*/ 545 h 580"/>
                  <a:gd name="T10" fmla="*/ 7 w 1048"/>
                  <a:gd name="T11" fmla="*/ 580 h 580"/>
                  <a:gd name="T12" fmla="*/ 62 w 1048"/>
                  <a:gd name="T13" fmla="*/ 550 h 580"/>
                  <a:gd name="T14" fmla="*/ 86 w 1048"/>
                  <a:gd name="T15" fmla="*/ 426 h 580"/>
                  <a:gd name="T16" fmla="*/ 88 w 1048"/>
                  <a:gd name="T17" fmla="*/ 420 h 580"/>
                  <a:gd name="T18" fmla="*/ 88 w 1048"/>
                  <a:gd name="T19" fmla="*/ 419 h 580"/>
                  <a:gd name="T20" fmla="*/ 332 w 1048"/>
                  <a:gd name="T21" fmla="*/ 133 h 580"/>
                  <a:gd name="T22" fmla="*/ 816 w 1048"/>
                  <a:gd name="T23" fmla="*/ 169 h 580"/>
                  <a:gd name="T24" fmla="*/ 999 w 1048"/>
                  <a:gd name="T25" fmla="*/ 384 h 580"/>
                  <a:gd name="T26" fmla="*/ 1048 w 1048"/>
                  <a:gd name="T27" fmla="*/ 391 h 580"/>
                  <a:gd name="T28" fmla="*/ 1035 w 1048"/>
                  <a:gd name="T29" fmla="*/ 343 h 580"/>
                  <a:gd name="T30" fmla="*/ 1022 w 1048"/>
                  <a:gd name="T31" fmla="*/ 31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8" h="580">
                    <a:moveTo>
                      <a:pt x="1022" y="317"/>
                    </a:moveTo>
                    <a:cubicBezTo>
                      <a:pt x="964" y="207"/>
                      <a:pt x="771" y="66"/>
                      <a:pt x="587" y="34"/>
                    </a:cubicBezTo>
                    <a:cubicBezTo>
                      <a:pt x="386" y="0"/>
                      <a:pt x="190" y="68"/>
                      <a:pt x="85" y="215"/>
                    </a:cubicBezTo>
                    <a:cubicBezTo>
                      <a:pt x="63" y="247"/>
                      <a:pt x="45" y="282"/>
                      <a:pt x="31" y="322"/>
                    </a:cubicBezTo>
                    <a:cubicBezTo>
                      <a:pt x="9" y="388"/>
                      <a:pt x="0" y="463"/>
                      <a:pt x="4" y="545"/>
                    </a:cubicBezTo>
                    <a:cubicBezTo>
                      <a:pt x="4" y="556"/>
                      <a:pt x="5" y="568"/>
                      <a:pt x="7" y="580"/>
                    </a:cubicBezTo>
                    <a:cubicBezTo>
                      <a:pt x="25" y="569"/>
                      <a:pt x="43" y="559"/>
                      <a:pt x="62" y="550"/>
                    </a:cubicBezTo>
                    <a:cubicBezTo>
                      <a:pt x="66" y="505"/>
                      <a:pt x="74" y="464"/>
                      <a:pt x="86" y="426"/>
                    </a:cubicBezTo>
                    <a:cubicBezTo>
                      <a:pt x="87" y="424"/>
                      <a:pt x="87" y="422"/>
                      <a:pt x="88" y="420"/>
                    </a:cubicBezTo>
                    <a:cubicBezTo>
                      <a:pt x="88" y="419"/>
                      <a:pt x="88" y="419"/>
                      <a:pt x="88" y="419"/>
                    </a:cubicBezTo>
                    <a:cubicBezTo>
                      <a:pt x="128" y="296"/>
                      <a:pt x="189" y="202"/>
                      <a:pt x="332" y="133"/>
                    </a:cubicBezTo>
                    <a:cubicBezTo>
                      <a:pt x="451" y="75"/>
                      <a:pt x="665" y="78"/>
                      <a:pt x="816" y="169"/>
                    </a:cubicBezTo>
                    <a:cubicBezTo>
                      <a:pt x="922" y="232"/>
                      <a:pt x="973" y="321"/>
                      <a:pt x="999" y="384"/>
                    </a:cubicBezTo>
                    <a:cubicBezTo>
                      <a:pt x="1015" y="386"/>
                      <a:pt x="1032" y="389"/>
                      <a:pt x="1048" y="391"/>
                    </a:cubicBezTo>
                    <a:cubicBezTo>
                      <a:pt x="1046" y="378"/>
                      <a:pt x="1042" y="362"/>
                      <a:pt x="1035" y="343"/>
                    </a:cubicBezTo>
                    <a:cubicBezTo>
                      <a:pt x="1031" y="335"/>
                      <a:pt x="1027" y="326"/>
                      <a:pt x="1022" y="317"/>
                    </a:cubicBezTo>
                    <a:close/>
                  </a:path>
                </a:pathLst>
              </a:custGeom>
              <a:solidFill>
                <a:schemeClr val="bg1">
                  <a:alpha val="20000"/>
                </a:schemeClr>
              </a:solidFill>
              <a:ln>
                <a:noFill/>
              </a:ln>
            </p:spPr>
            <p:txBody>
              <a:bodyPr/>
              <a:lstStyle/>
              <a:p>
                <a:pPr fontAlgn="auto">
                  <a:spcBef>
                    <a:spcPts val="0"/>
                  </a:spcBef>
                  <a:spcAft>
                    <a:spcPts val="0"/>
                  </a:spcAft>
                  <a:defRPr/>
                </a:pPr>
                <a:endParaRPr lang="zh-CN" altLang="en-US">
                  <a:latin typeface="+mn-lt"/>
                  <a:ea typeface="+mn-ea"/>
                </a:endParaRPr>
              </a:p>
            </p:txBody>
          </p:sp>
        </p:grpSp>
        <p:grpSp>
          <p:nvGrpSpPr>
            <p:cNvPr id="5" name="组合 62"/>
            <p:cNvGrpSpPr/>
            <p:nvPr/>
          </p:nvGrpSpPr>
          <p:grpSpPr>
            <a:xfrm>
              <a:off x="2974975" y="1849848"/>
              <a:ext cx="4254501" cy="3960402"/>
              <a:chOff x="2974975" y="1849848"/>
              <a:chExt cx="4254500" cy="3960402"/>
            </a:xfrm>
          </p:grpSpPr>
          <p:sp>
            <p:nvSpPr>
              <p:cNvPr id="14" name="Freeform 8"/>
              <p:cNvSpPr>
                <a:spLocks/>
              </p:cNvSpPr>
              <p:nvPr/>
            </p:nvSpPr>
            <p:spPr bwMode="auto">
              <a:xfrm>
                <a:off x="3689350" y="2032000"/>
                <a:ext cx="1246188" cy="496888"/>
              </a:xfrm>
              <a:custGeom>
                <a:avLst/>
                <a:gdLst>
                  <a:gd name="T0" fmla="*/ 332 w 332"/>
                  <a:gd name="T1" fmla="*/ 34 h 132"/>
                  <a:gd name="T2" fmla="*/ 325 w 332"/>
                  <a:gd name="T3" fmla="*/ 49 h 132"/>
                  <a:gd name="T4" fmla="*/ 319 w 332"/>
                  <a:gd name="T5" fmla="*/ 50 h 132"/>
                  <a:gd name="T6" fmla="*/ 11 w 332"/>
                  <a:gd name="T7" fmla="*/ 116 h 132"/>
                  <a:gd name="T8" fmla="*/ 0 w 332"/>
                  <a:gd name="T9" fmla="*/ 132 h 132"/>
                  <a:gd name="T10" fmla="*/ 12 w 332"/>
                  <a:gd name="T11" fmla="*/ 111 h 132"/>
                  <a:gd name="T12" fmla="*/ 23 w 332"/>
                  <a:gd name="T13" fmla="*/ 95 h 132"/>
                  <a:gd name="T14" fmla="*/ 327 w 332"/>
                  <a:gd name="T15" fmla="*/ 35 h 132"/>
                  <a:gd name="T16" fmla="*/ 332 w 332"/>
                  <a:gd name="T17"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132">
                    <a:moveTo>
                      <a:pt x="332" y="34"/>
                    </a:moveTo>
                    <a:cubicBezTo>
                      <a:pt x="329" y="39"/>
                      <a:pt x="327" y="44"/>
                      <a:pt x="325" y="49"/>
                    </a:cubicBezTo>
                    <a:cubicBezTo>
                      <a:pt x="324" y="50"/>
                      <a:pt x="322" y="51"/>
                      <a:pt x="319" y="50"/>
                    </a:cubicBezTo>
                    <a:cubicBezTo>
                      <a:pt x="260" y="41"/>
                      <a:pt x="87" y="17"/>
                      <a:pt x="11" y="116"/>
                    </a:cubicBezTo>
                    <a:cubicBezTo>
                      <a:pt x="7" y="121"/>
                      <a:pt x="3" y="126"/>
                      <a:pt x="0" y="132"/>
                    </a:cubicBezTo>
                    <a:cubicBezTo>
                      <a:pt x="4" y="125"/>
                      <a:pt x="8" y="118"/>
                      <a:pt x="12" y="111"/>
                    </a:cubicBezTo>
                    <a:cubicBezTo>
                      <a:pt x="16" y="105"/>
                      <a:pt x="19" y="100"/>
                      <a:pt x="23" y="95"/>
                    </a:cubicBezTo>
                    <a:cubicBezTo>
                      <a:pt x="98" y="0"/>
                      <a:pt x="268" y="25"/>
                      <a:pt x="327" y="35"/>
                    </a:cubicBezTo>
                    <a:cubicBezTo>
                      <a:pt x="329" y="35"/>
                      <a:pt x="331" y="35"/>
                      <a:pt x="332" y="34"/>
                    </a:cubicBezTo>
                    <a:close/>
                  </a:path>
                </a:pathLst>
              </a:custGeom>
              <a:gradFill flip="none" rotWithShape="1">
                <a:gsLst>
                  <a:gs pos="0">
                    <a:srgbClr val="119707"/>
                  </a:gs>
                  <a:gs pos="80000">
                    <a:srgbClr val="8AD53F"/>
                  </a:gs>
                  <a:gs pos="26650">
                    <a:srgbClr val="8AD53F"/>
                  </a:gs>
                  <a:gs pos="50000">
                    <a:srgbClr val="119707"/>
                  </a:gs>
                  <a:gs pos="100000">
                    <a:srgbClr val="119707"/>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12"/>
              <p:cNvSpPr>
                <a:spLocks/>
              </p:cNvSpPr>
              <p:nvPr/>
            </p:nvSpPr>
            <p:spPr bwMode="auto">
              <a:xfrm>
                <a:off x="2974975" y="2371725"/>
                <a:ext cx="4254500" cy="3438525"/>
              </a:xfrm>
              <a:custGeom>
                <a:avLst/>
                <a:gdLst>
                  <a:gd name="T0" fmla="*/ 52 w 1132"/>
                  <a:gd name="T1" fmla="*/ 22 h 915"/>
                  <a:gd name="T2" fmla="*/ 4 w 1132"/>
                  <a:gd name="T3" fmla="*/ 208 h 915"/>
                  <a:gd name="T4" fmla="*/ 6 w 1132"/>
                  <a:gd name="T5" fmla="*/ 233 h 915"/>
                  <a:gd name="T6" fmla="*/ 469 w 1132"/>
                  <a:gd name="T7" fmla="*/ 817 h 915"/>
                  <a:gd name="T8" fmla="*/ 861 w 1132"/>
                  <a:gd name="T9" fmla="*/ 907 h 915"/>
                  <a:gd name="T10" fmla="*/ 1127 w 1132"/>
                  <a:gd name="T11" fmla="*/ 795 h 915"/>
                  <a:gd name="T12" fmla="*/ 1132 w 1132"/>
                  <a:gd name="T13" fmla="*/ 771 h 915"/>
                  <a:gd name="T14" fmla="*/ 872 w 1132"/>
                  <a:gd name="T15" fmla="*/ 879 h 915"/>
                  <a:gd name="T16" fmla="*/ 483 w 1132"/>
                  <a:gd name="T17" fmla="*/ 785 h 915"/>
                  <a:gd name="T18" fmla="*/ 21 w 1132"/>
                  <a:gd name="T19" fmla="*/ 206 h 915"/>
                  <a:gd name="T20" fmla="*/ 19 w 1132"/>
                  <a:gd name="T21" fmla="*/ 182 h 915"/>
                  <a:gd name="T22" fmla="*/ 66 w 1132"/>
                  <a:gd name="T23" fmla="*/ 0 h 915"/>
                  <a:gd name="T24" fmla="*/ 52 w 1132"/>
                  <a:gd name="T25" fmla="*/ 2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2" h="915">
                    <a:moveTo>
                      <a:pt x="52" y="22"/>
                    </a:moveTo>
                    <a:cubicBezTo>
                      <a:pt x="19" y="73"/>
                      <a:pt x="0" y="137"/>
                      <a:pt x="4" y="208"/>
                    </a:cubicBezTo>
                    <a:cubicBezTo>
                      <a:pt x="4" y="217"/>
                      <a:pt x="5" y="225"/>
                      <a:pt x="6" y="233"/>
                    </a:cubicBezTo>
                    <a:cubicBezTo>
                      <a:pt x="31" y="457"/>
                      <a:pt x="211" y="682"/>
                      <a:pt x="469" y="817"/>
                    </a:cubicBezTo>
                    <a:cubicBezTo>
                      <a:pt x="597" y="884"/>
                      <a:pt x="735" y="915"/>
                      <a:pt x="861" y="907"/>
                    </a:cubicBezTo>
                    <a:cubicBezTo>
                      <a:pt x="969" y="901"/>
                      <a:pt x="1063" y="864"/>
                      <a:pt x="1127" y="795"/>
                    </a:cubicBezTo>
                    <a:cubicBezTo>
                      <a:pt x="1129" y="787"/>
                      <a:pt x="1130" y="779"/>
                      <a:pt x="1132" y="771"/>
                    </a:cubicBezTo>
                    <a:cubicBezTo>
                      <a:pt x="1070" y="839"/>
                      <a:pt x="978" y="873"/>
                      <a:pt x="872" y="879"/>
                    </a:cubicBezTo>
                    <a:cubicBezTo>
                      <a:pt x="747" y="885"/>
                      <a:pt x="611" y="852"/>
                      <a:pt x="483" y="785"/>
                    </a:cubicBezTo>
                    <a:cubicBezTo>
                      <a:pt x="227" y="650"/>
                      <a:pt x="47" y="427"/>
                      <a:pt x="21" y="206"/>
                    </a:cubicBezTo>
                    <a:cubicBezTo>
                      <a:pt x="20" y="198"/>
                      <a:pt x="19" y="190"/>
                      <a:pt x="19" y="182"/>
                    </a:cubicBezTo>
                    <a:cubicBezTo>
                      <a:pt x="15" y="113"/>
                      <a:pt x="33" y="50"/>
                      <a:pt x="66" y="0"/>
                    </a:cubicBezTo>
                    <a:cubicBezTo>
                      <a:pt x="62" y="7"/>
                      <a:pt x="57" y="15"/>
                      <a:pt x="52" y="22"/>
                    </a:cubicBezTo>
                    <a:close/>
                  </a:path>
                </a:pathLst>
              </a:custGeom>
              <a:gradFill flip="none" rotWithShape="1">
                <a:gsLst>
                  <a:gs pos="0">
                    <a:srgbClr val="119707"/>
                  </a:gs>
                  <a:gs pos="80000">
                    <a:srgbClr val="8AD53F"/>
                  </a:gs>
                  <a:gs pos="26650">
                    <a:srgbClr val="8AD53F"/>
                  </a:gs>
                  <a:gs pos="50000">
                    <a:srgbClr val="119707"/>
                  </a:gs>
                  <a:gs pos="100000">
                    <a:srgbClr val="119707"/>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18"/>
              <p:cNvSpPr>
                <a:spLocks/>
              </p:cNvSpPr>
              <p:nvPr/>
            </p:nvSpPr>
            <p:spPr bwMode="auto">
              <a:xfrm>
                <a:off x="3038475" y="2619375"/>
                <a:ext cx="4191000" cy="3078163"/>
              </a:xfrm>
              <a:custGeom>
                <a:avLst/>
                <a:gdLst>
                  <a:gd name="T0" fmla="*/ 857 w 1115"/>
                  <a:gd name="T1" fmla="*/ 806 h 819"/>
                  <a:gd name="T2" fmla="*/ 469 w 1115"/>
                  <a:gd name="T3" fmla="*/ 713 h 819"/>
                  <a:gd name="T4" fmla="*/ 6 w 1115"/>
                  <a:gd name="T5" fmla="*/ 134 h 819"/>
                  <a:gd name="T6" fmla="*/ 4 w 1115"/>
                  <a:gd name="T7" fmla="*/ 110 h 819"/>
                  <a:gd name="T8" fmla="*/ 18 w 1115"/>
                  <a:gd name="T9" fmla="*/ 0 h 819"/>
                  <a:gd name="T10" fmla="*/ 2 w 1115"/>
                  <a:gd name="T11" fmla="*/ 116 h 819"/>
                  <a:gd name="T12" fmla="*/ 4 w 1115"/>
                  <a:gd name="T13" fmla="*/ 140 h 819"/>
                  <a:gd name="T14" fmla="*/ 466 w 1115"/>
                  <a:gd name="T15" fmla="*/ 719 h 819"/>
                  <a:gd name="T16" fmla="*/ 855 w 1115"/>
                  <a:gd name="T17" fmla="*/ 813 h 819"/>
                  <a:gd name="T18" fmla="*/ 1115 w 1115"/>
                  <a:gd name="T19" fmla="*/ 705 h 819"/>
                  <a:gd name="T20" fmla="*/ 1098 w 1115"/>
                  <a:gd name="T21" fmla="*/ 717 h 819"/>
                  <a:gd name="T22" fmla="*/ 857 w 1115"/>
                  <a:gd name="T23" fmla="*/ 80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5" h="819">
                    <a:moveTo>
                      <a:pt x="857" y="806"/>
                    </a:moveTo>
                    <a:cubicBezTo>
                      <a:pt x="733" y="812"/>
                      <a:pt x="596" y="780"/>
                      <a:pt x="469" y="713"/>
                    </a:cubicBezTo>
                    <a:cubicBezTo>
                      <a:pt x="213" y="577"/>
                      <a:pt x="32" y="354"/>
                      <a:pt x="6" y="134"/>
                    </a:cubicBezTo>
                    <a:cubicBezTo>
                      <a:pt x="5" y="126"/>
                      <a:pt x="5" y="118"/>
                      <a:pt x="4" y="110"/>
                    </a:cubicBezTo>
                    <a:cubicBezTo>
                      <a:pt x="2" y="70"/>
                      <a:pt x="7" y="34"/>
                      <a:pt x="18" y="0"/>
                    </a:cubicBezTo>
                    <a:cubicBezTo>
                      <a:pt x="6" y="36"/>
                      <a:pt x="0" y="74"/>
                      <a:pt x="2" y="116"/>
                    </a:cubicBezTo>
                    <a:cubicBezTo>
                      <a:pt x="2" y="124"/>
                      <a:pt x="3" y="132"/>
                      <a:pt x="4" y="140"/>
                    </a:cubicBezTo>
                    <a:cubicBezTo>
                      <a:pt x="30" y="361"/>
                      <a:pt x="210" y="584"/>
                      <a:pt x="466" y="719"/>
                    </a:cubicBezTo>
                    <a:cubicBezTo>
                      <a:pt x="594" y="786"/>
                      <a:pt x="730" y="819"/>
                      <a:pt x="855" y="813"/>
                    </a:cubicBezTo>
                    <a:cubicBezTo>
                      <a:pt x="961" y="807"/>
                      <a:pt x="1053" y="773"/>
                      <a:pt x="1115" y="705"/>
                    </a:cubicBezTo>
                    <a:cubicBezTo>
                      <a:pt x="1109" y="710"/>
                      <a:pt x="1104" y="714"/>
                      <a:pt x="1098" y="717"/>
                    </a:cubicBezTo>
                    <a:cubicBezTo>
                      <a:pt x="1037" y="772"/>
                      <a:pt x="953" y="801"/>
                      <a:pt x="857" y="806"/>
                    </a:cubicBezTo>
                    <a:close/>
                  </a:path>
                </a:pathLst>
              </a:custGeom>
              <a:solidFill>
                <a:schemeClr val="bg1"/>
              </a:solidFill>
              <a:ln>
                <a:noFill/>
              </a:ln>
            </p:spPr>
            <p:txBody>
              <a:bodyPr/>
              <a:lstStyle/>
              <a:p>
                <a:pPr fontAlgn="auto">
                  <a:spcBef>
                    <a:spcPts val="0"/>
                  </a:spcBef>
                  <a:spcAft>
                    <a:spcPts val="0"/>
                  </a:spcAft>
                  <a:defRPr/>
                </a:pPr>
                <a:endParaRPr lang="zh-CN" altLang="en-US">
                  <a:latin typeface="+mn-lt"/>
                  <a:ea typeface="+mn-ea"/>
                </a:endParaRPr>
              </a:p>
            </p:txBody>
          </p:sp>
          <p:sp>
            <p:nvSpPr>
              <p:cNvPr id="17" name="Freeform 19"/>
              <p:cNvSpPr>
                <a:spLocks/>
              </p:cNvSpPr>
              <p:nvPr/>
            </p:nvSpPr>
            <p:spPr bwMode="auto">
              <a:xfrm>
                <a:off x="3676650" y="2006600"/>
                <a:ext cx="1258888" cy="563563"/>
              </a:xfrm>
              <a:custGeom>
                <a:avLst/>
                <a:gdLst>
                  <a:gd name="T0" fmla="*/ 29 w 335"/>
                  <a:gd name="T1" fmla="*/ 95 h 150"/>
                  <a:gd name="T2" fmla="*/ 0 w 335"/>
                  <a:gd name="T3" fmla="*/ 150 h 150"/>
                  <a:gd name="T4" fmla="*/ 26 w 335"/>
                  <a:gd name="T5" fmla="*/ 102 h 150"/>
                  <a:gd name="T6" fmla="*/ 330 w 335"/>
                  <a:gd name="T7" fmla="*/ 42 h 150"/>
                  <a:gd name="T8" fmla="*/ 334 w 335"/>
                  <a:gd name="T9" fmla="*/ 39 h 150"/>
                  <a:gd name="T10" fmla="*/ 332 w 335"/>
                  <a:gd name="T11" fmla="*/ 35 h 150"/>
                  <a:gd name="T12" fmla="*/ 332 w 335"/>
                  <a:gd name="T13" fmla="*/ 35 h 150"/>
                  <a:gd name="T14" fmla="*/ 29 w 335"/>
                  <a:gd name="T15" fmla="*/ 95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150">
                    <a:moveTo>
                      <a:pt x="29" y="95"/>
                    </a:moveTo>
                    <a:cubicBezTo>
                      <a:pt x="16" y="112"/>
                      <a:pt x="7" y="130"/>
                      <a:pt x="0" y="150"/>
                    </a:cubicBezTo>
                    <a:cubicBezTo>
                      <a:pt x="7" y="133"/>
                      <a:pt x="15" y="117"/>
                      <a:pt x="26" y="102"/>
                    </a:cubicBezTo>
                    <a:cubicBezTo>
                      <a:pt x="101" y="7"/>
                      <a:pt x="271" y="32"/>
                      <a:pt x="330" y="42"/>
                    </a:cubicBezTo>
                    <a:cubicBezTo>
                      <a:pt x="334" y="43"/>
                      <a:pt x="335" y="41"/>
                      <a:pt x="334" y="39"/>
                    </a:cubicBezTo>
                    <a:cubicBezTo>
                      <a:pt x="334" y="38"/>
                      <a:pt x="333" y="37"/>
                      <a:pt x="332" y="35"/>
                    </a:cubicBezTo>
                    <a:cubicBezTo>
                      <a:pt x="332" y="35"/>
                      <a:pt x="332" y="35"/>
                      <a:pt x="332" y="35"/>
                    </a:cubicBezTo>
                    <a:cubicBezTo>
                      <a:pt x="273" y="25"/>
                      <a:pt x="103" y="0"/>
                      <a:pt x="29" y="95"/>
                    </a:cubicBezTo>
                    <a:close/>
                  </a:path>
                </a:pathLst>
              </a:custGeom>
              <a:solidFill>
                <a:schemeClr val="bg1"/>
              </a:solidFill>
              <a:ln>
                <a:noFill/>
              </a:ln>
            </p:spPr>
            <p:txBody>
              <a:bodyPr/>
              <a:lstStyle/>
              <a:p>
                <a:pPr fontAlgn="auto">
                  <a:spcBef>
                    <a:spcPts val="0"/>
                  </a:spcBef>
                  <a:spcAft>
                    <a:spcPts val="0"/>
                  </a:spcAft>
                  <a:defRPr/>
                </a:pPr>
                <a:endParaRPr lang="zh-CN" altLang="en-US">
                  <a:latin typeface="+mn-lt"/>
                  <a:ea typeface="+mn-ea"/>
                </a:endParaRPr>
              </a:p>
            </p:txBody>
          </p:sp>
          <p:sp>
            <p:nvSpPr>
              <p:cNvPr id="18" name="Freeform 29"/>
              <p:cNvSpPr>
                <a:spLocks/>
              </p:cNvSpPr>
              <p:nvPr/>
            </p:nvSpPr>
            <p:spPr bwMode="auto">
              <a:xfrm>
                <a:off x="3052305" y="1873747"/>
                <a:ext cx="4112083" cy="3776928"/>
              </a:xfrm>
              <a:custGeom>
                <a:avLst/>
                <a:gdLst/>
                <a:ahLst/>
                <a:cxnLst/>
                <a:rect l="l" t="t" r="r" b="b"/>
                <a:pathLst>
                  <a:path w="4112083" h="3776928">
                    <a:moveTo>
                      <a:pt x="1147208" y="843"/>
                    </a:moveTo>
                    <a:cubicBezTo>
                      <a:pt x="1537835" y="19645"/>
                      <a:pt x="1819537" y="196383"/>
                      <a:pt x="1872121" y="264070"/>
                    </a:cubicBezTo>
                    <a:cubicBezTo>
                      <a:pt x="1650516" y="226466"/>
                      <a:pt x="1011991" y="132457"/>
                      <a:pt x="734045" y="489694"/>
                    </a:cubicBezTo>
                    <a:cubicBezTo>
                      <a:pt x="685217" y="553620"/>
                      <a:pt x="651413" y="621307"/>
                      <a:pt x="625121" y="696515"/>
                    </a:cubicBezTo>
                    <a:cubicBezTo>
                      <a:pt x="591395" y="797809"/>
                      <a:pt x="576362" y="910333"/>
                      <a:pt x="576348" y="1026616"/>
                    </a:cubicBezTo>
                    <a:lnTo>
                      <a:pt x="576348" y="1026616"/>
                    </a:lnTo>
                    <a:cubicBezTo>
                      <a:pt x="580106" y="1090515"/>
                      <a:pt x="583863" y="1150654"/>
                      <a:pt x="595136" y="1218312"/>
                    </a:cubicBezTo>
                    <a:cubicBezTo>
                      <a:pt x="659012" y="1628014"/>
                      <a:pt x="884457" y="2075303"/>
                      <a:pt x="1181293" y="2409831"/>
                    </a:cubicBezTo>
                    <a:cubicBezTo>
                      <a:pt x="1722362" y="3018746"/>
                      <a:pt x="2199555" y="3300651"/>
                      <a:pt x="2725594" y="3488588"/>
                    </a:cubicBezTo>
                    <a:cubicBezTo>
                      <a:pt x="3214059" y="3661490"/>
                      <a:pt x="3713796" y="3706594"/>
                      <a:pt x="4112083" y="3439724"/>
                    </a:cubicBezTo>
                    <a:cubicBezTo>
                      <a:pt x="3882880" y="3646455"/>
                      <a:pt x="3567257" y="3755458"/>
                      <a:pt x="3206544" y="3774252"/>
                    </a:cubicBezTo>
                    <a:cubicBezTo>
                      <a:pt x="2740624" y="3796804"/>
                      <a:pt x="2225857" y="3676525"/>
                      <a:pt x="1748664" y="3424689"/>
                    </a:cubicBezTo>
                    <a:cubicBezTo>
                      <a:pt x="786764" y="2913501"/>
                      <a:pt x="106671" y="2075303"/>
                      <a:pt x="8978" y="1248382"/>
                    </a:cubicBezTo>
                    <a:cubicBezTo>
                      <a:pt x="8978" y="1225829"/>
                      <a:pt x="5220" y="1207035"/>
                      <a:pt x="5220" y="1184483"/>
                    </a:cubicBezTo>
                    <a:cubicBezTo>
                      <a:pt x="5230" y="1184480"/>
                      <a:pt x="5239" y="1184477"/>
                      <a:pt x="5249" y="1184474"/>
                    </a:cubicBezTo>
                    <a:lnTo>
                      <a:pt x="1620" y="1159043"/>
                    </a:lnTo>
                    <a:cubicBezTo>
                      <a:pt x="-5892" y="1008627"/>
                      <a:pt x="12888" y="873253"/>
                      <a:pt x="54205" y="745400"/>
                    </a:cubicBezTo>
                    <a:cubicBezTo>
                      <a:pt x="219470" y="279112"/>
                      <a:pt x="688973" y="-17959"/>
                      <a:pt x="1147208" y="843"/>
                    </a:cubicBezTo>
                    <a:close/>
                  </a:path>
                </a:pathLst>
              </a:custGeom>
              <a:gradFill flip="none" rotWithShape="1">
                <a:gsLst>
                  <a:gs pos="0">
                    <a:srgbClr val="8AD53F"/>
                  </a:gs>
                  <a:gs pos="39000">
                    <a:srgbClr val="119707"/>
                  </a:gs>
                  <a:gs pos="96000">
                    <a:srgbClr val="8AD53F"/>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25"/>
              <p:cNvSpPr>
                <a:spLocks/>
              </p:cNvSpPr>
              <p:nvPr/>
            </p:nvSpPr>
            <p:spPr bwMode="auto">
              <a:xfrm>
                <a:off x="3049784" y="1849848"/>
                <a:ext cx="1878013" cy="1203325"/>
              </a:xfrm>
              <a:custGeom>
                <a:avLst/>
                <a:gdLst>
                  <a:gd name="T0" fmla="*/ 307 w 500"/>
                  <a:gd name="T1" fmla="*/ 5 h 320"/>
                  <a:gd name="T2" fmla="*/ 16 w 500"/>
                  <a:gd name="T3" fmla="*/ 203 h 320"/>
                  <a:gd name="T4" fmla="*/ 2 w 500"/>
                  <a:gd name="T5" fmla="*/ 313 h 320"/>
                  <a:gd name="T6" fmla="*/ 3 w 500"/>
                  <a:gd name="T7" fmla="*/ 320 h 320"/>
                  <a:gd name="T8" fmla="*/ 155 w 500"/>
                  <a:gd name="T9" fmla="*/ 278 h 320"/>
                  <a:gd name="T10" fmla="*/ 168 w 500"/>
                  <a:gd name="T11" fmla="*/ 190 h 320"/>
                  <a:gd name="T12" fmla="*/ 197 w 500"/>
                  <a:gd name="T13" fmla="*/ 135 h 320"/>
                  <a:gd name="T14" fmla="*/ 500 w 500"/>
                  <a:gd name="T15" fmla="*/ 75 h 320"/>
                  <a:gd name="T16" fmla="*/ 500 w 500"/>
                  <a:gd name="T17" fmla="*/ 75 h 320"/>
                  <a:gd name="T18" fmla="*/ 307 w 500"/>
                  <a:gd name="T19"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320">
                    <a:moveTo>
                      <a:pt x="307" y="5"/>
                    </a:moveTo>
                    <a:cubicBezTo>
                      <a:pt x="185" y="0"/>
                      <a:pt x="60" y="79"/>
                      <a:pt x="16" y="203"/>
                    </a:cubicBezTo>
                    <a:cubicBezTo>
                      <a:pt x="5" y="237"/>
                      <a:pt x="0" y="273"/>
                      <a:pt x="2" y="313"/>
                    </a:cubicBezTo>
                    <a:cubicBezTo>
                      <a:pt x="2" y="315"/>
                      <a:pt x="3" y="318"/>
                      <a:pt x="3" y="320"/>
                    </a:cubicBezTo>
                    <a:cubicBezTo>
                      <a:pt x="52" y="304"/>
                      <a:pt x="103" y="290"/>
                      <a:pt x="155" y="278"/>
                    </a:cubicBezTo>
                    <a:cubicBezTo>
                      <a:pt x="155" y="247"/>
                      <a:pt x="159" y="217"/>
                      <a:pt x="168" y="190"/>
                    </a:cubicBezTo>
                    <a:cubicBezTo>
                      <a:pt x="175" y="170"/>
                      <a:pt x="184" y="152"/>
                      <a:pt x="197" y="135"/>
                    </a:cubicBezTo>
                    <a:cubicBezTo>
                      <a:pt x="271" y="40"/>
                      <a:pt x="441" y="65"/>
                      <a:pt x="500" y="75"/>
                    </a:cubicBezTo>
                    <a:cubicBezTo>
                      <a:pt x="500" y="75"/>
                      <a:pt x="500" y="75"/>
                      <a:pt x="500" y="75"/>
                    </a:cubicBezTo>
                    <a:cubicBezTo>
                      <a:pt x="486" y="57"/>
                      <a:pt x="411" y="10"/>
                      <a:pt x="307" y="5"/>
                    </a:cubicBezTo>
                    <a:close/>
                  </a:path>
                </a:pathLst>
              </a:custGeom>
              <a:solidFill>
                <a:schemeClr val="bg1">
                  <a:alpha val="20000"/>
                </a:schemeClr>
              </a:solidFill>
              <a:ln>
                <a:noFill/>
              </a:ln>
            </p:spPr>
            <p:txBody>
              <a:bodyPr/>
              <a:lstStyle/>
              <a:p>
                <a:pPr fontAlgn="auto">
                  <a:spcBef>
                    <a:spcPts val="0"/>
                  </a:spcBef>
                  <a:spcAft>
                    <a:spcPts val="0"/>
                  </a:spcAft>
                  <a:defRPr/>
                </a:pPr>
                <a:endParaRPr lang="zh-CN" altLang="en-US">
                  <a:latin typeface="+mn-lt"/>
                  <a:ea typeface="+mn-ea"/>
                </a:endParaRPr>
              </a:p>
            </p:txBody>
          </p:sp>
        </p:grpSp>
        <p:grpSp>
          <p:nvGrpSpPr>
            <p:cNvPr id="6" name="组合 63"/>
            <p:cNvGrpSpPr/>
            <p:nvPr/>
          </p:nvGrpSpPr>
          <p:grpSpPr>
            <a:xfrm>
              <a:off x="3846513" y="1901825"/>
              <a:ext cx="3115882" cy="2949575"/>
              <a:chOff x="3846513" y="1901825"/>
              <a:chExt cx="3115881" cy="2949575"/>
            </a:xfrm>
          </p:grpSpPr>
          <p:sp>
            <p:nvSpPr>
              <p:cNvPr id="7" name="Freeform 6"/>
              <p:cNvSpPr>
                <a:spLocks/>
              </p:cNvSpPr>
              <p:nvPr/>
            </p:nvSpPr>
            <p:spPr bwMode="auto">
              <a:xfrm>
                <a:off x="5984875" y="1901825"/>
                <a:ext cx="792163" cy="1608138"/>
              </a:xfrm>
              <a:custGeom>
                <a:avLst/>
                <a:gdLst>
                  <a:gd name="T0" fmla="*/ 209 w 211"/>
                  <a:gd name="T1" fmla="*/ 411 h 428"/>
                  <a:gd name="T2" fmla="*/ 208 w 211"/>
                  <a:gd name="T3" fmla="*/ 428 h 428"/>
                  <a:gd name="T4" fmla="*/ 198 w 211"/>
                  <a:gd name="T5" fmla="*/ 326 h 428"/>
                  <a:gd name="T6" fmla="*/ 144 w 211"/>
                  <a:gd name="T7" fmla="*/ 189 h 428"/>
                  <a:gd name="T8" fmla="*/ 2 w 211"/>
                  <a:gd name="T9" fmla="*/ 6 h 428"/>
                  <a:gd name="T10" fmla="*/ 0 w 211"/>
                  <a:gd name="T11" fmla="*/ 0 h 428"/>
                  <a:gd name="T12" fmla="*/ 143 w 211"/>
                  <a:gd name="T13" fmla="*/ 178 h 428"/>
                  <a:gd name="T14" fmla="*/ 198 w 211"/>
                  <a:gd name="T15" fmla="*/ 312 h 428"/>
                  <a:gd name="T16" fmla="*/ 209 w 211"/>
                  <a:gd name="T17" fmla="*/ 41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28">
                    <a:moveTo>
                      <a:pt x="209" y="411"/>
                    </a:moveTo>
                    <a:cubicBezTo>
                      <a:pt x="209" y="416"/>
                      <a:pt x="208" y="422"/>
                      <a:pt x="208" y="428"/>
                    </a:cubicBezTo>
                    <a:cubicBezTo>
                      <a:pt x="210" y="396"/>
                      <a:pt x="206" y="362"/>
                      <a:pt x="198" y="326"/>
                    </a:cubicBezTo>
                    <a:cubicBezTo>
                      <a:pt x="189" y="285"/>
                      <a:pt x="172" y="238"/>
                      <a:pt x="144" y="189"/>
                    </a:cubicBezTo>
                    <a:cubicBezTo>
                      <a:pt x="112" y="132"/>
                      <a:pt x="67" y="70"/>
                      <a:pt x="2" y="6"/>
                    </a:cubicBezTo>
                    <a:cubicBezTo>
                      <a:pt x="1" y="4"/>
                      <a:pt x="1" y="2"/>
                      <a:pt x="0" y="0"/>
                    </a:cubicBezTo>
                    <a:cubicBezTo>
                      <a:pt x="65" y="63"/>
                      <a:pt x="111" y="123"/>
                      <a:pt x="143" y="178"/>
                    </a:cubicBezTo>
                    <a:cubicBezTo>
                      <a:pt x="171" y="226"/>
                      <a:pt x="188" y="271"/>
                      <a:pt x="198" y="312"/>
                    </a:cubicBezTo>
                    <a:cubicBezTo>
                      <a:pt x="207" y="347"/>
                      <a:pt x="211" y="380"/>
                      <a:pt x="209" y="411"/>
                    </a:cubicBezTo>
                    <a:close/>
                  </a:path>
                </a:pathLst>
              </a:custGeom>
              <a:gradFill flip="none" rotWithShape="1">
                <a:gsLst>
                  <a:gs pos="0">
                    <a:srgbClr val="00B0F0">
                      <a:shade val="30000"/>
                      <a:satMod val="115000"/>
                    </a:srgbClr>
                  </a:gs>
                  <a:gs pos="50000">
                    <a:srgbClr val="0070C0"/>
                  </a:gs>
                  <a:gs pos="21650">
                    <a:srgbClr val="00B8FF"/>
                  </a:gs>
                  <a:gs pos="77100">
                    <a:srgbClr val="00B8FF"/>
                  </a:gs>
                  <a:gs pos="100000">
                    <a:srgbClr val="0070C0"/>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11"/>
              <p:cNvSpPr>
                <a:spLocks/>
              </p:cNvSpPr>
              <p:nvPr/>
            </p:nvSpPr>
            <p:spPr bwMode="auto">
              <a:xfrm>
                <a:off x="3846513" y="2698750"/>
                <a:ext cx="3111500" cy="2152650"/>
              </a:xfrm>
              <a:custGeom>
                <a:avLst/>
                <a:gdLst>
                  <a:gd name="T0" fmla="*/ 21 w 828"/>
                  <a:gd name="T1" fmla="*/ 22 h 573"/>
                  <a:gd name="T2" fmla="*/ 8 w 828"/>
                  <a:gd name="T3" fmla="*/ 129 h 573"/>
                  <a:gd name="T4" fmla="*/ 16 w 828"/>
                  <a:gd name="T5" fmla="*/ 165 h 573"/>
                  <a:gd name="T6" fmla="*/ 516 w 828"/>
                  <a:gd name="T7" fmla="*/ 556 h 573"/>
                  <a:gd name="T8" fmla="*/ 827 w 828"/>
                  <a:gd name="T9" fmla="*/ 315 h 573"/>
                  <a:gd name="T10" fmla="*/ 828 w 828"/>
                  <a:gd name="T11" fmla="*/ 297 h 573"/>
                  <a:gd name="T12" fmla="*/ 527 w 828"/>
                  <a:gd name="T13" fmla="*/ 528 h 573"/>
                  <a:gd name="T14" fmla="*/ 30 w 828"/>
                  <a:gd name="T15" fmla="*/ 139 h 573"/>
                  <a:gd name="T16" fmla="*/ 21 w 828"/>
                  <a:gd name="T17" fmla="*/ 104 h 573"/>
                  <a:gd name="T18" fmla="*/ 33 w 828"/>
                  <a:gd name="T19" fmla="*/ 0 h 573"/>
                  <a:gd name="T20" fmla="*/ 21 w 828"/>
                  <a:gd name="T21" fmla="*/ 2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8" h="573">
                    <a:moveTo>
                      <a:pt x="21" y="22"/>
                    </a:moveTo>
                    <a:cubicBezTo>
                      <a:pt x="8" y="45"/>
                      <a:pt x="0" y="81"/>
                      <a:pt x="8" y="129"/>
                    </a:cubicBezTo>
                    <a:cubicBezTo>
                      <a:pt x="10" y="140"/>
                      <a:pt x="13" y="152"/>
                      <a:pt x="16" y="165"/>
                    </a:cubicBezTo>
                    <a:cubicBezTo>
                      <a:pt x="67" y="335"/>
                      <a:pt x="301" y="534"/>
                      <a:pt x="516" y="556"/>
                    </a:cubicBezTo>
                    <a:cubicBezTo>
                      <a:pt x="693" y="573"/>
                      <a:pt x="815" y="477"/>
                      <a:pt x="827" y="315"/>
                    </a:cubicBezTo>
                    <a:cubicBezTo>
                      <a:pt x="828" y="309"/>
                      <a:pt x="828" y="303"/>
                      <a:pt x="828" y="297"/>
                    </a:cubicBezTo>
                    <a:cubicBezTo>
                      <a:pt x="819" y="454"/>
                      <a:pt x="701" y="547"/>
                      <a:pt x="527" y="528"/>
                    </a:cubicBezTo>
                    <a:cubicBezTo>
                      <a:pt x="314" y="504"/>
                      <a:pt x="82" y="306"/>
                      <a:pt x="30" y="139"/>
                    </a:cubicBezTo>
                    <a:cubicBezTo>
                      <a:pt x="26" y="127"/>
                      <a:pt x="23" y="115"/>
                      <a:pt x="21" y="104"/>
                    </a:cubicBezTo>
                    <a:cubicBezTo>
                      <a:pt x="13" y="57"/>
                      <a:pt x="21" y="22"/>
                      <a:pt x="33" y="0"/>
                    </a:cubicBezTo>
                    <a:cubicBezTo>
                      <a:pt x="29" y="7"/>
                      <a:pt x="25" y="15"/>
                      <a:pt x="21" y="22"/>
                    </a:cubicBezTo>
                    <a:close/>
                  </a:path>
                </a:pathLst>
              </a:custGeom>
              <a:gradFill flip="none" rotWithShape="1">
                <a:gsLst>
                  <a:gs pos="0">
                    <a:srgbClr val="00B0F0">
                      <a:shade val="30000"/>
                      <a:satMod val="115000"/>
                    </a:srgbClr>
                  </a:gs>
                  <a:gs pos="50000">
                    <a:srgbClr val="0070C0"/>
                  </a:gs>
                  <a:gs pos="21650">
                    <a:srgbClr val="00B8FF"/>
                  </a:gs>
                  <a:gs pos="77100">
                    <a:srgbClr val="00B8FF"/>
                  </a:gs>
                  <a:gs pos="100000">
                    <a:srgbClr val="0070C0"/>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16"/>
              <p:cNvSpPr>
                <a:spLocks/>
              </p:cNvSpPr>
              <p:nvPr/>
            </p:nvSpPr>
            <p:spPr bwMode="auto">
              <a:xfrm>
                <a:off x="5984875" y="1901825"/>
                <a:ext cx="811213" cy="1735138"/>
              </a:xfrm>
              <a:custGeom>
                <a:avLst/>
                <a:gdLst>
                  <a:gd name="T0" fmla="*/ 0 w 216"/>
                  <a:gd name="T1" fmla="*/ 0 h 462"/>
                  <a:gd name="T2" fmla="*/ 143 w 216"/>
                  <a:gd name="T3" fmla="*/ 178 h 462"/>
                  <a:gd name="T4" fmla="*/ 198 w 216"/>
                  <a:gd name="T5" fmla="*/ 312 h 462"/>
                  <a:gd name="T6" fmla="*/ 200 w 216"/>
                  <a:gd name="T7" fmla="*/ 462 h 462"/>
                  <a:gd name="T8" fmla="*/ 200 w 216"/>
                  <a:gd name="T9" fmla="*/ 305 h 462"/>
                  <a:gd name="T10" fmla="*/ 145 w 216"/>
                  <a:gd name="T11" fmla="*/ 171 h 462"/>
                  <a:gd name="T12" fmla="*/ 124 w 216"/>
                  <a:gd name="T13" fmla="*/ 138 h 462"/>
                  <a:gd name="T14" fmla="*/ 0 w 216"/>
                  <a:gd name="T15" fmla="*/ 0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462">
                    <a:moveTo>
                      <a:pt x="0" y="0"/>
                    </a:moveTo>
                    <a:cubicBezTo>
                      <a:pt x="65" y="63"/>
                      <a:pt x="111" y="123"/>
                      <a:pt x="143" y="178"/>
                    </a:cubicBezTo>
                    <a:cubicBezTo>
                      <a:pt x="171" y="226"/>
                      <a:pt x="188" y="271"/>
                      <a:pt x="198" y="312"/>
                    </a:cubicBezTo>
                    <a:cubicBezTo>
                      <a:pt x="211" y="366"/>
                      <a:pt x="214" y="416"/>
                      <a:pt x="200" y="462"/>
                    </a:cubicBezTo>
                    <a:cubicBezTo>
                      <a:pt x="216" y="414"/>
                      <a:pt x="214" y="362"/>
                      <a:pt x="200" y="305"/>
                    </a:cubicBezTo>
                    <a:cubicBezTo>
                      <a:pt x="191" y="265"/>
                      <a:pt x="173" y="220"/>
                      <a:pt x="145" y="171"/>
                    </a:cubicBezTo>
                    <a:cubicBezTo>
                      <a:pt x="138" y="160"/>
                      <a:pt x="131" y="149"/>
                      <a:pt x="124" y="138"/>
                    </a:cubicBezTo>
                    <a:cubicBezTo>
                      <a:pt x="89" y="91"/>
                      <a:pt x="48" y="44"/>
                      <a:pt x="0" y="0"/>
                    </a:cubicBezTo>
                    <a:close/>
                  </a:path>
                </a:pathLst>
              </a:custGeom>
              <a:solidFill>
                <a:schemeClr val="bg1"/>
              </a:solidFill>
              <a:ln>
                <a:noFill/>
              </a:ln>
            </p:spPr>
            <p:txBody>
              <a:bodyPr/>
              <a:lstStyle/>
              <a:p>
                <a:pPr fontAlgn="auto">
                  <a:spcBef>
                    <a:spcPts val="0"/>
                  </a:spcBef>
                  <a:spcAft>
                    <a:spcPts val="0"/>
                  </a:spcAft>
                  <a:defRPr/>
                </a:pPr>
                <a:endParaRPr lang="zh-CN" altLang="en-US">
                  <a:latin typeface="+mn-lt"/>
                  <a:ea typeface="+mn-ea"/>
                </a:endParaRPr>
              </a:p>
            </p:txBody>
          </p:sp>
          <p:sp>
            <p:nvSpPr>
              <p:cNvPr id="10" name="Freeform 17"/>
              <p:cNvSpPr>
                <a:spLocks/>
              </p:cNvSpPr>
              <p:nvPr/>
            </p:nvSpPr>
            <p:spPr bwMode="auto">
              <a:xfrm>
                <a:off x="3903663" y="2757488"/>
                <a:ext cx="3009900" cy="1984375"/>
              </a:xfrm>
              <a:custGeom>
                <a:avLst/>
                <a:gdLst>
                  <a:gd name="T0" fmla="*/ 514 w 801"/>
                  <a:gd name="T1" fmla="*/ 505 h 528"/>
                  <a:gd name="T2" fmla="*/ 17 w 801"/>
                  <a:gd name="T3" fmla="*/ 117 h 528"/>
                  <a:gd name="T4" fmla="*/ 8 w 801"/>
                  <a:gd name="T5" fmla="*/ 81 h 528"/>
                  <a:gd name="T6" fmla="*/ 11 w 801"/>
                  <a:gd name="T7" fmla="*/ 0 h 528"/>
                  <a:gd name="T8" fmla="*/ 6 w 801"/>
                  <a:gd name="T9" fmla="*/ 88 h 528"/>
                  <a:gd name="T10" fmla="*/ 15 w 801"/>
                  <a:gd name="T11" fmla="*/ 123 h 528"/>
                  <a:gd name="T12" fmla="*/ 512 w 801"/>
                  <a:gd name="T13" fmla="*/ 512 h 528"/>
                  <a:gd name="T14" fmla="*/ 801 w 801"/>
                  <a:gd name="T15" fmla="*/ 351 h 528"/>
                  <a:gd name="T16" fmla="*/ 514 w 801"/>
                  <a:gd name="T17" fmla="*/ 505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528">
                    <a:moveTo>
                      <a:pt x="514" y="505"/>
                    </a:moveTo>
                    <a:cubicBezTo>
                      <a:pt x="301" y="482"/>
                      <a:pt x="69" y="284"/>
                      <a:pt x="17" y="117"/>
                    </a:cubicBezTo>
                    <a:cubicBezTo>
                      <a:pt x="13" y="104"/>
                      <a:pt x="10" y="92"/>
                      <a:pt x="8" y="81"/>
                    </a:cubicBezTo>
                    <a:cubicBezTo>
                      <a:pt x="3" y="48"/>
                      <a:pt x="5" y="21"/>
                      <a:pt x="11" y="0"/>
                    </a:cubicBezTo>
                    <a:cubicBezTo>
                      <a:pt x="3" y="22"/>
                      <a:pt x="0" y="51"/>
                      <a:pt x="6" y="88"/>
                    </a:cubicBezTo>
                    <a:cubicBezTo>
                      <a:pt x="8" y="99"/>
                      <a:pt x="11" y="111"/>
                      <a:pt x="15" y="123"/>
                    </a:cubicBezTo>
                    <a:cubicBezTo>
                      <a:pt x="67" y="290"/>
                      <a:pt x="299" y="488"/>
                      <a:pt x="512" y="512"/>
                    </a:cubicBezTo>
                    <a:cubicBezTo>
                      <a:pt x="658" y="528"/>
                      <a:pt x="765" y="464"/>
                      <a:pt x="801" y="351"/>
                    </a:cubicBezTo>
                    <a:cubicBezTo>
                      <a:pt x="763" y="460"/>
                      <a:pt x="657" y="521"/>
                      <a:pt x="514" y="505"/>
                    </a:cubicBezTo>
                    <a:close/>
                  </a:path>
                </a:pathLst>
              </a:custGeom>
              <a:solidFill>
                <a:schemeClr val="bg1"/>
              </a:solidFill>
              <a:ln>
                <a:noFill/>
              </a:ln>
            </p:spPr>
            <p:txBody>
              <a:bodyPr/>
              <a:lstStyle/>
              <a:p>
                <a:pPr fontAlgn="auto">
                  <a:spcBef>
                    <a:spcPts val="0"/>
                  </a:spcBef>
                  <a:spcAft>
                    <a:spcPts val="0"/>
                  </a:spcAft>
                  <a:defRPr/>
                </a:pPr>
                <a:endParaRPr lang="zh-CN" altLang="en-US">
                  <a:latin typeface="+mn-lt"/>
                  <a:ea typeface="+mn-ea"/>
                </a:endParaRPr>
              </a:p>
            </p:txBody>
          </p:sp>
          <p:sp>
            <p:nvSpPr>
              <p:cNvPr id="11" name="Freeform 28"/>
              <p:cNvSpPr>
                <a:spLocks/>
              </p:cNvSpPr>
              <p:nvPr/>
            </p:nvSpPr>
            <p:spPr bwMode="auto">
              <a:xfrm>
                <a:off x="3921189" y="2419350"/>
                <a:ext cx="3041205" cy="2246452"/>
              </a:xfrm>
              <a:custGeom>
                <a:avLst/>
                <a:gdLst/>
                <a:ahLst/>
                <a:cxnLst/>
                <a:rect l="l" t="t" r="r" b="b"/>
                <a:pathLst>
                  <a:path w="3041205" h="2246452">
                    <a:moveTo>
                      <a:pt x="2528825" y="0"/>
                    </a:moveTo>
                    <a:cubicBezTo>
                      <a:pt x="2634054" y="142967"/>
                      <a:pt x="2724250" y="289696"/>
                      <a:pt x="2799413" y="432663"/>
                    </a:cubicBezTo>
                    <a:cubicBezTo>
                      <a:pt x="2833010" y="503667"/>
                      <a:pt x="2866607" y="578384"/>
                      <a:pt x="2896488" y="649452"/>
                    </a:cubicBezTo>
                    <a:lnTo>
                      <a:pt x="2898187" y="650147"/>
                    </a:lnTo>
                    <a:cubicBezTo>
                      <a:pt x="2995904" y="898320"/>
                      <a:pt x="3044762" y="1142733"/>
                      <a:pt x="3041004" y="1345784"/>
                    </a:cubicBezTo>
                    <a:cubicBezTo>
                      <a:pt x="3037245" y="1458589"/>
                      <a:pt x="3022212" y="1560115"/>
                      <a:pt x="2992146" y="1657880"/>
                    </a:cubicBezTo>
                    <a:cubicBezTo>
                      <a:pt x="2849329" y="2067741"/>
                      <a:pt x="2450947" y="2297113"/>
                      <a:pt x="1913507" y="2236950"/>
                    </a:cubicBezTo>
                    <a:cubicBezTo>
                      <a:pt x="1112984" y="2150466"/>
                      <a:pt x="241053" y="1405947"/>
                      <a:pt x="45620" y="777994"/>
                    </a:cubicBezTo>
                    <a:lnTo>
                      <a:pt x="11795" y="642627"/>
                    </a:lnTo>
                    <a:cubicBezTo>
                      <a:pt x="-3238" y="559903"/>
                      <a:pt x="-3238" y="484699"/>
                      <a:pt x="8037" y="420775"/>
                    </a:cubicBezTo>
                    <a:lnTo>
                      <a:pt x="135085" y="401356"/>
                    </a:lnTo>
                    <a:lnTo>
                      <a:pt x="7875" y="420688"/>
                    </a:lnTo>
                    <a:cubicBezTo>
                      <a:pt x="11645" y="390684"/>
                      <a:pt x="15416" y="364431"/>
                      <a:pt x="22956" y="338177"/>
                    </a:cubicBezTo>
                    <a:cubicBezTo>
                      <a:pt x="87052" y="173157"/>
                      <a:pt x="215243" y="120650"/>
                      <a:pt x="230324" y="180657"/>
                    </a:cubicBezTo>
                    <a:cubicBezTo>
                      <a:pt x="241635" y="229414"/>
                      <a:pt x="256716" y="296922"/>
                      <a:pt x="279338" y="379433"/>
                    </a:cubicBezTo>
                    <a:cubicBezTo>
                      <a:pt x="279116" y="379460"/>
                      <a:pt x="278895" y="379488"/>
                      <a:pt x="278675" y="379534"/>
                    </a:cubicBezTo>
                    <a:cubicBezTo>
                      <a:pt x="361370" y="657794"/>
                      <a:pt x="534272" y="1093898"/>
                      <a:pt x="1015268" y="1424748"/>
                    </a:cubicBezTo>
                    <a:cubicBezTo>
                      <a:pt x="1657941" y="1857170"/>
                      <a:pt x="2364506" y="1808288"/>
                      <a:pt x="2635105" y="1518753"/>
                    </a:cubicBezTo>
                    <a:cubicBezTo>
                      <a:pt x="2725305" y="1424748"/>
                      <a:pt x="2781679" y="1323222"/>
                      <a:pt x="2815504" y="1217937"/>
                    </a:cubicBezTo>
                    <a:cubicBezTo>
                      <a:pt x="2875638" y="1037447"/>
                      <a:pt x="2868121" y="841917"/>
                      <a:pt x="2815504" y="627586"/>
                    </a:cubicBezTo>
                    <a:cubicBezTo>
                      <a:pt x="2815504" y="624207"/>
                      <a:pt x="2815504" y="620827"/>
                      <a:pt x="2815504" y="617448"/>
                    </a:cubicBezTo>
                    <a:lnTo>
                      <a:pt x="2814446" y="617015"/>
                    </a:lnTo>
                    <a:cubicBezTo>
                      <a:pt x="2776864" y="470286"/>
                      <a:pt x="2709217" y="304745"/>
                      <a:pt x="2607747" y="124155"/>
                    </a:cubicBezTo>
                    <a:cubicBezTo>
                      <a:pt x="2581440" y="82770"/>
                      <a:pt x="2555132" y="41385"/>
                      <a:pt x="2528825" y="0"/>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24"/>
              <p:cNvSpPr>
                <a:spLocks/>
              </p:cNvSpPr>
              <p:nvPr/>
            </p:nvSpPr>
            <p:spPr bwMode="auto">
              <a:xfrm>
                <a:off x="3928500" y="2543754"/>
                <a:ext cx="271463" cy="300038"/>
              </a:xfrm>
              <a:custGeom>
                <a:avLst/>
                <a:gdLst>
                  <a:gd name="T0" fmla="*/ 4 w 72"/>
                  <a:gd name="T1" fmla="*/ 58 h 80"/>
                  <a:gd name="T2" fmla="*/ 0 w 72"/>
                  <a:gd name="T3" fmla="*/ 80 h 80"/>
                  <a:gd name="T4" fmla="*/ 72 w 72"/>
                  <a:gd name="T5" fmla="*/ 69 h 80"/>
                  <a:gd name="T6" fmla="*/ 59 w 72"/>
                  <a:gd name="T7" fmla="*/ 16 h 80"/>
                  <a:gd name="T8" fmla="*/ 4 w 72"/>
                  <a:gd name="T9" fmla="*/ 58 h 80"/>
                </a:gdLst>
                <a:ahLst/>
                <a:cxnLst>
                  <a:cxn ang="0">
                    <a:pos x="T0" y="T1"/>
                  </a:cxn>
                  <a:cxn ang="0">
                    <a:pos x="T2" y="T3"/>
                  </a:cxn>
                  <a:cxn ang="0">
                    <a:pos x="T4" y="T5"/>
                  </a:cxn>
                  <a:cxn ang="0">
                    <a:pos x="T6" y="T7"/>
                  </a:cxn>
                  <a:cxn ang="0">
                    <a:pos x="T8" y="T9"/>
                  </a:cxn>
                </a:cxnLst>
                <a:rect l="0" t="0" r="r" b="b"/>
                <a:pathLst>
                  <a:path w="72" h="80">
                    <a:moveTo>
                      <a:pt x="4" y="58"/>
                    </a:moveTo>
                    <a:cubicBezTo>
                      <a:pt x="2" y="65"/>
                      <a:pt x="1" y="72"/>
                      <a:pt x="0" y="80"/>
                    </a:cubicBezTo>
                    <a:cubicBezTo>
                      <a:pt x="24" y="76"/>
                      <a:pt x="48" y="72"/>
                      <a:pt x="72" y="69"/>
                    </a:cubicBezTo>
                    <a:cubicBezTo>
                      <a:pt x="66" y="47"/>
                      <a:pt x="62" y="29"/>
                      <a:pt x="59" y="16"/>
                    </a:cubicBezTo>
                    <a:cubicBezTo>
                      <a:pt x="55" y="0"/>
                      <a:pt x="21" y="14"/>
                      <a:pt x="4" y="58"/>
                    </a:cubicBezTo>
                    <a:close/>
                  </a:path>
                </a:pathLst>
              </a:custGeom>
              <a:solidFill>
                <a:schemeClr val="bg1">
                  <a:alpha val="20000"/>
                </a:schemeClr>
              </a:solidFill>
              <a:ln>
                <a:noFill/>
              </a:ln>
            </p:spPr>
            <p:txBody>
              <a:bodyPr/>
              <a:lstStyle/>
              <a:p>
                <a:pPr fontAlgn="auto">
                  <a:spcBef>
                    <a:spcPts val="0"/>
                  </a:spcBef>
                  <a:spcAft>
                    <a:spcPts val="0"/>
                  </a:spcAft>
                  <a:defRPr/>
                </a:pPr>
                <a:endParaRPr lang="zh-CN" altLang="en-US">
                  <a:latin typeface="+mn-lt"/>
                  <a:ea typeface="+mn-ea"/>
                </a:endParaRPr>
              </a:p>
            </p:txBody>
          </p:sp>
          <p:sp>
            <p:nvSpPr>
              <p:cNvPr id="13" name="Freeform 23"/>
              <p:cNvSpPr>
                <a:spLocks/>
              </p:cNvSpPr>
              <p:nvPr/>
            </p:nvSpPr>
            <p:spPr bwMode="auto">
              <a:xfrm>
                <a:off x="6447226" y="2414852"/>
                <a:ext cx="368300" cy="650875"/>
              </a:xfrm>
              <a:custGeom>
                <a:avLst/>
                <a:gdLst>
                  <a:gd name="T0" fmla="*/ 72 w 98"/>
                  <a:gd name="T1" fmla="*/ 115 h 173"/>
                  <a:gd name="T2" fmla="*/ 0 w 98"/>
                  <a:gd name="T3" fmla="*/ 0 h 173"/>
                  <a:gd name="T4" fmla="*/ 21 w 98"/>
                  <a:gd name="T5" fmla="*/ 33 h 173"/>
                  <a:gd name="T6" fmla="*/ 76 w 98"/>
                  <a:gd name="T7" fmla="*/ 164 h 173"/>
                  <a:gd name="T8" fmla="*/ 98 w 98"/>
                  <a:gd name="T9" fmla="*/ 173 h 173"/>
                  <a:gd name="T10" fmla="*/ 72 w 98"/>
                  <a:gd name="T11" fmla="*/ 115 h 173"/>
                </a:gdLst>
                <a:ahLst/>
                <a:cxnLst>
                  <a:cxn ang="0">
                    <a:pos x="T0" y="T1"/>
                  </a:cxn>
                  <a:cxn ang="0">
                    <a:pos x="T2" y="T3"/>
                  </a:cxn>
                  <a:cxn ang="0">
                    <a:pos x="T4" y="T5"/>
                  </a:cxn>
                  <a:cxn ang="0">
                    <a:pos x="T6" y="T7"/>
                  </a:cxn>
                  <a:cxn ang="0">
                    <a:pos x="T8" y="T9"/>
                  </a:cxn>
                  <a:cxn ang="0">
                    <a:pos x="T10" y="T11"/>
                  </a:cxn>
                </a:cxnLst>
                <a:rect l="0" t="0" r="r" b="b"/>
                <a:pathLst>
                  <a:path w="98" h="173">
                    <a:moveTo>
                      <a:pt x="72" y="115"/>
                    </a:moveTo>
                    <a:cubicBezTo>
                      <a:pt x="52" y="77"/>
                      <a:pt x="28" y="38"/>
                      <a:pt x="0" y="0"/>
                    </a:cubicBezTo>
                    <a:cubicBezTo>
                      <a:pt x="7" y="11"/>
                      <a:pt x="14" y="22"/>
                      <a:pt x="21" y="33"/>
                    </a:cubicBezTo>
                    <a:cubicBezTo>
                      <a:pt x="48" y="81"/>
                      <a:pt x="66" y="125"/>
                      <a:pt x="76" y="164"/>
                    </a:cubicBezTo>
                    <a:cubicBezTo>
                      <a:pt x="83" y="167"/>
                      <a:pt x="90" y="170"/>
                      <a:pt x="98" y="173"/>
                    </a:cubicBezTo>
                    <a:cubicBezTo>
                      <a:pt x="90" y="154"/>
                      <a:pt x="81" y="134"/>
                      <a:pt x="72" y="115"/>
                    </a:cubicBezTo>
                    <a:close/>
                  </a:path>
                </a:pathLst>
              </a:custGeom>
              <a:solidFill>
                <a:schemeClr val="bg1">
                  <a:alpha val="20000"/>
                </a:schemeClr>
              </a:solidFill>
              <a:ln>
                <a:noFill/>
              </a:ln>
            </p:spPr>
            <p:txBody>
              <a:bodyPr/>
              <a:lstStyle/>
              <a:p>
                <a:pPr fontAlgn="auto">
                  <a:spcBef>
                    <a:spcPts val="0"/>
                  </a:spcBef>
                  <a:spcAft>
                    <a:spcPts val="0"/>
                  </a:spcAft>
                  <a:defRPr/>
                </a:pPr>
                <a:endParaRPr lang="zh-CN" altLang="en-US">
                  <a:latin typeface="+mn-lt"/>
                  <a:ea typeface="+mn-ea"/>
                </a:endParaRPr>
              </a:p>
            </p:txBody>
          </p:sp>
        </p:grpSp>
      </p:grpSp>
      <p:sp>
        <p:nvSpPr>
          <p:cNvPr id="33" name="任意多边形 32"/>
          <p:cNvSpPr/>
          <p:nvPr/>
        </p:nvSpPr>
        <p:spPr>
          <a:xfrm flipH="1">
            <a:off x="5730433" y="1683473"/>
            <a:ext cx="1151036" cy="402581"/>
          </a:xfrm>
          <a:custGeom>
            <a:avLst/>
            <a:gdLst>
              <a:gd name="connsiteX0" fmla="*/ 807522 w 807522"/>
              <a:gd name="connsiteY0" fmla="*/ 950026 h 950026"/>
              <a:gd name="connsiteX1" fmla="*/ 391886 w 807522"/>
              <a:gd name="connsiteY1" fmla="*/ 0 h 950026"/>
              <a:gd name="connsiteX2" fmla="*/ 0 w 807522"/>
              <a:gd name="connsiteY2" fmla="*/ 0 h 950026"/>
              <a:gd name="connsiteX0" fmla="*/ 807522 w 807522"/>
              <a:gd name="connsiteY0" fmla="*/ 950026 h 950026"/>
              <a:gd name="connsiteX1" fmla="*/ 595904 w 807522"/>
              <a:gd name="connsiteY1" fmla="*/ 15240 h 950026"/>
              <a:gd name="connsiteX2" fmla="*/ 0 w 807522"/>
              <a:gd name="connsiteY2" fmla="*/ 0 h 950026"/>
              <a:gd name="connsiteX0" fmla="*/ 1534558 w 1534558"/>
              <a:gd name="connsiteY0" fmla="*/ 934786 h 934786"/>
              <a:gd name="connsiteX1" fmla="*/ 1322940 w 1534558"/>
              <a:gd name="connsiteY1" fmla="*/ 0 h 934786"/>
              <a:gd name="connsiteX2" fmla="*/ 0 w 1534558"/>
              <a:gd name="connsiteY2" fmla="*/ 3548 h 934786"/>
              <a:gd name="connsiteX0" fmla="*/ 1550250 w 1550250"/>
              <a:gd name="connsiteY0" fmla="*/ 934786 h 934786"/>
              <a:gd name="connsiteX1" fmla="*/ 1338632 w 1550250"/>
              <a:gd name="connsiteY1" fmla="*/ 0 h 934786"/>
              <a:gd name="connsiteX2" fmla="*/ 0 w 1550250"/>
              <a:gd name="connsiteY2" fmla="*/ 3548 h 934786"/>
              <a:gd name="connsiteX0" fmla="*/ 1536302 w 1536302"/>
              <a:gd name="connsiteY0" fmla="*/ 934786 h 934786"/>
              <a:gd name="connsiteX1" fmla="*/ 1324684 w 1536302"/>
              <a:gd name="connsiteY1" fmla="*/ 0 h 934786"/>
              <a:gd name="connsiteX2" fmla="*/ 0 w 1536302"/>
              <a:gd name="connsiteY2" fmla="*/ 3548 h 934786"/>
              <a:gd name="connsiteX0" fmla="*/ 1143871 w 1143871"/>
              <a:gd name="connsiteY0" fmla="*/ 934786 h 934786"/>
              <a:gd name="connsiteX1" fmla="*/ 932253 w 1143871"/>
              <a:gd name="connsiteY1" fmla="*/ 0 h 934786"/>
              <a:gd name="connsiteX2" fmla="*/ 0 w 1143871"/>
              <a:gd name="connsiteY2" fmla="*/ 22598 h 934786"/>
              <a:gd name="connsiteX0" fmla="*/ 1154477 w 1154477"/>
              <a:gd name="connsiteY0" fmla="*/ 934786 h 934786"/>
              <a:gd name="connsiteX1" fmla="*/ 942859 w 1154477"/>
              <a:gd name="connsiteY1" fmla="*/ 0 h 934786"/>
              <a:gd name="connsiteX2" fmla="*/ 0 w 1154477"/>
              <a:gd name="connsiteY2" fmla="*/ 22598 h 934786"/>
              <a:gd name="connsiteX0" fmla="*/ 1141547 w 1141547"/>
              <a:gd name="connsiteY0" fmla="*/ 934786 h 934786"/>
              <a:gd name="connsiteX1" fmla="*/ 929929 w 1141547"/>
              <a:gd name="connsiteY1" fmla="*/ 0 h 934786"/>
              <a:gd name="connsiteX2" fmla="*/ 0 w 1141547"/>
              <a:gd name="connsiteY2" fmla="*/ 10988 h 934786"/>
            </a:gdLst>
            <a:ahLst/>
            <a:cxnLst>
              <a:cxn ang="0">
                <a:pos x="connsiteX0" y="connsiteY0"/>
              </a:cxn>
              <a:cxn ang="0">
                <a:pos x="connsiteX1" y="connsiteY1"/>
              </a:cxn>
              <a:cxn ang="0">
                <a:pos x="connsiteX2" y="connsiteY2"/>
              </a:cxn>
            </a:cxnLst>
            <a:rect l="l" t="t" r="r" b="b"/>
            <a:pathLst>
              <a:path w="1141547" h="934786">
                <a:moveTo>
                  <a:pt x="1141547" y="934786"/>
                </a:moveTo>
                <a:lnTo>
                  <a:pt x="929929" y="0"/>
                </a:lnTo>
                <a:lnTo>
                  <a:pt x="0" y="10988"/>
                </a:lnTo>
              </a:path>
            </a:pathLst>
          </a:custGeom>
          <a:ln w="12700">
            <a:solidFill>
              <a:schemeClr val="bg1"/>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34" name="任意多边形 33"/>
          <p:cNvSpPr/>
          <p:nvPr/>
        </p:nvSpPr>
        <p:spPr>
          <a:xfrm flipV="1">
            <a:off x="2442741" y="3382753"/>
            <a:ext cx="1851872" cy="401216"/>
          </a:xfrm>
          <a:custGeom>
            <a:avLst/>
            <a:gdLst>
              <a:gd name="connsiteX0" fmla="*/ 807522 w 807522"/>
              <a:gd name="connsiteY0" fmla="*/ 950026 h 950026"/>
              <a:gd name="connsiteX1" fmla="*/ 391886 w 807522"/>
              <a:gd name="connsiteY1" fmla="*/ 0 h 950026"/>
              <a:gd name="connsiteX2" fmla="*/ 0 w 807522"/>
              <a:gd name="connsiteY2" fmla="*/ 0 h 950026"/>
              <a:gd name="connsiteX0" fmla="*/ 807522 w 807522"/>
              <a:gd name="connsiteY0" fmla="*/ 950026 h 950026"/>
              <a:gd name="connsiteX1" fmla="*/ 595904 w 807522"/>
              <a:gd name="connsiteY1" fmla="*/ 15240 h 950026"/>
              <a:gd name="connsiteX2" fmla="*/ 0 w 807522"/>
              <a:gd name="connsiteY2" fmla="*/ 0 h 950026"/>
              <a:gd name="connsiteX0" fmla="*/ 808848 w 808848"/>
              <a:gd name="connsiteY0" fmla="*/ 934786 h 934786"/>
              <a:gd name="connsiteX1" fmla="*/ 597230 w 808848"/>
              <a:gd name="connsiteY1" fmla="*/ 0 h 934786"/>
              <a:gd name="connsiteX2" fmla="*/ 0 w 808848"/>
              <a:gd name="connsiteY2" fmla="*/ 3810 h 934786"/>
              <a:gd name="connsiteX0" fmla="*/ 1370356 w 1370356"/>
              <a:gd name="connsiteY0" fmla="*/ 957914 h 957914"/>
              <a:gd name="connsiteX1" fmla="*/ 1158738 w 1370356"/>
              <a:gd name="connsiteY1" fmla="*/ 23128 h 957914"/>
              <a:gd name="connsiteX2" fmla="*/ 0 w 1370356"/>
              <a:gd name="connsiteY2" fmla="*/ 44 h 957914"/>
              <a:gd name="connsiteX0" fmla="*/ 1190673 w 1190673"/>
              <a:gd name="connsiteY0" fmla="*/ 934786 h 934786"/>
              <a:gd name="connsiteX1" fmla="*/ 979055 w 1190673"/>
              <a:gd name="connsiteY1" fmla="*/ 0 h 934786"/>
              <a:gd name="connsiteX2" fmla="*/ 0 w 1190673"/>
              <a:gd name="connsiteY2" fmla="*/ 30704 h 934786"/>
              <a:gd name="connsiteX0" fmla="*/ 1195976 w 1195976"/>
              <a:gd name="connsiteY0" fmla="*/ 934786 h 934786"/>
              <a:gd name="connsiteX1" fmla="*/ 984358 w 1195976"/>
              <a:gd name="connsiteY1" fmla="*/ 0 h 934786"/>
              <a:gd name="connsiteX2" fmla="*/ 0 w 1195976"/>
              <a:gd name="connsiteY2" fmla="*/ 30704 h 934786"/>
              <a:gd name="connsiteX0" fmla="*/ 1195976 w 1195976"/>
              <a:gd name="connsiteY0" fmla="*/ 934786 h 934786"/>
              <a:gd name="connsiteX1" fmla="*/ 984358 w 1195976"/>
              <a:gd name="connsiteY1" fmla="*/ 0 h 934786"/>
              <a:gd name="connsiteX2" fmla="*/ 0 w 1195976"/>
              <a:gd name="connsiteY2" fmla="*/ 13286 h 934786"/>
              <a:gd name="connsiteX0" fmla="*/ 1199209 w 1199209"/>
              <a:gd name="connsiteY0" fmla="*/ 934786 h 934786"/>
              <a:gd name="connsiteX1" fmla="*/ 987591 w 1199209"/>
              <a:gd name="connsiteY1" fmla="*/ 0 h 934786"/>
              <a:gd name="connsiteX2" fmla="*/ 0 w 1199209"/>
              <a:gd name="connsiteY2" fmla="*/ 7480 h 934786"/>
            </a:gdLst>
            <a:ahLst/>
            <a:cxnLst>
              <a:cxn ang="0">
                <a:pos x="connsiteX0" y="connsiteY0"/>
              </a:cxn>
              <a:cxn ang="0">
                <a:pos x="connsiteX1" y="connsiteY1"/>
              </a:cxn>
              <a:cxn ang="0">
                <a:pos x="connsiteX2" y="connsiteY2"/>
              </a:cxn>
            </a:cxnLst>
            <a:rect l="l" t="t" r="r" b="b"/>
            <a:pathLst>
              <a:path w="1199209" h="934786">
                <a:moveTo>
                  <a:pt x="1199209" y="934786"/>
                </a:moveTo>
                <a:lnTo>
                  <a:pt x="987591" y="0"/>
                </a:lnTo>
                <a:lnTo>
                  <a:pt x="0" y="7480"/>
                </a:lnTo>
              </a:path>
            </a:pathLst>
          </a:custGeom>
          <a:ln w="12700">
            <a:solidFill>
              <a:schemeClr val="bg1"/>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35" name="任意多边形 34"/>
          <p:cNvSpPr/>
          <p:nvPr/>
        </p:nvSpPr>
        <p:spPr>
          <a:xfrm flipH="1" flipV="1">
            <a:off x="5480119" y="3297195"/>
            <a:ext cx="1514801" cy="406675"/>
          </a:xfrm>
          <a:custGeom>
            <a:avLst/>
            <a:gdLst>
              <a:gd name="connsiteX0" fmla="*/ 807522 w 807522"/>
              <a:gd name="connsiteY0" fmla="*/ 950026 h 950026"/>
              <a:gd name="connsiteX1" fmla="*/ 391886 w 807522"/>
              <a:gd name="connsiteY1" fmla="*/ 0 h 950026"/>
              <a:gd name="connsiteX2" fmla="*/ 0 w 807522"/>
              <a:gd name="connsiteY2" fmla="*/ 0 h 950026"/>
              <a:gd name="connsiteX0" fmla="*/ 807522 w 807522"/>
              <a:gd name="connsiteY0" fmla="*/ 950026 h 950026"/>
              <a:gd name="connsiteX1" fmla="*/ 595904 w 807522"/>
              <a:gd name="connsiteY1" fmla="*/ 15240 h 950026"/>
              <a:gd name="connsiteX2" fmla="*/ 0 w 807522"/>
              <a:gd name="connsiteY2" fmla="*/ 0 h 950026"/>
              <a:gd name="connsiteX0" fmla="*/ 661557 w 661557"/>
              <a:gd name="connsiteY0" fmla="*/ 950026 h 950026"/>
              <a:gd name="connsiteX1" fmla="*/ 449939 w 661557"/>
              <a:gd name="connsiteY1" fmla="*/ 15240 h 950026"/>
              <a:gd name="connsiteX2" fmla="*/ 0 w 661557"/>
              <a:gd name="connsiteY2" fmla="*/ 0 h 950026"/>
              <a:gd name="connsiteX0" fmla="*/ 661557 w 661557"/>
              <a:gd name="connsiteY0" fmla="*/ 958598 h 958598"/>
              <a:gd name="connsiteX1" fmla="*/ 448614 w 661557"/>
              <a:gd name="connsiteY1" fmla="*/ 0 h 958598"/>
              <a:gd name="connsiteX2" fmla="*/ 0 w 661557"/>
              <a:gd name="connsiteY2" fmla="*/ 8572 h 958598"/>
              <a:gd name="connsiteX0" fmla="*/ 661557 w 661557"/>
              <a:gd name="connsiteY0" fmla="*/ 950026 h 950026"/>
              <a:gd name="connsiteX1" fmla="*/ 448614 w 661557"/>
              <a:gd name="connsiteY1" fmla="*/ 5716 h 950026"/>
              <a:gd name="connsiteX2" fmla="*/ 0 w 661557"/>
              <a:gd name="connsiteY2" fmla="*/ 0 h 950026"/>
              <a:gd name="connsiteX0" fmla="*/ 2196344 w 2196344"/>
              <a:gd name="connsiteY0" fmla="*/ 1003816 h 1003816"/>
              <a:gd name="connsiteX1" fmla="*/ 1983401 w 2196344"/>
              <a:gd name="connsiteY1" fmla="*/ 59506 h 1003816"/>
              <a:gd name="connsiteX2" fmla="*/ 0 w 2196344"/>
              <a:gd name="connsiteY2" fmla="*/ 0 h 1003816"/>
              <a:gd name="connsiteX0" fmla="*/ 1501635 w 1501635"/>
              <a:gd name="connsiteY0" fmla="*/ 946666 h 946666"/>
              <a:gd name="connsiteX1" fmla="*/ 1288692 w 1501635"/>
              <a:gd name="connsiteY1" fmla="*/ 2356 h 946666"/>
              <a:gd name="connsiteX2" fmla="*/ 0 w 1501635"/>
              <a:gd name="connsiteY2" fmla="*/ 0 h 946666"/>
            </a:gdLst>
            <a:ahLst/>
            <a:cxnLst>
              <a:cxn ang="0">
                <a:pos x="connsiteX0" y="connsiteY0"/>
              </a:cxn>
              <a:cxn ang="0">
                <a:pos x="connsiteX1" y="connsiteY1"/>
              </a:cxn>
              <a:cxn ang="0">
                <a:pos x="connsiteX2" y="connsiteY2"/>
              </a:cxn>
            </a:cxnLst>
            <a:rect l="l" t="t" r="r" b="b"/>
            <a:pathLst>
              <a:path w="1501635" h="946666">
                <a:moveTo>
                  <a:pt x="1501635" y="946666"/>
                </a:moveTo>
                <a:cubicBezTo>
                  <a:pt x="1431096" y="635071"/>
                  <a:pt x="1359231" y="313951"/>
                  <a:pt x="1288692" y="2356"/>
                </a:cubicBezTo>
                <a:lnTo>
                  <a:pt x="0" y="0"/>
                </a:lnTo>
              </a:path>
            </a:pathLst>
          </a:custGeom>
          <a:ln w="1270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36" name="任意多边形 35"/>
          <p:cNvSpPr/>
          <p:nvPr/>
        </p:nvSpPr>
        <p:spPr>
          <a:xfrm>
            <a:off x="2371302" y="1023625"/>
            <a:ext cx="1663879" cy="401216"/>
          </a:xfrm>
          <a:custGeom>
            <a:avLst/>
            <a:gdLst>
              <a:gd name="connsiteX0" fmla="*/ 807522 w 807522"/>
              <a:gd name="connsiteY0" fmla="*/ 950026 h 950026"/>
              <a:gd name="connsiteX1" fmla="*/ 391886 w 807522"/>
              <a:gd name="connsiteY1" fmla="*/ 0 h 950026"/>
              <a:gd name="connsiteX2" fmla="*/ 0 w 807522"/>
              <a:gd name="connsiteY2" fmla="*/ 0 h 950026"/>
              <a:gd name="connsiteX0" fmla="*/ 807522 w 807522"/>
              <a:gd name="connsiteY0" fmla="*/ 950026 h 950026"/>
              <a:gd name="connsiteX1" fmla="*/ 595904 w 807522"/>
              <a:gd name="connsiteY1" fmla="*/ 15240 h 950026"/>
              <a:gd name="connsiteX2" fmla="*/ 0 w 807522"/>
              <a:gd name="connsiteY2" fmla="*/ 0 h 950026"/>
              <a:gd name="connsiteX0" fmla="*/ 1524033 w 1524033"/>
              <a:gd name="connsiteY0" fmla="*/ 995180 h 995180"/>
              <a:gd name="connsiteX1" fmla="*/ 1312415 w 1524033"/>
              <a:gd name="connsiteY1" fmla="*/ 60394 h 995180"/>
              <a:gd name="connsiteX2" fmla="*/ 0 w 1524033"/>
              <a:gd name="connsiteY2" fmla="*/ 0 h 995180"/>
              <a:gd name="connsiteX0" fmla="*/ 1530318 w 1530318"/>
              <a:gd name="connsiteY0" fmla="*/ 950026 h 950026"/>
              <a:gd name="connsiteX1" fmla="*/ 1318700 w 1530318"/>
              <a:gd name="connsiteY1" fmla="*/ 15240 h 950026"/>
              <a:gd name="connsiteX2" fmla="*/ 0 w 1530318"/>
              <a:gd name="connsiteY2" fmla="*/ 0 h 950026"/>
              <a:gd name="connsiteX0" fmla="*/ 1583908 w 1583908"/>
              <a:gd name="connsiteY0" fmla="*/ 950026 h 950026"/>
              <a:gd name="connsiteX1" fmla="*/ 1372290 w 1583908"/>
              <a:gd name="connsiteY1" fmla="*/ 15240 h 950026"/>
              <a:gd name="connsiteX2" fmla="*/ 0 w 1583908"/>
              <a:gd name="connsiteY2" fmla="*/ 0 h 950026"/>
              <a:gd name="connsiteX0" fmla="*/ 1572744 w 1572744"/>
              <a:gd name="connsiteY0" fmla="*/ 950026 h 950026"/>
              <a:gd name="connsiteX1" fmla="*/ 1361126 w 1572744"/>
              <a:gd name="connsiteY1" fmla="*/ 15240 h 950026"/>
              <a:gd name="connsiteX2" fmla="*/ 0 w 1572744"/>
              <a:gd name="connsiteY2" fmla="*/ 0 h 950026"/>
              <a:gd name="connsiteX0" fmla="*/ 1561580 w 1561580"/>
              <a:gd name="connsiteY0" fmla="*/ 950026 h 950026"/>
              <a:gd name="connsiteX1" fmla="*/ 1349962 w 1561580"/>
              <a:gd name="connsiteY1" fmla="*/ 15240 h 950026"/>
              <a:gd name="connsiteX2" fmla="*/ 0 w 1561580"/>
              <a:gd name="connsiteY2" fmla="*/ 0 h 950026"/>
              <a:gd name="connsiteX0" fmla="*/ 1561580 w 1561580"/>
              <a:gd name="connsiteY0" fmla="*/ 934786 h 934786"/>
              <a:gd name="connsiteX1" fmla="*/ 1349962 w 1561580"/>
              <a:gd name="connsiteY1" fmla="*/ 0 h 934786"/>
              <a:gd name="connsiteX2" fmla="*/ 0 w 1561580"/>
              <a:gd name="connsiteY2" fmla="*/ 3810 h 934786"/>
              <a:gd name="connsiteX0" fmla="*/ 1801156 w 1801156"/>
              <a:gd name="connsiteY0" fmla="*/ 934786 h 934786"/>
              <a:gd name="connsiteX1" fmla="*/ 1589538 w 1801156"/>
              <a:gd name="connsiteY1" fmla="*/ 0 h 934786"/>
              <a:gd name="connsiteX2" fmla="*/ 0 w 1801156"/>
              <a:gd name="connsiteY2" fmla="*/ 30704 h 934786"/>
            </a:gdLst>
            <a:ahLst/>
            <a:cxnLst>
              <a:cxn ang="0">
                <a:pos x="connsiteX0" y="connsiteY0"/>
              </a:cxn>
              <a:cxn ang="0">
                <a:pos x="connsiteX1" y="connsiteY1"/>
              </a:cxn>
              <a:cxn ang="0">
                <a:pos x="connsiteX2" y="connsiteY2"/>
              </a:cxn>
            </a:cxnLst>
            <a:rect l="l" t="t" r="r" b="b"/>
            <a:pathLst>
              <a:path w="1801156" h="934786">
                <a:moveTo>
                  <a:pt x="1801156" y="934786"/>
                </a:moveTo>
                <a:lnTo>
                  <a:pt x="1589538" y="0"/>
                </a:lnTo>
                <a:cubicBezTo>
                  <a:pt x="1139551" y="1270"/>
                  <a:pt x="449987" y="29434"/>
                  <a:pt x="0" y="30704"/>
                </a:cubicBezTo>
              </a:path>
            </a:pathLst>
          </a:custGeom>
          <a:ln w="12700">
            <a:solidFill>
              <a:schemeClr val="bg1"/>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37" name="矩形 36"/>
          <p:cNvSpPr/>
          <p:nvPr/>
        </p:nvSpPr>
        <p:spPr>
          <a:xfrm>
            <a:off x="2157745" y="868784"/>
            <a:ext cx="45719" cy="97152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8" name="矩形 37"/>
          <p:cNvSpPr/>
          <p:nvPr/>
        </p:nvSpPr>
        <p:spPr>
          <a:xfrm>
            <a:off x="2372890" y="3001694"/>
            <a:ext cx="45719" cy="1036276"/>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9" name="矩形 38"/>
          <p:cNvSpPr/>
          <p:nvPr/>
        </p:nvSpPr>
        <p:spPr>
          <a:xfrm>
            <a:off x="7038687" y="3116465"/>
            <a:ext cx="45719" cy="10363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0" name="矩形 39"/>
          <p:cNvSpPr/>
          <p:nvPr/>
        </p:nvSpPr>
        <p:spPr>
          <a:xfrm>
            <a:off x="7033886" y="1418359"/>
            <a:ext cx="45719" cy="971529"/>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1" name="TextBox 11"/>
          <p:cNvSpPr txBox="1">
            <a:spLocks noChangeArrowheads="1"/>
          </p:cNvSpPr>
          <p:nvPr/>
        </p:nvSpPr>
        <p:spPr bwMode="auto">
          <a:xfrm flipH="1">
            <a:off x="634420" y="1243023"/>
            <a:ext cx="1439283" cy="461665"/>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algn="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42" name="TextBox 41"/>
          <p:cNvSpPr txBox="1"/>
          <p:nvPr/>
        </p:nvSpPr>
        <p:spPr>
          <a:xfrm>
            <a:off x="670302" y="885679"/>
            <a:ext cx="1403401" cy="338554"/>
          </a:xfrm>
          <a:prstGeom prst="rect">
            <a:avLst/>
          </a:prstGeom>
          <a:noFill/>
        </p:spPr>
        <p:txBody>
          <a:bodyPr wrap="square">
            <a:spAutoFit/>
          </a:bodyPr>
          <a:lstStyle/>
          <a:p>
            <a:pPr algn="r" fontAlgn="auto">
              <a:spcBef>
                <a:spcPts val="0"/>
              </a:spcBef>
              <a:spcAft>
                <a:spcPts val="0"/>
              </a:spcAft>
              <a:defRPr/>
            </a:pPr>
            <a:r>
              <a:rPr lang="zh-CN" altLang="en-US" sz="1600" b="1" kern="0" dirty="0">
                <a:solidFill>
                  <a:schemeClr val="accent6">
                    <a:lumMod val="75000"/>
                  </a:schemeClr>
                </a:solidFill>
                <a:latin typeface="微软雅黑" pitchFamily="34" charset="-122"/>
                <a:ea typeface="微软雅黑" pitchFamily="34" charset="-122"/>
              </a:rPr>
              <a:t>添加标题</a:t>
            </a:r>
          </a:p>
        </p:txBody>
      </p:sp>
      <p:sp>
        <p:nvSpPr>
          <p:cNvPr id="43" name="TextBox 11"/>
          <p:cNvSpPr txBox="1">
            <a:spLocks noChangeArrowheads="1"/>
          </p:cNvSpPr>
          <p:nvPr/>
        </p:nvSpPr>
        <p:spPr bwMode="auto">
          <a:xfrm flipH="1">
            <a:off x="670302" y="3395679"/>
            <a:ext cx="1594098" cy="461665"/>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algn="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44" name="TextBox 43"/>
          <p:cNvSpPr txBox="1"/>
          <p:nvPr/>
        </p:nvSpPr>
        <p:spPr>
          <a:xfrm>
            <a:off x="745808" y="3038216"/>
            <a:ext cx="1554356" cy="338554"/>
          </a:xfrm>
          <a:prstGeom prst="rect">
            <a:avLst/>
          </a:prstGeom>
          <a:noFill/>
        </p:spPr>
        <p:txBody>
          <a:bodyPr wrap="square">
            <a:spAutoFit/>
          </a:bodyPr>
          <a:lstStyle/>
          <a:p>
            <a:pPr algn="r" fontAlgn="auto">
              <a:spcBef>
                <a:spcPts val="0"/>
              </a:spcBef>
              <a:spcAft>
                <a:spcPts val="0"/>
              </a:spcAft>
              <a:defRPr/>
            </a:pPr>
            <a:r>
              <a:rPr lang="zh-CN" altLang="en-US" sz="1600" b="1" kern="0" dirty="0">
                <a:solidFill>
                  <a:srgbClr val="99FF66"/>
                </a:solidFill>
                <a:latin typeface="微软雅黑" pitchFamily="34" charset="-122"/>
                <a:ea typeface="微软雅黑" pitchFamily="34" charset="-122"/>
              </a:rPr>
              <a:t>添加标题</a:t>
            </a:r>
          </a:p>
        </p:txBody>
      </p:sp>
      <p:sp>
        <p:nvSpPr>
          <p:cNvPr id="45" name="TextBox 11"/>
          <p:cNvSpPr txBox="1">
            <a:spLocks noChangeArrowheads="1"/>
          </p:cNvSpPr>
          <p:nvPr/>
        </p:nvSpPr>
        <p:spPr bwMode="auto">
          <a:xfrm flipH="1">
            <a:off x="7140817" y="1808584"/>
            <a:ext cx="1765276" cy="461665"/>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46" name="TextBox 45"/>
          <p:cNvSpPr txBox="1"/>
          <p:nvPr/>
        </p:nvSpPr>
        <p:spPr>
          <a:xfrm>
            <a:off x="7161458" y="1451123"/>
            <a:ext cx="1721267" cy="338554"/>
          </a:xfrm>
          <a:prstGeom prst="rect">
            <a:avLst/>
          </a:prstGeom>
          <a:noFill/>
        </p:spPr>
        <p:txBody>
          <a:bodyPr wrap="square">
            <a:spAutoFit/>
          </a:bodyPr>
          <a:lstStyle/>
          <a:p>
            <a:pPr fontAlgn="auto">
              <a:spcBef>
                <a:spcPts val="0"/>
              </a:spcBef>
              <a:spcAft>
                <a:spcPts val="0"/>
              </a:spcAft>
              <a:defRPr/>
            </a:pPr>
            <a:r>
              <a:rPr lang="zh-CN" altLang="en-US" sz="1600" b="1" kern="0" dirty="0">
                <a:solidFill>
                  <a:srgbClr val="FFB7FF"/>
                </a:solidFill>
                <a:latin typeface="微软雅黑" pitchFamily="34" charset="-122"/>
                <a:ea typeface="微软雅黑" pitchFamily="34" charset="-122"/>
              </a:rPr>
              <a:t>添加标题</a:t>
            </a:r>
          </a:p>
        </p:txBody>
      </p:sp>
      <p:sp>
        <p:nvSpPr>
          <p:cNvPr id="47" name="TextBox 11"/>
          <p:cNvSpPr txBox="1">
            <a:spLocks noChangeArrowheads="1"/>
          </p:cNvSpPr>
          <p:nvPr/>
        </p:nvSpPr>
        <p:spPr bwMode="auto">
          <a:xfrm flipH="1">
            <a:off x="7161458" y="3467583"/>
            <a:ext cx="1765276" cy="461665"/>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48" name="TextBox 47"/>
          <p:cNvSpPr txBox="1"/>
          <p:nvPr/>
        </p:nvSpPr>
        <p:spPr>
          <a:xfrm>
            <a:off x="7182099" y="3110120"/>
            <a:ext cx="1721267" cy="338554"/>
          </a:xfrm>
          <a:prstGeom prst="rect">
            <a:avLst/>
          </a:prstGeom>
          <a:noFill/>
        </p:spPr>
        <p:txBody>
          <a:bodyPr wrap="square">
            <a:spAutoFit/>
          </a:bodyPr>
          <a:lstStyle/>
          <a:p>
            <a:pPr fontAlgn="auto">
              <a:spcBef>
                <a:spcPts val="0"/>
              </a:spcBef>
              <a:spcAft>
                <a:spcPts val="0"/>
              </a:spcAft>
              <a:defRPr/>
            </a:pPr>
            <a:r>
              <a:rPr lang="zh-CN" altLang="en-US" sz="1600" b="1" kern="0" dirty="0">
                <a:solidFill>
                  <a:srgbClr val="79DFF7"/>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val="1695559092"/>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right)">
                                      <p:cBhvr>
                                        <p:cTn id="14" dur="500"/>
                                        <p:tgtEl>
                                          <p:spTgt spid="36"/>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right)">
                                      <p:cBhvr>
                                        <p:cTn id="17" dur="500"/>
                                        <p:tgtEl>
                                          <p:spTgt spid="34"/>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anim calcmode="lin" valueType="num">
                                      <p:cBhvr>
                                        <p:cTn id="27" dur="1000" fill="hold"/>
                                        <p:tgtEl>
                                          <p:spTgt spid="41"/>
                                        </p:tgtEl>
                                        <p:attrNameLst>
                                          <p:attrName>ppt_x</p:attrName>
                                        </p:attrNameLst>
                                      </p:cBhvr>
                                      <p:tavLst>
                                        <p:tav tm="0">
                                          <p:val>
                                            <p:strVal val="#ppt_x"/>
                                          </p:val>
                                        </p:tav>
                                        <p:tav tm="100000">
                                          <p:val>
                                            <p:strVal val="#ppt_x"/>
                                          </p:val>
                                        </p:tav>
                                      </p:tavLst>
                                    </p:anim>
                                    <p:anim calcmode="lin" valueType="num">
                                      <p:cBhvr>
                                        <p:cTn id="28" dur="1000" fill="hold"/>
                                        <p:tgtEl>
                                          <p:spTgt spid="4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anim calcmode="lin" valueType="num">
                                      <p:cBhvr>
                                        <p:cTn id="42" dur="1000" fill="hold"/>
                                        <p:tgtEl>
                                          <p:spTgt spid="43"/>
                                        </p:tgtEl>
                                        <p:attrNameLst>
                                          <p:attrName>ppt_x</p:attrName>
                                        </p:attrNameLst>
                                      </p:cBhvr>
                                      <p:tavLst>
                                        <p:tav tm="0">
                                          <p:val>
                                            <p:strVal val="#ppt_x"/>
                                          </p:val>
                                        </p:tav>
                                        <p:tav tm="100000">
                                          <p:val>
                                            <p:strVal val="#ppt_x"/>
                                          </p:val>
                                        </p:tav>
                                      </p:tavLst>
                                    </p:anim>
                                    <p:anim calcmode="lin" valueType="num">
                                      <p:cBhvr>
                                        <p:cTn id="43" dur="1000" fill="hold"/>
                                        <p:tgtEl>
                                          <p:spTgt spid="4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1000"/>
                                        <p:tgtEl>
                                          <p:spTgt spid="40"/>
                                        </p:tgtEl>
                                      </p:cBhvr>
                                    </p:animEffect>
                                    <p:anim calcmode="lin" valueType="num">
                                      <p:cBhvr>
                                        <p:cTn id="60" dur="1000" fill="hold"/>
                                        <p:tgtEl>
                                          <p:spTgt spid="40"/>
                                        </p:tgtEl>
                                        <p:attrNameLst>
                                          <p:attrName>ppt_x</p:attrName>
                                        </p:attrNameLst>
                                      </p:cBhvr>
                                      <p:tavLst>
                                        <p:tav tm="0">
                                          <p:val>
                                            <p:strVal val="#ppt_x"/>
                                          </p:val>
                                        </p:tav>
                                        <p:tav tm="100000">
                                          <p:val>
                                            <p:strVal val="#ppt_x"/>
                                          </p:val>
                                        </p:tav>
                                      </p:tavLst>
                                    </p:anim>
                                    <p:anim calcmode="lin" valueType="num">
                                      <p:cBhvr>
                                        <p:cTn id="61" dur="1000" fill="hold"/>
                                        <p:tgtEl>
                                          <p:spTgt spid="4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anim calcmode="lin" valueType="num">
                                      <p:cBhvr>
                                        <p:cTn id="65" dur="1000" fill="hold"/>
                                        <p:tgtEl>
                                          <p:spTgt spid="39"/>
                                        </p:tgtEl>
                                        <p:attrNameLst>
                                          <p:attrName>ppt_x</p:attrName>
                                        </p:attrNameLst>
                                      </p:cBhvr>
                                      <p:tavLst>
                                        <p:tav tm="0">
                                          <p:val>
                                            <p:strVal val="#ppt_x"/>
                                          </p:val>
                                        </p:tav>
                                        <p:tav tm="100000">
                                          <p:val>
                                            <p:strVal val="#ppt_x"/>
                                          </p:val>
                                        </p:tav>
                                      </p:tavLst>
                                    </p:anim>
                                    <p:anim calcmode="lin" valueType="num">
                                      <p:cBhvr>
                                        <p:cTn id="66" dur="1000" fill="hold"/>
                                        <p:tgtEl>
                                          <p:spTgt spid="3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1000"/>
                                        <p:tgtEl>
                                          <p:spTgt spid="47"/>
                                        </p:tgtEl>
                                      </p:cBhvr>
                                    </p:animEffect>
                                    <p:anim calcmode="lin" valueType="num">
                                      <p:cBhvr>
                                        <p:cTn id="75" dur="1000" fill="hold"/>
                                        <p:tgtEl>
                                          <p:spTgt spid="47"/>
                                        </p:tgtEl>
                                        <p:attrNameLst>
                                          <p:attrName>ppt_x</p:attrName>
                                        </p:attrNameLst>
                                      </p:cBhvr>
                                      <p:tavLst>
                                        <p:tav tm="0">
                                          <p:val>
                                            <p:strVal val="#ppt_x"/>
                                          </p:val>
                                        </p:tav>
                                        <p:tav tm="100000">
                                          <p:val>
                                            <p:strVal val="#ppt_x"/>
                                          </p:val>
                                        </p:tav>
                                      </p:tavLst>
                                    </p:anim>
                                    <p:anim calcmode="lin" valueType="num">
                                      <p:cBhvr>
                                        <p:cTn id="76" dur="1000" fill="hold"/>
                                        <p:tgtEl>
                                          <p:spTgt spid="4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1000"/>
                                        <p:tgtEl>
                                          <p:spTgt spid="45"/>
                                        </p:tgtEl>
                                      </p:cBhvr>
                                    </p:animEffect>
                                    <p:anim calcmode="lin" valueType="num">
                                      <p:cBhvr>
                                        <p:cTn id="80" dur="1000" fill="hold"/>
                                        <p:tgtEl>
                                          <p:spTgt spid="45"/>
                                        </p:tgtEl>
                                        <p:attrNameLst>
                                          <p:attrName>ppt_x</p:attrName>
                                        </p:attrNameLst>
                                      </p:cBhvr>
                                      <p:tavLst>
                                        <p:tav tm="0">
                                          <p:val>
                                            <p:strVal val="#ppt_x"/>
                                          </p:val>
                                        </p:tav>
                                        <p:tav tm="100000">
                                          <p:val>
                                            <p:strVal val="#ppt_x"/>
                                          </p:val>
                                        </p:tav>
                                      </p:tavLst>
                                    </p:anim>
                                    <p:anim calcmode="lin" valueType="num">
                                      <p:cBhvr>
                                        <p:cTn id="81" dur="1000" fill="hold"/>
                                        <p:tgtEl>
                                          <p:spTgt spid="4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362342" y="1041946"/>
            <a:ext cx="794563" cy="635201"/>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457200"/>
            </a:xfrm>
            <a:prstGeom prst="rect">
              <a:avLst/>
            </a:prstGeom>
            <a:noFill/>
            <a:ln w="9525" algn="ctr">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rPr>
                <a:t>1</a:t>
              </a:r>
            </a:p>
          </p:txBody>
        </p:sp>
      </p:grpSp>
      <p:grpSp>
        <p:nvGrpSpPr>
          <p:cNvPr id="29" name="组合 28"/>
          <p:cNvGrpSpPr/>
          <p:nvPr/>
        </p:nvGrpSpPr>
        <p:grpSpPr>
          <a:xfrm>
            <a:off x="1362342" y="1863419"/>
            <a:ext cx="794563" cy="635201"/>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457200"/>
            </a:xfrm>
            <a:prstGeom prst="rect">
              <a:avLst/>
            </a:prstGeom>
            <a:noFill/>
            <a:ln w="9525" algn="ctr">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000000"/>
                  </a:solidFill>
                  <a:effectLst/>
                  <a:uLnTx/>
                  <a:uFillTx/>
                </a:rPr>
                <a:t>2</a:t>
              </a:r>
              <a:endParaRPr kumimoji="0" lang="en-US" altLang="zh-CN" sz="2400" b="0" i="0" u="none" strike="noStrike" kern="0" cap="none" spc="0" normalizeH="0" baseline="0" noProof="0" dirty="0">
                <a:ln>
                  <a:noFill/>
                </a:ln>
                <a:solidFill>
                  <a:srgbClr val="000000"/>
                </a:solidFill>
                <a:effectLst/>
                <a:uLnTx/>
                <a:uFillTx/>
              </a:endParaRPr>
            </a:p>
          </p:txBody>
        </p:sp>
      </p:grpSp>
      <p:grpSp>
        <p:nvGrpSpPr>
          <p:cNvPr id="32" name="组合 31"/>
          <p:cNvGrpSpPr/>
          <p:nvPr/>
        </p:nvGrpSpPr>
        <p:grpSpPr>
          <a:xfrm>
            <a:off x="1361845" y="2684891"/>
            <a:ext cx="794563" cy="635201"/>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457200"/>
            </a:xfrm>
            <a:prstGeom prst="rect">
              <a:avLst/>
            </a:prstGeom>
            <a:noFill/>
            <a:ln w="9525" algn="ctr">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000000"/>
                  </a:solidFill>
                  <a:effectLst/>
                  <a:uLnTx/>
                  <a:uFillTx/>
                </a:rPr>
                <a:t>3</a:t>
              </a:r>
              <a:endParaRPr kumimoji="0" lang="en-US" altLang="zh-CN" sz="2400" b="0" i="0" u="none" strike="noStrike" kern="0" cap="none" spc="0" normalizeH="0" baseline="0" noProof="0" dirty="0">
                <a:ln>
                  <a:noFill/>
                </a:ln>
                <a:solidFill>
                  <a:srgbClr val="000000"/>
                </a:solidFill>
                <a:effectLst/>
                <a:uLnTx/>
                <a:uFillTx/>
              </a:endParaRPr>
            </a:p>
          </p:txBody>
        </p:sp>
      </p:grpSp>
      <p:grpSp>
        <p:nvGrpSpPr>
          <p:cNvPr id="35" name="组合 34"/>
          <p:cNvGrpSpPr/>
          <p:nvPr/>
        </p:nvGrpSpPr>
        <p:grpSpPr>
          <a:xfrm>
            <a:off x="1361845" y="3506363"/>
            <a:ext cx="794563" cy="635201"/>
            <a:chOff x="477164" y="3855866"/>
            <a:chExt cx="898272" cy="718110"/>
          </a:xfrm>
        </p:grpSpPr>
        <p:pic>
          <p:nvPicPr>
            <p:cNvPr id="36" name="图片 35" descr="未标题-2.png"/>
            <p:cNvPicPr>
              <a:picLocks noChangeAspect="1"/>
            </p:cNvPicPr>
            <p:nvPr/>
          </p:nvPicPr>
          <p:blipFill>
            <a:blip r:embed="rId6" cstate="print"/>
            <a:stretch>
              <a:fillRect/>
            </a:stretch>
          </p:blipFill>
          <p:spPr>
            <a:xfrm>
              <a:off x="477164" y="3855866"/>
              <a:ext cx="898272" cy="718110"/>
            </a:xfrm>
            <a:prstGeom prst="rect">
              <a:avLst/>
            </a:prstGeom>
          </p:spPr>
        </p:pic>
        <p:sp>
          <p:nvSpPr>
            <p:cNvPr id="37" name="Text Box 70"/>
            <p:cNvSpPr txBox="1">
              <a:spLocks noChangeArrowheads="1"/>
            </p:cNvSpPr>
            <p:nvPr/>
          </p:nvSpPr>
          <p:spPr bwMode="gray">
            <a:xfrm>
              <a:off x="714348" y="3929072"/>
              <a:ext cx="381000" cy="457200"/>
            </a:xfrm>
            <a:prstGeom prst="rect">
              <a:avLst/>
            </a:prstGeom>
            <a:noFill/>
            <a:ln w="9525" algn="ctr">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000000"/>
                  </a:solidFill>
                  <a:effectLst/>
                  <a:uLnTx/>
                  <a:uFillTx/>
                </a:rPr>
                <a:t>4</a:t>
              </a:r>
              <a:endParaRPr kumimoji="0" lang="en-US" altLang="zh-CN" sz="2400" b="0" i="0" u="none" strike="noStrike" kern="0" cap="none" spc="0" normalizeH="0" baseline="0" noProof="0" dirty="0">
                <a:ln>
                  <a:noFill/>
                </a:ln>
                <a:solidFill>
                  <a:srgbClr val="000000"/>
                </a:solidFill>
                <a:effectLst/>
                <a:uLnTx/>
                <a:uFillTx/>
              </a:endParaRPr>
            </a:p>
          </p:txBody>
        </p:sp>
      </p:grpSp>
      <p:pic>
        <p:nvPicPr>
          <p:cNvPr id="38" name="图片 37" descr="未标题-2.png"/>
          <p:cNvPicPr>
            <a:picLocks noChangeAspect="1"/>
          </p:cNvPicPr>
          <p:nvPr/>
        </p:nvPicPr>
        <p:blipFill>
          <a:blip r:embed="rId7" cstate="print"/>
          <a:stretch>
            <a:fillRect/>
          </a:stretch>
        </p:blipFill>
        <p:spPr>
          <a:xfrm>
            <a:off x="2057434" y="915566"/>
            <a:ext cx="4112004" cy="821472"/>
          </a:xfrm>
          <a:prstGeom prst="rect">
            <a:avLst/>
          </a:prstGeom>
        </p:spPr>
      </p:pic>
      <p:pic>
        <p:nvPicPr>
          <p:cNvPr id="39" name="图片 38" descr="未标题-2.png"/>
          <p:cNvPicPr>
            <a:picLocks noChangeAspect="1"/>
          </p:cNvPicPr>
          <p:nvPr/>
        </p:nvPicPr>
        <p:blipFill>
          <a:blip r:embed="rId8" cstate="print"/>
          <a:stretch>
            <a:fillRect/>
          </a:stretch>
        </p:blipFill>
        <p:spPr>
          <a:xfrm>
            <a:off x="2120624" y="1737038"/>
            <a:ext cx="4112004" cy="821472"/>
          </a:xfrm>
          <a:prstGeom prst="rect">
            <a:avLst/>
          </a:prstGeom>
        </p:spPr>
      </p:pic>
      <p:pic>
        <p:nvPicPr>
          <p:cNvPr id="40" name="图片 39" descr="未标题-2.png"/>
          <p:cNvPicPr>
            <a:picLocks noChangeAspect="1"/>
          </p:cNvPicPr>
          <p:nvPr/>
        </p:nvPicPr>
        <p:blipFill>
          <a:blip r:embed="rId9" cstate="print"/>
          <a:stretch>
            <a:fillRect/>
          </a:stretch>
        </p:blipFill>
        <p:spPr>
          <a:xfrm>
            <a:off x="2066070" y="2558511"/>
            <a:ext cx="4233742" cy="845792"/>
          </a:xfrm>
          <a:prstGeom prst="rect">
            <a:avLst/>
          </a:prstGeom>
        </p:spPr>
      </p:pic>
      <p:pic>
        <p:nvPicPr>
          <p:cNvPr id="41" name="图片 40" descr="未标题-2.png"/>
          <p:cNvPicPr>
            <a:picLocks noChangeAspect="1"/>
          </p:cNvPicPr>
          <p:nvPr/>
        </p:nvPicPr>
        <p:blipFill>
          <a:blip r:embed="rId10" cstate="print"/>
          <a:stretch>
            <a:fillRect/>
          </a:stretch>
        </p:blipFill>
        <p:spPr>
          <a:xfrm>
            <a:off x="2066069" y="3379983"/>
            <a:ext cx="4233743" cy="845793"/>
          </a:xfrm>
          <a:prstGeom prst="rect">
            <a:avLst/>
          </a:prstGeom>
        </p:spPr>
      </p:pic>
      <p:sp>
        <p:nvSpPr>
          <p:cNvPr id="42" name="TextBox 41"/>
          <p:cNvSpPr txBox="1"/>
          <p:nvPr/>
        </p:nvSpPr>
        <p:spPr>
          <a:xfrm>
            <a:off x="3013664" y="1058442"/>
            <a:ext cx="2668079" cy="1015663"/>
          </a:xfrm>
          <a:prstGeom prst="rect">
            <a:avLst/>
          </a:prstGeom>
          <a:noFill/>
        </p:spPr>
        <p:txBody>
          <a:bodyPr wrap="square" rtlCol="0">
            <a:spAutoFit/>
          </a:bodyPr>
          <a:lstStyle/>
          <a:p>
            <a:r>
              <a:rPr lang="zh-CN" altLang="en-US" sz="1200" dirty="0" smtClean="0">
                <a:solidFill>
                  <a:schemeClr val="bg1"/>
                </a:solidFill>
                <a:latin typeface="微软雅黑" pitchFamily="34" charset="-122"/>
                <a:ea typeface="微软雅黑" pitchFamily="34" charset="-122"/>
              </a:rPr>
              <a:t>点击输入文本信息点击输入文本信息点击输入文本信息点击输入文本信息</a:t>
            </a:r>
          </a:p>
          <a:p>
            <a:endParaRPr lang="zh-CN" altLang="en-US" sz="1200" dirty="0" smtClean="0">
              <a:solidFill>
                <a:schemeClr val="bg1"/>
              </a:solidFill>
              <a:latin typeface="微软雅黑" pitchFamily="34" charset="-122"/>
              <a:ea typeface="微软雅黑" pitchFamily="34" charset="-122"/>
            </a:endParaRPr>
          </a:p>
          <a:p>
            <a:endParaRPr lang="zh-CN" altLang="en-US" sz="1200" dirty="0" smtClean="0">
              <a:solidFill>
                <a:schemeClr val="bg1"/>
              </a:solidFill>
              <a:latin typeface="微软雅黑" pitchFamily="34" charset="-122"/>
              <a:ea typeface="微软雅黑" pitchFamily="34" charset="-122"/>
            </a:endParaRPr>
          </a:p>
          <a:p>
            <a:endParaRPr lang="zh-CN" altLang="en-US" sz="1200" dirty="0">
              <a:solidFill>
                <a:schemeClr val="bg1"/>
              </a:solidFill>
              <a:latin typeface="微软雅黑" pitchFamily="34" charset="-122"/>
              <a:ea typeface="微软雅黑" pitchFamily="34" charset="-122"/>
            </a:endParaRPr>
          </a:p>
        </p:txBody>
      </p:sp>
      <p:sp>
        <p:nvSpPr>
          <p:cNvPr id="43" name="TextBox 42"/>
          <p:cNvSpPr txBox="1"/>
          <p:nvPr/>
        </p:nvSpPr>
        <p:spPr>
          <a:xfrm>
            <a:off x="3013664" y="1915698"/>
            <a:ext cx="2739517" cy="738664"/>
          </a:xfrm>
          <a:prstGeom prst="rect">
            <a:avLst/>
          </a:prstGeom>
          <a:noFill/>
        </p:spPr>
        <p:txBody>
          <a:bodyPr wrap="square" rtlCol="0">
            <a:spAutoFit/>
          </a:bodyPr>
          <a:lstStyle/>
          <a:p>
            <a:pPr lvl="0"/>
            <a:r>
              <a:rPr lang="zh-CN" altLang="en-US" sz="1200" dirty="0" smtClean="0">
                <a:solidFill>
                  <a:schemeClr val="bg1"/>
                </a:solidFill>
                <a:latin typeface="微软雅黑" pitchFamily="34" charset="-122"/>
                <a:ea typeface="微软雅黑" pitchFamily="34" charset="-122"/>
              </a:rPr>
              <a:t>点击输入文本信息点击输入文本信息</a:t>
            </a:r>
            <a:endParaRPr lang="en-US" altLang="zh-CN" sz="1200" dirty="0" smtClean="0">
              <a:solidFill>
                <a:schemeClr val="bg1"/>
              </a:solidFill>
              <a:latin typeface="微软雅黑" pitchFamily="34" charset="-122"/>
              <a:ea typeface="微软雅黑" pitchFamily="34" charset="-122"/>
            </a:endParaRPr>
          </a:p>
          <a:p>
            <a:pPr lvl="0"/>
            <a:r>
              <a:rPr lang="zh-CN" altLang="en-US" sz="1200" dirty="0" smtClean="0">
                <a:solidFill>
                  <a:schemeClr val="bg1"/>
                </a:solidFill>
                <a:latin typeface="微软雅黑" pitchFamily="34" charset="-122"/>
                <a:ea typeface="微软雅黑" pitchFamily="34" charset="-122"/>
              </a:rPr>
              <a:t>点击输入文本信息点击输入文本信息</a:t>
            </a:r>
          </a:p>
          <a:p>
            <a:endParaRPr lang="zh-CN" altLang="en-US" dirty="0">
              <a:solidFill>
                <a:schemeClr val="bg1"/>
              </a:solidFill>
            </a:endParaRPr>
          </a:p>
        </p:txBody>
      </p:sp>
      <p:sp>
        <p:nvSpPr>
          <p:cNvPr id="44" name="TextBox 43"/>
          <p:cNvSpPr txBox="1"/>
          <p:nvPr/>
        </p:nvSpPr>
        <p:spPr>
          <a:xfrm>
            <a:off x="3013664" y="2772954"/>
            <a:ext cx="2668079" cy="738664"/>
          </a:xfrm>
          <a:prstGeom prst="rect">
            <a:avLst/>
          </a:prstGeom>
          <a:noFill/>
        </p:spPr>
        <p:txBody>
          <a:bodyPr wrap="square" rtlCol="0">
            <a:spAutoFit/>
          </a:bodyPr>
          <a:lstStyle/>
          <a:p>
            <a:pPr lvl="0"/>
            <a:r>
              <a:rPr lang="zh-CN" altLang="en-US" sz="1200" dirty="0" smtClean="0">
                <a:solidFill>
                  <a:schemeClr val="bg1"/>
                </a:solidFill>
                <a:latin typeface="微软雅黑" pitchFamily="34" charset="-122"/>
                <a:ea typeface="微软雅黑" pitchFamily="34" charset="-122"/>
              </a:rPr>
              <a:t>点击输入文本信息点击输入文本信息</a:t>
            </a:r>
            <a:endParaRPr lang="en-US" altLang="zh-CN" sz="1200" dirty="0" smtClean="0">
              <a:solidFill>
                <a:schemeClr val="bg1"/>
              </a:solidFill>
              <a:latin typeface="微软雅黑" pitchFamily="34" charset="-122"/>
              <a:ea typeface="微软雅黑" pitchFamily="34" charset="-122"/>
            </a:endParaRPr>
          </a:p>
          <a:p>
            <a:pPr lvl="0"/>
            <a:r>
              <a:rPr lang="zh-CN" altLang="en-US" sz="1200" dirty="0" smtClean="0">
                <a:solidFill>
                  <a:schemeClr val="bg1"/>
                </a:solidFill>
                <a:latin typeface="微软雅黑" pitchFamily="34" charset="-122"/>
                <a:ea typeface="微软雅黑" pitchFamily="34" charset="-122"/>
              </a:rPr>
              <a:t>点击输入文本信息点击输入文本信息</a:t>
            </a:r>
          </a:p>
          <a:p>
            <a:endParaRPr lang="zh-CN" altLang="en-US" dirty="0">
              <a:solidFill>
                <a:schemeClr val="bg1"/>
              </a:solidFill>
            </a:endParaRPr>
          </a:p>
        </p:txBody>
      </p:sp>
      <p:sp>
        <p:nvSpPr>
          <p:cNvPr id="45" name="TextBox 44"/>
          <p:cNvSpPr txBox="1"/>
          <p:nvPr/>
        </p:nvSpPr>
        <p:spPr>
          <a:xfrm>
            <a:off x="3085102" y="3558772"/>
            <a:ext cx="2747764" cy="738664"/>
          </a:xfrm>
          <a:prstGeom prst="rect">
            <a:avLst/>
          </a:prstGeom>
          <a:noFill/>
        </p:spPr>
        <p:txBody>
          <a:bodyPr wrap="square" rtlCol="0">
            <a:spAutoFit/>
          </a:bodyPr>
          <a:lstStyle/>
          <a:p>
            <a:pPr lvl="0"/>
            <a:r>
              <a:rPr lang="zh-CN" altLang="en-US" sz="1200" dirty="0" smtClean="0">
                <a:solidFill>
                  <a:schemeClr val="bg1"/>
                </a:solidFill>
                <a:latin typeface="微软雅黑" pitchFamily="34" charset="-122"/>
                <a:ea typeface="微软雅黑" pitchFamily="34" charset="-122"/>
              </a:rPr>
              <a:t>点击输入文本信息点击输入文本信息</a:t>
            </a:r>
            <a:endParaRPr lang="en-US" altLang="zh-CN" sz="1200" dirty="0" smtClean="0">
              <a:solidFill>
                <a:schemeClr val="bg1"/>
              </a:solidFill>
              <a:latin typeface="微软雅黑" pitchFamily="34" charset="-122"/>
              <a:ea typeface="微软雅黑" pitchFamily="34" charset="-122"/>
            </a:endParaRPr>
          </a:p>
          <a:p>
            <a:pPr lvl="0"/>
            <a:r>
              <a:rPr lang="zh-CN" altLang="en-US" sz="1200" dirty="0" smtClean="0">
                <a:solidFill>
                  <a:schemeClr val="bg1"/>
                </a:solidFill>
                <a:latin typeface="微软雅黑" pitchFamily="34" charset="-122"/>
                <a:ea typeface="微软雅黑" pitchFamily="34" charset="-122"/>
              </a:rPr>
              <a:t>点击输入文本信息点击输入文本信息</a:t>
            </a:r>
          </a:p>
          <a:p>
            <a:endParaRPr lang="zh-CN" altLang="en-US" dirty="0">
              <a:solidFill>
                <a:schemeClr val="bg1"/>
              </a:solidFill>
            </a:endParaRPr>
          </a:p>
        </p:txBody>
      </p:sp>
      <p:pic>
        <p:nvPicPr>
          <p:cNvPr id="46" name="Picture 2" descr="F:\360安全浏览器下载\六一\Nipic_2531170_b95b5e79d8a6cffe\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18771" y="1722214"/>
            <a:ext cx="1925637"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59092"/>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250" fill="hold"/>
                                        <p:tgtEl>
                                          <p:spTgt spid="26"/>
                                        </p:tgtEl>
                                        <p:attrNameLst>
                                          <p:attrName>ppt_w</p:attrName>
                                        </p:attrNameLst>
                                      </p:cBhvr>
                                      <p:tavLst>
                                        <p:tav tm="0">
                                          <p:val>
                                            <p:fltVal val="0"/>
                                          </p:val>
                                        </p:tav>
                                        <p:tav tm="100000">
                                          <p:val>
                                            <p:strVal val="#ppt_w"/>
                                          </p:val>
                                        </p:tav>
                                      </p:tavLst>
                                    </p:anim>
                                    <p:anim calcmode="lin" valueType="num">
                                      <p:cBhvr>
                                        <p:cTn id="15" dur="250" fill="hold"/>
                                        <p:tgtEl>
                                          <p:spTgt spid="26"/>
                                        </p:tgtEl>
                                        <p:attrNameLst>
                                          <p:attrName>ppt_h</p:attrName>
                                        </p:attrNameLst>
                                      </p:cBhvr>
                                      <p:tavLst>
                                        <p:tav tm="0">
                                          <p:val>
                                            <p:fltVal val="0"/>
                                          </p:val>
                                        </p:tav>
                                        <p:tav tm="100000">
                                          <p:val>
                                            <p:strVal val="#ppt_h"/>
                                          </p:val>
                                        </p:tav>
                                      </p:tavLst>
                                    </p:anim>
                                    <p:anim calcmode="lin" valueType="num">
                                      <p:cBhvr>
                                        <p:cTn id="16" dur="250" fill="hold"/>
                                        <p:tgtEl>
                                          <p:spTgt spid="26"/>
                                        </p:tgtEl>
                                        <p:attrNameLst>
                                          <p:attrName>style.rotation</p:attrName>
                                        </p:attrNameLst>
                                      </p:cBhvr>
                                      <p:tavLst>
                                        <p:tav tm="0">
                                          <p:val>
                                            <p:fltVal val="360"/>
                                          </p:val>
                                        </p:tav>
                                        <p:tav tm="100000">
                                          <p:val>
                                            <p:fltVal val="0"/>
                                          </p:val>
                                        </p:tav>
                                      </p:tavLst>
                                    </p:anim>
                                    <p:animEffect transition="in" filter="fade">
                                      <p:cBhvr>
                                        <p:cTn id="17" dur="250"/>
                                        <p:tgtEl>
                                          <p:spTgt spid="26"/>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par>
                          <p:cTn id="22" fill="hold">
                            <p:stCondLst>
                              <p:cond delay="175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2"/>
                                        </p:tgtEl>
                                        <p:attrNameLst>
                                          <p:attrName>style.visibility</p:attrName>
                                        </p:attrNameLst>
                                      </p:cBhvr>
                                      <p:to>
                                        <p:strVal val="visible"/>
                                      </p:to>
                                    </p:set>
                                    <p:anim calcmode="discrete" valueType="clr">
                                      <p:cBhvr override="childStyle">
                                        <p:cTn id="25"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6" dur="40"/>
                                        <p:tgtEl>
                                          <p:spTgt spid="42"/>
                                        </p:tgtEl>
                                        <p:attrNameLst>
                                          <p:attrName>fillcolor</p:attrName>
                                        </p:attrNameLst>
                                      </p:cBhvr>
                                      <p:tavLst>
                                        <p:tav tm="0">
                                          <p:val>
                                            <p:clrVal>
                                              <a:schemeClr val="accent2"/>
                                            </p:clrVal>
                                          </p:val>
                                        </p:tav>
                                        <p:tav tm="50000">
                                          <p:val>
                                            <p:clrVal>
                                              <a:schemeClr val="hlink"/>
                                            </p:clrVal>
                                          </p:val>
                                        </p:tav>
                                      </p:tavLst>
                                    </p:anim>
                                    <p:set>
                                      <p:cBhvr>
                                        <p:cTn id="27" dur="40"/>
                                        <p:tgtEl>
                                          <p:spTgt spid="42"/>
                                        </p:tgtEl>
                                        <p:attrNameLst>
                                          <p:attrName>fill.type</p:attrName>
                                        </p:attrNameLst>
                                      </p:cBhvr>
                                      <p:to>
                                        <p:strVal val="solid"/>
                                      </p:to>
                                    </p:set>
                                  </p:childTnLst>
                                </p:cTn>
                              </p:par>
                            </p:childTnLst>
                          </p:cTn>
                        </p:par>
                        <p:par>
                          <p:cTn id="28" fill="hold">
                            <p:stCondLst>
                              <p:cond delay="2410"/>
                            </p:stCondLst>
                            <p:childTnLst>
                              <p:par>
                                <p:cTn id="29" presetID="49" presetClass="entr" presetSubtype="0" decel="10000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50" fill="hold"/>
                                        <p:tgtEl>
                                          <p:spTgt spid="29"/>
                                        </p:tgtEl>
                                        <p:attrNameLst>
                                          <p:attrName>ppt_w</p:attrName>
                                        </p:attrNameLst>
                                      </p:cBhvr>
                                      <p:tavLst>
                                        <p:tav tm="0">
                                          <p:val>
                                            <p:fltVal val="0"/>
                                          </p:val>
                                        </p:tav>
                                        <p:tav tm="100000">
                                          <p:val>
                                            <p:strVal val="#ppt_w"/>
                                          </p:val>
                                        </p:tav>
                                      </p:tavLst>
                                    </p:anim>
                                    <p:anim calcmode="lin" valueType="num">
                                      <p:cBhvr>
                                        <p:cTn id="32" dur="250" fill="hold"/>
                                        <p:tgtEl>
                                          <p:spTgt spid="29"/>
                                        </p:tgtEl>
                                        <p:attrNameLst>
                                          <p:attrName>ppt_h</p:attrName>
                                        </p:attrNameLst>
                                      </p:cBhvr>
                                      <p:tavLst>
                                        <p:tav tm="0">
                                          <p:val>
                                            <p:fltVal val="0"/>
                                          </p:val>
                                        </p:tav>
                                        <p:tav tm="100000">
                                          <p:val>
                                            <p:strVal val="#ppt_h"/>
                                          </p:val>
                                        </p:tav>
                                      </p:tavLst>
                                    </p:anim>
                                    <p:anim calcmode="lin" valueType="num">
                                      <p:cBhvr>
                                        <p:cTn id="33" dur="250" fill="hold"/>
                                        <p:tgtEl>
                                          <p:spTgt spid="29"/>
                                        </p:tgtEl>
                                        <p:attrNameLst>
                                          <p:attrName>style.rotation</p:attrName>
                                        </p:attrNameLst>
                                      </p:cBhvr>
                                      <p:tavLst>
                                        <p:tav tm="0">
                                          <p:val>
                                            <p:fltVal val="360"/>
                                          </p:val>
                                        </p:tav>
                                        <p:tav tm="100000">
                                          <p:val>
                                            <p:fltVal val="0"/>
                                          </p:val>
                                        </p:tav>
                                      </p:tavLst>
                                    </p:anim>
                                    <p:animEffect transition="in" filter="fade">
                                      <p:cBhvr>
                                        <p:cTn id="34" dur="250"/>
                                        <p:tgtEl>
                                          <p:spTgt spid="29"/>
                                        </p:tgtEl>
                                      </p:cBhvr>
                                    </p:animEffect>
                                  </p:childTnLst>
                                </p:cTn>
                              </p:par>
                            </p:childTnLst>
                          </p:cTn>
                        </p:par>
                        <p:par>
                          <p:cTn id="35" fill="hold">
                            <p:stCondLst>
                              <p:cond delay="2660"/>
                            </p:stCondLst>
                            <p:childTnLst>
                              <p:par>
                                <p:cTn id="36" presetID="22" presetClass="entr" presetSubtype="8"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childTnLst>
                          </p:cTn>
                        </p:par>
                        <p:par>
                          <p:cTn id="39" fill="hold">
                            <p:stCondLst>
                              <p:cond delay="316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43"/>
                                        </p:tgtEl>
                                        <p:attrNameLst>
                                          <p:attrName>style.visibility</p:attrName>
                                        </p:attrNameLst>
                                      </p:cBhvr>
                                      <p:to>
                                        <p:strVal val="visible"/>
                                      </p:to>
                                    </p:set>
                                    <p:anim calcmode="discrete" valueType="clr">
                                      <p:cBhvr override="childStyle">
                                        <p:cTn id="42"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3" dur="40"/>
                                        <p:tgtEl>
                                          <p:spTgt spid="43"/>
                                        </p:tgtEl>
                                        <p:attrNameLst>
                                          <p:attrName>fillcolor</p:attrName>
                                        </p:attrNameLst>
                                      </p:cBhvr>
                                      <p:tavLst>
                                        <p:tav tm="0">
                                          <p:val>
                                            <p:clrVal>
                                              <a:schemeClr val="accent2"/>
                                            </p:clrVal>
                                          </p:val>
                                        </p:tav>
                                        <p:tav tm="50000">
                                          <p:val>
                                            <p:clrVal>
                                              <a:schemeClr val="hlink"/>
                                            </p:clrVal>
                                          </p:val>
                                        </p:tav>
                                      </p:tavLst>
                                    </p:anim>
                                    <p:set>
                                      <p:cBhvr>
                                        <p:cTn id="44" dur="40"/>
                                        <p:tgtEl>
                                          <p:spTgt spid="43"/>
                                        </p:tgtEl>
                                        <p:attrNameLst>
                                          <p:attrName>fill.type</p:attrName>
                                        </p:attrNameLst>
                                      </p:cBhvr>
                                      <p:to>
                                        <p:strVal val="solid"/>
                                      </p:to>
                                    </p:set>
                                  </p:childTnLst>
                                </p:cTn>
                              </p:par>
                            </p:childTnLst>
                          </p:cTn>
                        </p:par>
                        <p:par>
                          <p:cTn id="45" fill="hold">
                            <p:stCondLst>
                              <p:cond delay="3820"/>
                            </p:stCondLst>
                            <p:childTnLst>
                              <p:par>
                                <p:cTn id="46" presetID="49" presetClass="entr" presetSubtype="0" decel="10000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250" fill="hold"/>
                                        <p:tgtEl>
                                          <p:spTgt spid="32"/>
                                        </p:tgtEl>
                                        <p:attrNameLst>
                                          <p:attrName>ppt_w</p:attrName>
                                        </p:attrNameLst>
                                      </p:cBhvr>
                                      <p:tavLst>
                                        <p:tav tm="0">
                                          <p:val>
                                            <p:fltVal val="0"/>
                                          </p:val>
                                        </p:tav>
                                        <p:tav tm="100000">
                                          <p:val>
                                            <p:strVal val="#ppt_w"/>
                                          </p:val>
                                        </p:tav>
                                      </p:tavLst>
                                    </p:anim>
                                    <p:anim calcmode="lin" valueType="num">
                                      <p:cBhvr>
                                        <p:cTn id="49" dur="250" fill="hold"/>
                                        <p:tgtEl>
                                          <p:spTgt spid="32"/>
                                        </p:tgtEl>
                                        <p:attrNameLst>
                                          <p:attrName>ppt_h</p:attrName>
                                        </p:attrNameLst>
                                      </p:cBhvr>
                                      <p:tavLst>
                                        <p:tav tm="0">
                                          <p:val>
                                            <p:fltVal val="0"/>
                                          </p:val>
                                        </p:tav>
                                        <p:tav tm="100000">
                                          <p:val>
                                            <p:strVal val="#ppt_h"/>
                                          </p:val>
                                        </p:tav>
                                      </p:tavLst>
                                    </p:anim>
                                    <p:anim calcmode="lin" valueType="num">
                                      <p:cBhvr>
                                        <p:cTn id="50" dur="250" fill="hold"/>
                                        <p:tgtEl>
                                          <p:spTgt spid="32"/>
                                        </p:tgtEl>
                                        <p:attrNameLst>
                                          <p:attrName>style.rotation</p:attrName>
                                        </p:attrNameLst>
                                      </p:cBhvr>
                                      <p:tavLst>
                                        <p:tav tm="0">
                                          <p:val>
                                            <p:fltVal val="360"/>
                                          </p:val>
                                        </p:tav>
                                        <p:tav tm="100000">
                                          <p:val>
                                            <p:fltVal val="0"/>
                                          </p:val>
                                        </p:tav>
                                      </p:tavLst>
                                    </p:anim>
                                    <p:animEffect transition="in" filter="fade">
                                      <p:cBhvr>
                                        <p:cTn id="51" dur="250"/>
                                        <p:tgtEl>
                                          <p:spTgt spid="32"/>
                                        </p:tgtEl>
                                      </p:cBhvr>
                                    </p:animEffect>
                                  </p:childTnLst>
                                </p:cTn>
                              </p:par>
                            </p:childTnLst>
                          </p:cTn>
                        </p:par>
                        <p:par>
                          <p:cTn id="52" fill="hold">
                            <p:stCondLst>
                              <p:cond delay="4070"/>
                            </p:stCondLst>
                            <p:childTnLst>
                              <p:par>
                                <p:cTn id="53" presetID="22" presetClass="entr" presetSubtype="8"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p:stCondLst>
                              <p:cond delay="457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44"/>
                                        </p:tgtEl>
                                        <p:attrNameLst>
                                          <p:attrName>style.visibility</p:attrName>
                                        </p:attrNameLst>
                                      </p:cBhvr>
                                      <p:to>
                                        <p:strVal val="visible"/>
                                      </p:to>
                                    </p:set>
                                    <p:anim calcmode="discrete" valueType="clr">
                                      <p:cBhvr override="childStyle">
                                        <p:cTn id="59"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0" dur="40"/>
                                        <p:tgtEl>
                                          <p:spTgt spid="44"/>
                                        </p:tgtEl>
                                        <p:attrNameLst>
                                          <p:attrName>fillcolor</p:attrName>
                                        </p:attrNameLst>
                                      </p:cBhvr>
                                      <p:tavLst>
                                        <p:tav tm="0">
                                          <p:val>
                                            <p:clrVal>
                                              <a:schemeClr val="accent2"/>
                                            </p:clrVal>
                                          </p:val>
                                        </p:tav>
                                        <p:tav tm="50000">
                                          <p:val>
                                            <p:clrVal>
                                              <a:schemeClr val="hlink"/>
                                            </p:clrVal>
                                          </p:val>
                                        </p:tav>
                                      </p:tavLst>
                                    </p:anim>
                                    <p:set>
                                      <p:cBhvr>
                                        <p:cTn id="61" dur="40"/>
                                        <p:tgtEl>
                                          <p:spTgt spid="44"/>
                                        </p:tgtEl>
                                        <p:attrNameLst>
                                          <p:attrName>fill.type</p:attrName>
                                        </p:attrNameLst>
                                      </p:cBhvr>
                                      <p:to>
                                        <p:strVal val="solid"/>
                                      </p:to>
                                    </p:set>
                                  </p:childTnLst>
                                </p:cTn>
                              </p:par>
                            </p:childTnLst>
                          </p:cTn>
                        </p:par>
                        <p:par>
                          <p:cTn id="62" fill="hold">
                            <p:stCondLst>
                              <p:cond delay="5230"/>
                            </p:stCondLst>
                            <p:childTnLst>
                              <p:par>
                                <p:cTn id="63" presetID="49" presetClass="entr" presetSubtype="0" decel="100000"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250" fill="hold"/>
                                        <p:tgtEl>
                                          <p:spTgt spid="35"/>
                                        </p:tgtEl>
                                        <p:attrNameLst>
                                          <p:attrName>ppt_w</p:attrName>
                                        </p:attrNameLst>
                                      </p:cBhvr>
                                      <p:tavLst>
                                        <p:tav tm="0">
                                          <p:val>
                                            <p:fltVal val="0"/>
                                          </p:val>
                                        </p:tav>
                                        <p:tav tm="100000">
                                          <p:val>
                                            <p:strVal val="#ppt_w"/>
                                          </p:val>
                                        </p:tav>
                                      </p:tavLst>
                                    </p:anim>
                                    <p:anim calcmode="lin" valueType="num">
                                      <p:cBhvr>
                                        <p:cTn id="66" dur="250" fill="hold"/>
                                        <p:tgtEl>
                                          <p:spTgt spid="35"/>
                                        </p:tgtEl>
                                        <p:attrNameLst>
                                          <p:attrName>ppt_h</p:attrName>
                                        </p:attrNameLst>
                                      </p:cBhvr>
                                      <p:tavLst>
                                        <p:tav tm="0">
                                          <p:val>
                                            <p:fltVal val="0"/>
                                          </p:val>
                                        </p:tav>
                                        <p:tav tm="100000">
                                          <p:val>
                                            <p:strVal val="#ppt_h"/>
                                          </p:val>
                                        </p:tav>
                                      </p:tavLst>
                                    </p:anim>
                                    <p:anim calcmode="lin" valueType="num">
                                      <p:cBhvr>
                                        <p:cTn id="67" dur="250" fill="hold"/>
                                        <p:tgtEl>
                                          <p:spTgt spid="35"/>
                                        </p:tgtEl>
                                        <p:attrNameLst>
                                          <p:attrName>style.rotation</p:attrName>
                                        </p:attrNameLst>
                                      </p:cBhvr>
                                      <p:tavLst>
                                        <p:tav tm="0">
                                          <p:val>
                                            <p:fltVal val="360"/>
                                          </p:val>
                                        </p:tav>
                                        <p:tav tm="100000">
                                          <p:val>
                                            <p:fltVal val="0"/>
                                          </p:val>
                                        </p:tav>
                                      </p:tavLst>
                                    </p:anim>
                                    <p:animEffect transition="in" filter="fade">
                                      <p:cBhvr>
                                        <p:cTn id="68" dur="250"/>
                                        <p:tgtEl>
                                          <p:spTgt spid="35"/>
                                        </p:tgtEl>
                                      </p:cBhvr>
                                    </p:animEffect>
                                  </p:childTnLst>
                                </p:cTn>
                              </p:par>
                            </p:childTnLst>
                          </p:cTn>
                        </p:par>
                        <p:par>
                          <p:cTn id="69" fill="hold">
                            <p:stCondLst>
                              <p:cond delay="5480"/>
                            </p:stCondLst>
                            <p:childTnLst>
                              <p:par>
                                <p:cTn id="70" presetID="22" presetClass="entr" presetSubtype="8"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par>
                          <p:cTn id="73" fill="hold">
                            <p:stCondLst>
                              <p:cond delay="5980"/>
                            </p:stCondLst>
                            <p:childTnLst>
                              <p:par>
                                <p:cTn id="74" presetID="27" presetClass="entr" presetSubtype="0" fill="hold" grpId="0" nodeType="afterEffect">
                                  <p:stCondLst>
                                    <p:cond delay="0"/>
                                  </p:stCondLst>
                                  <p:iterate type="lt">
                                    <p:tmPct val="50000"/>
                                  </p:iterate>
                                  <p:childTnLst>
                                    <p:set>
                                      <p:cBhvr>
                                        <p:cTn id="75" dur="1" fill="hold">
                                          <p:stCondLst>
                                            <p:cond delay="0"/>
                                          </p:stCondLst>
                                        </p:cTn>
                                        <p:tgtEl>
                                          <p:spTgt spid="45"/>
                                        </p:tgtEl>
                                        <p:attrNameLst>
                                          <p:attrName>style.visibility</p:attrName>
                                        </p:attrNameLst>
                                      </p:cBhvr>
                                      <p:to>
                                        <p:strVal val="visible"/>
                                      </p:to>
                                    </p:set>
                                    <p:anim calcmode="discrete" valueType="clr">
                                      <p:cBhvr override="childStyle">
                                        <p:cTn id="76" dur="4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77" dur="40"/>
                                        <p:tgtEl>
                                          <p:spTgt spid="45"/>
                                        </p:tgtEl>
                                        <p:attrNameLst>
                                          <p:attrName>fillcolor</p:attrName>
                                        </p:attrNameLst>
                                      </p:cBhvr>
                                      <p:tavLst>
                                        <p:tav tm="0">
                                          <p:val>
                                            <p:clrVal>
                                              <a:schemeClr val="accent2"/>
                                            </p:clrVal>
                                          </p:val>
                                        </p:tav>
                                        <p:tav tm="50000">
                                          <p:val>
                                            <p:clrVal>
                                              <a:schemeClr val="hlink"/>
                                            </p:clrVal>
                                          </p:val>
                                        </p:tav>
                                      </p:tavLst>
                                    </p:anim>
                                    <p:set>
                                      <p:cBhvr>
                                        <p:cTn id="78" dur="40"/>
                                        <p:tgtEl>
                                          <p:spTgt spid="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未标题-1.png"/>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503042" y="1027103"/>
            <a:ext cx="4000528" cy="1357322"/>
          </a:xfrm>
          <a:prstGeom prst="rect">
            <a:avLst/>
          </a:prstGeom>
        </p:spPr>
      </p:pic>
      <p:pic>
        <p:nvPicPr>
          <p:cNvPr id="21" name="图片 20" descr="未标题-1.png"/>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1574480" y="2241549"/>
            <a:ext cx="3748210" cy="1285884"/>
          </a:xfrm>
          <a:prstGeom prst="rect">
            <a:avLst/>
          </a:prstGeom>
        </p:spPr>
      </p:pic>
      <p:pic>
        <p:nvPicPr>
          <p:cNvPr id="22" name="图片 21" descr="未标题-1.png"/>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1574480" y="3530853"/>
            <a:ext cx="3753742" cy="1285866"/>
          </a:xfrm>
          <a:prstGeom prst="rect">
            <a:avLst/>
          </a:prstGeom>
        </p:spPr>
      </p:pic>
      <p:pic>
        <p:nvPicPr>
          <p:cNvPr id="23" name="图片 22" descr="未标题-1.png"/>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1074414" y="2816473"/>
            <a:ext cx="1285884" cy="1285884"/>
          </a:xfrm>
          <a:prstGeom prst="rect">
            <a:avLst/>
          </a:prstGeom>
        </p:spPr>
      </p:pic>
      <p:pic>
        <p:nvPicPr>
          <p:cNvPr id="24" name="图片 23" descr="未标题-1.png"/>
          <p:cNvPicPr>
            <a:picLocks noChangeAspect="1"/>
          </p:cNvPicPr>
          <p:nvPr/>
        </p:nvPicPr>
        <p:blipFill>
          <a:blip r:embed="rId11">
            <a:extLst>
              <a:ext uri="{BEBA8EAE-BF5A-486C-A8C5-ECC9F3942E4B}">
                <a14:imgProps xmlns:a14="http://schemas.microsoft.com/office/drawing/2010/main">
                  <a14:imgLayer r:embed="rId12">
                    <a14:imgEffect>
                      <a14:saturation sat="200000"/>
                    </a14:imgEffect>
                  </a14:imgLayer>
                </a14:imgProps>
              </a:ext>
            </a:extLst>
          </a:blip>
          <a:stretch>
            <a:fillRect/>
          </a:stretch>
        </p:blipFill>
        <p:spPr>
          <a:xfrm rot="19744021">
            <a:off x="4636752" y="1446169"/>
            <a:ext cx="1485672" cy="1485672"/>
          </a:xfrm>
          <a:prstGeom prst="rect">
            <a:avLst/>
          </a:prstGeom>
        </p:spPr>
      </p:pic>
      <p:pic>
        <p:nvPicPr>
          <p:cNvPr id="25" name="图片 24" descr="未标题-1.png"/>
          <p:cNvPicPr>
            <a:picLocks noChangeAspect="1"/>
          </p:cNvPicPr>
          <p:nvPr/>
        </p:nvPicPr>
        <p:blipFill>
          <a:blip r:embed="rId13">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flipV="1">
            <a:off x="1074414" y="741351"/>
            <a:ext cx="1462240" cy="1401120"/>
          </a:xfrm>
          <a:prstGeom prst="rect">
            <a:avLst/>
          </a:prstGeom>
        </p:spPr>
      </p:pic>
      <p:sp>
        <p:nvSpPr>
          <p:cNvPr id="26" name="TextBox 25"/>
          <p:cNvSpPr txBox="1"/>
          <p:nvPr/>
        </p:nvSpPr>
        <p:spPr>
          <a:xfrm>
            <a:off x="2288860" y="1384293"/>
            <a:ext cx="2141128" cy="646331"/>
          </a:xfrm>
          <a:prstGeom prst="rect">
            <a:avLst/>
          </a:prstGeom>
          <a:noFill/>
        </p:spPr>
        <p:txBody>
          <a:bodyPr wrap="square" rtlCol="0">
            <a:spAutoFit/>
          </a:bodyPr>
          <a:lstStyle/>
          <a:p>
            <a:r>
              <a:rPr lang="zh-CN" altLang="en-US" sz="1200" dirty="0" smtClean="0">
                <a:latin typeface="微软雅黑" pitchFamily="34" charset="-122"/>
                <a:ea typeface="微软雅黑" pitchFamily="34" charset="-122"/>
              </a:rPr>
              <a:t>请点击输入相关文本信息请点击输入相关文本信息</a:t>
            </a:r>
          </a:p>
          <a:p>
            <a:endParaRPr lang="zh-CN" altLang="en-US" sz="1200" dirty="0">
              <a:latin typeface="微软雅黑" pitchFamily="34" charset="-122"/>
              <a:ea typeface="微软雅黑" pitchFamily="34" charset="-122"/>
            </a:endParaRPr>
          </a:p>
        </p:txBody>
      </p:sp>
      <p:sp>
        <p:nvSpPr>
          <p:cNvPr id="27" name="矩形 26"/>
          <p:cNvSpPr/>
          <p:nvPr/>
        </p:nvSpPr>
        <p:spPr>
          <a:xfrm>
            <a:off x="2288860" y="2527301"/>
            <a:ext cx="2286016" cy="461665"/>
          </a:xfrm>
          <a:prstGeom prst="rect">
            <a:avLst/>
          </a:prstGeom>
        </p:spPr>
        <p:txBody>
          <a:bodyPr wrap="square">
            <a:spAutoFit/>
          </a:bodyPr>
          <a:lstStyle/>
          <a:p>
            <a:pPr lvl="0"/>
            <a:r>
              <a:rPr lang="zh-CN" altLang="en-US" sz="1200" dirty="0" smtClean="0">
                <a:solidFill>
                  <a:prstClr val="black"/>
                </a:solidFill>
                <a:latin typeface="微软雅黑" pitchFamily="34" charset="-122"/>
                <a:ea typeface="微软雅黑" pitchFamily="34" charset="-122"/>
              </a:rPr>
              <a:t>请点击输入相关文本信息请点击输入相关文本信息</a:t>
            </a:r>
          </a:p>
        </p:txBody>
      </p:sp>
      <p:sp>
        <p:nvSpPr>
          <p:cNvPr id="28" name="矩形 27"/>
          <p:cNvSpPr/>
          <p:nvPr/>
        </p:nvSpPr>
        <p:spPr>
          <a:xfrm>
            <a:off x="2288860" y="3745167"/>
            <a:ext cx="2071702" cy="461665"/>
          </a:xfrm>
          <a:prstGeom prst="rect">
            <a:avLst/>
          </a:prstGeom>
        </p:spPr>
        <p:txBody>
          <a:bodyPr wrap="square">
            <a:spAutoFit/>
          </a:bodyPr>
          <a:lstStyle/>
          <a:p>
            <a:pPr lvl="0"/>
            <a:r>
              <a:rPr lang="zh-CN" altLang="en-US" sz="1200" dirty="0" smtClean="0">
                <a:solidFill>
                  <a:prstClr val="black"/>
                </a:solidFill>
                <a:latin typeface="微软雅黑" pitchFamily="34" charset="-122"/>
                <a:ea typeface="微软雅黑" pitchFamily="34" charset="-122"/>
              </a:rPr>
              <a:t>请点击输入相关文本信息请点击输入相关文本信息</a:t>
            </a:r>
          </a:p>
        </p:txBody>
      </p:sp>
      <p:pic>
        <p:nvPicPr>
          <p:cNvPr id="13314" name="Picture 2" descr="F:\360安全浏览器下载\六一\Nipic_2531170_b95b5e79d8a6cffe\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6228183" y="1159916"/>
            <a:ext cx="2160240" cy="299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59092"/>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Scale>
                                      <p:cBhvr>
                                        <p:cTn id="1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5"/>
                                        </p:tgtEl>
                                        <p:attrNameLst>
                                          <p:attrName>ppt_x</p:attrName>
                                          <p:attrName>ppt_y</p:attrName>
                                        </p:attrNameLst>
                                      </p:cBhvr>
                                    </p:animMotion>
                                    <p:animEffect transition="in" filter="fade">
                                      <p:cBhvr>
                                        <p:cTn id="14" dur="1000"/>
                                        <p:tgtEl>
                                          <p:spTgt spid="25"/>
                                        </p:tgtEl>
                                      </p:cBhvr>
                                    </p:animEffect>
                                  </p:childTnLst>
                                </p:cTn>
                              </p:par>
                            </p:childTnLst>
                          </p:cTn>
                        </p:par>
                        <p:par>
                          <p:cTn id="15" fill="hold">
                            <p:stCondLst>
                              <p:cond delay="1500"/>
                            </p:stCondLst>
                            <p:childTnLst>
                              <p:par>
                                <p:cTn id="16" presetID="0" presetClass="path" presetSubtype="0" accel="50000" decel="50000" fill="hold" nodeType="afterEffect">
                                  <p:stCondLst>
                                    <p:cond delay="0"/>
                                  </p:stCondLst>
                                  <p:childTnLst>
                                    <p:animMotion origin="layout" path="M 3.33333E-6 4.81481E-6 L 0.46458 4.81481E-6 " pathEditMode="relative" ptsTypes="AA">
                                      <p:cBhvr>
                                        <p:cTn id="17" dur="2000" fill="hold"/>
                                        <p:tgtEl>
                                          <p:spTgt spid="25"/>
                                        </p:tgtEl>
                                        <p:attrNameLst>
                                          <p:attrName>ppt_x</p:attrName>
                                          <p:attrName>ppt_y</p:attrName>
                                        </p:attrNameLst>
                                      </p:cBhvr>
                                    </p:animMotion>
                                  </p:childTnLst>
                                  <p:subTnLst>
                                    <p:set>
                                      <p:cBhvr override="childStyle">
                                        <p:cTn dur="1" fill="hold" display="0" masterRel="sameClick" afterEffect="1">
                                          <p:stCondLst>
                                            <p:cond evt="end" delay="0">
                                              <p:tn val="16"/>
                                            </p:cond>
                                          </p:stCondLst>
                                        </p:cTn>
                                        <p:tgtEl>
                                          <p:spTgt spid="25"/>
                                        </p:tgtEl>
                                        <p:attrNameLst>
                                          <p:attrName>style.visibility</p:attrName>
                                        </p:attrNameLst>
                                      </p:cBhvr>
                                      <p:to>
                                        <p:strVal val="hidden"/>
                                      </p:to>
                                    </p:set>
                                  </p:subTnLst>
                                </p:cTn>
                              </p:par>
                              <p:par>
                                <p:cTn id="18" presetID="22" presetClass="entr" presetSubtype="8"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2000"/>
                                        <p:tgtEl>
                                          <p:spTgt spid="20"/>
                                        </p:tgtEl>
                                      </p:cBhvr>
                                    </p:animEffect>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6"/>
                                        </p:tgtEl>
                                        <p:attrNameLst>
                                          <p:attrName>ppt_y</p:attrName>
                                        </p:attrNameLst>
                                      </p:cBhvr>
                                      <p:tavLst>
                                        <p:tav tm="0">
                                          <p:val>
                                            <p:strVal val="#ppt_y"/>
                                          </p:val>
                                        </p:tav>
                                        <p:tav tm="100000">
                                          <p:val>
                                            <p:strVal val="#ppt_y"/>
                                          </p:val>
                                        </p:tav>
                                      </p:tavLst>
                                    </p:anim>
                                    <p:anim calcmode="lin" valueType="num">
                                      <p:cBhvr>
                                        <p:cTn id="26"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6"/>
                                        </p:tgtEl>
                                      </p:cBhvr>
                                    </p:animEffect>
                                  </p:childTnLst>
                                </p:cTn>
                              </p:par>
                            </p:childTnLst>
                          </p:cTn>
                        </p:par>
                        <p:par>
                          <p:cTn id="29" fill="hold">
                            <p:stCondLst>
                              <p:cond delay="5050"/>
                            </p:stCondLst>
                            <p:childTnLst>
                              <p:par>
                                <p:cTn id="30" presetID="52"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Scale>
                                      <p:cBhvr>
                                        <p:cTn id="3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4"/>
                                        </p:tgtEl>
                                        <p:attrNameLst>
                                          <p:attrName>ppt_x</p:attrName>
                                          <p:attrName>ppt_y</p:attrName>
                                        </p:attrNameLst>
                                      </p:cBhvr>
                                    </p:animMotion>
                                    <p:animEffect transition="in" filter="fade">
                                      <p:cBhvr>
                                        <p:cTn id="34" dur="1000"/>
                                        <p:tgtEl>
                                          <p:spTgt spid="24"/>
                                        </p:tgtEl>
                                      </p:cBhvr>
                                    </p:animEffect>
                                  </p:childTnLst>
                                </p:cTn>
                              </p:par>
                            </p:childTnLst>
                          </p:cTn>
                        </p:par>
                        <p:par>
                          <p:cTn id="35" fill="hold">
                            <p:stCondLst>
                              <p:cond delay="6050"/>
                            </p:stCondLst>
                            <p:childTnLst>
                              <p:par>
                                <p:cTn id="36" presetID="0" presetClass="path" presetSubtype="0" accel="50000" decel="50000" fill="hold" nodeType="afterEffect">
                                  <p:stCondLst>
                                    <p:cond delay="0"/>
                                  </p:stCondLst>
                                  <p:childTnLst>
                                    <p:animMotion origin="layout" path="M -4.72222E-6 -3.33333E-6 L -0.46458 -3.33333E-6 " pathEditMode="relative" rAng="0" ptsTypes="AA">
                                      <p:cBhvr>
                                        <p:cTn id="37" dur="2000" fill="hold"/>
                                        <p:tgtEl>
                                          <p:spTgt spid="24"/>
                                        </p:tgtEl>
                                        <p:attrNameLst>
                                          <p:attrName>ppt_x</p:attrName>
                                          <p:attrName>ppt_y</p:attrName>
                                        </p:attrNameLst>
                                      </p:cBhvr>
                                      <p:rCtr x="-232" y="0"/>
                                    </p:animMotion>
                                  </p:childTnLst>
                                  <p:subTnLst>
                                    <p:set>
                                      <p:cBhvr override="childStyle">
                                        <p:cTn dur="1" fill="hold" display="0" masterRel="sameClick" afterEffect="1">
                                          <p:stCondLst>
                                            <p:cond evt="end" delay="0">
                                              <p:tn val="36"/>
                                            </p:cond>
                                          </p:stCondLst>
                                        </p:cTn>
                                        <p:tgtEl>
                                          <p:spTgt spid="24"/>
                                        </p:tgtEl>
                                        <p:attrNameLst>
                                          <p:attrName>style.visibility</p:attrName>
                                        </p:attrNameLst>
                                      </p:cBhvr>
                                      <p:to>
                                        <p:strVal val="hidden"/>
                                      </p:to>
                                    </p:set>
                                  </p:subTnLst>
                                </p:cTn>
                              </p:par>
                              <p:par>
                                <p:cTn id="38" presetID="22" presetClass="entr" presetSubtype="2"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right)">
                                      <p:cBhvr>
                                        <p:cTn id="40" dur="2000"/>
                                        <p:tgtEl>
                                          <p:spTgt spid="21"/>
                                        </p:tgtEl>
                                      </p:cBhvr>
                                    </p:animEffect>
                                  </p:childTnLst>
                                </p:cTn>
                              </p:par>
                            </p:childTnLst>
                          </p:cTn>
                        </p:par>
                        <p:par>
                          <p:cTn id="41" fill="hold">
                            <p:stCondLst>
                              <p:cond delay="80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7"/>
                                        </p:tgtEl>
                                        <p:attrNameLst>
                                          <p:attrName>ppt_y</p:attrName>
                                        </p:attrNameLst>
                                      </p:cBhvr>
                                      <p:tavLst>
                                        <p:tav tm="0">
                                          <p:val>
                                            <p:strVal val="#ppt_y"/>
                                          </p:val>
                                        </p:tav>
                                        <p:tav tm="100000">
                                          <p:val>
                                            <p:strVal val="#ppt_y"/>
                                          </p:val>
                                        </p:tav>
                                      </p:tavLst>
                                    </p:anim>
                                    <p:anim calcmode="lin" valueType="num">
                                      <p:cBhvr>
                                        <p:cTn id="4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7"/>
                                        </p:tgtEl>
                                      </p:cBhvr>
                                    </p:animEffect>
                                  </p:childTnLst>
                                </p:cTn>
                              </p:par>
                            </p:childTnLst>
                          </p:cTn>
                        </p:par>
                        <p:par>
                          <p:cTn id="49" fill="hold">
                            <p:stCondLst>
                              <p:cond delay="9600"/>
                            </p:stCondLst>
                            <p:childTnLst>
                              <p:par>
                                <p:cTn id="50" presetID="5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Scale>
                                      <p:cBhvr>
                                        <p:cTn id="5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3"/>
                                        </p:tgtEl>
                                        <p:attrNameLst>
                                          <p:attrName>ppt_x</p:attrName>
                                          <p:attrName>ppt_y</p:attrName>
                                        </p:attrNameLst>
                                      </p:cBhvr>
                                    </p:animMotion>
                                    <p:animEffect transition="in" filter="fade">
                                      <p:cBhvr>
                                        <p:cTn id="54" dur="1000"/>
                                        <p:tgtEl>
                                          <p:spTgt spid="23"/>
                                        </p:tgtEl>
                                      </p:cBhvr>
                                    </p:animEffect>
                                  </p:childTnLst>
                                </p:cTn>
                              </p:par>
                            </p:childTnLst>
                          </p:cTn>
                        </p:par>
                        <p:par>
                          <p:cTn id="55" fill="hold">
                            <p:stCondLst>
                              <p:cond delay="10600"/>
                            </p:stCondLst>
                            <p:childTnLst>
                              <p:par>
                                <p:cTn id="56" presetID="0" presetClass="path" presetSubtype="0" accel="50000" decel="50000" fill="hold" nodeType="afterEffect">
                                  <p:stCondLst>
                                    <p:cond delay="0"/>
                                  </p:stCondLst>
                                  <p:childTnLst>
                                    <p:animMotion origin="layout" path="M 4.16667E-6 3.33333E-6 L 0.44878 3.33333E-6 " pathEditMode="relative" ptsTypes="AA">
                                      <p:cBhvr>
                                        <p:cTn id="57" dur="2000" fill="hold"/>
                                        <p:tgtEl>
                                          <p:spTgt spid="23"/>
                                        </p:tgtEl>
                                        <p:attrNameLst>
                                          <p:attrName>ppt_x</p:attrName>
                                          <p:attrName>ppt_y</p:attrName>
                                        </p:attrNameLst>
                                      </p:cBhvr>
                                    </p:animMotion>
                                  </p:childTnLst>
                                  <p:subTnLst>
                                    <p:set>
                                      <p:cBhvr override="childStyle">
                                        <p:cTn dur="1" fill="hold" display="0" masterRel="sameClick" afterEffect="1">
                                          <p:stCondLst>
                                            <p:cond evt="end" delay="0">
                                              <p:tn val="56"/>
                                            </p:cond>
                                          </p:stCondLst>
                                        </p:cTn>
                                        <p:tgtEl>
                                          <p:spTgt spid="23"/>
                                        </p:tgtEl>
                                        <p:attrNameLst>
                                          <p:attrName>style.visibility</p:attrName>
                                        </p:attrNameLst>
                                      </p:cBhvr>
                                      <p:to>
                                        <p:strVal val="hidden"/>
                                      </p:to>
                                    </p:set>
                                  </p:subTnLst>
                                </p:cTn>
                              </p:par>
                              <p:par>
                                <p:cTn id="58" presetID="22" presetClass="entr" presetSubtype="8"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2000"/>
                                        <p:tgtEl>
                                          <p:spTgt spid="22"/>
                                        </p:tgtEl>
                                      </p:cBhvr>
                                    </p:animEffect>
                                  </p:childTnLst>
                                </p:cTn>
                              </p:par>
                            </p:childTnLst>
                          </p:cTn>
                        </p:par>
                        <p:par>
                          <p:cTn id="61" fill="hold">
                            <p:stCondLst>
                              <p:cond delay="126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8"/>
                                        </p:tgtEl>
                                        <p:attrNameLst>
                                          <p:attrName>ppt_y</p:attrName>
                                        </p:attrNameLst>
                                      </p:cBhvr>
                                      <p:tavLst>
                                        <p:tav tm="0">
                                          <p:val>
                                            <p:strVal val="#ppt_y"/>
                                          </p:val>
                                        </p:tav>
                                        <p:tav tm="100000">
                                          <p:val>
                                            <p:strVal val="#ppt_y"/>
                                          </p:val>
                                        </p:tav>
                                      </p:tavLst>
                                    </p:anim>
                                    <p:anim calcmode="lin" valueType="num">
                                      <p:cBhvr>
                                        <p:cTn id="6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4"/>
          <p:cNvGrpSpPr>
            <a:grpSpLocks/>
          </p:cNvGrpSpPr>
          <p:nvPr/>
        </p:nvGrpSpPr>
        <p:grpSpPr bwMode="auto">
          <a:xfrm flipH="1">
            <a:off x="5800551" y="1546252"/>
            <a:ext cx="2184400" cy="463550"/>
            <a:chOff x="-362770" y="3102960"/>
            <a:chExt cx="2183514" cy="463550"/>
          </a:xfrm>
        </p:grpSpPr>
        <p:sp>
          <p:nvSpPr>
            <p:cNvPr id="49" name="TextBox 48"/>
            <p:cNvSpPr txBox="1">
              <a:spLocks noChangeArrowheads="1"/>
            </p:cNvSpPr>
            <p:nvPr/>
          </p:nvSpPr>
          <p:spPr bwMode="auto">
            <a:xfrm>
              <a:off x="675034"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50" name="TextBox 49"/>
            <p:cNvSpPr txBox="1">
              <a:spLocks noChangeArrowheads="1"/>
            </p:cNvSpPr>
            <p:nvPr/>
          </p:nvSpPr>
          <p:spPr bwMode="auto">
            <a:xfrm>
              <a:off x="-362770"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grpSp>
      <p:sp>
        <p:nvSpPr>
          <p:cNvPr id="51" name="TextBox 11"/>
          <p:cNvSpPr txBox="1">
            <a:spLocks noChangeArrowheads="1"/>
          </p:cNvSpPr>
          <p:nvPr/>
        </p:nvSpPr>
        <p:spPr bwMode="auto">
          <a:xfrm flipH="1">
            <a:off x="5822776" y="1128740"/>
            <a:ext cx="1457325" cy="33813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smtClean="0">
                <a:solidFill>
                  <a:schemeClr val="bg1"/>
                </a:solidFill>
                <a:latin typeface="微软雅黑" pitchFamily="34" charset="-122"/>
                <a:ea typeface="微软雅黑" pitchFamily="34" charset="-122"/>
              </a:rPr>
              <a:t>点击添加文本    </a:t>
            </a:r>
            <a:endParaRPr lang="en-US" altLang="zh-CN" sz="1600" b="1" kern="0" dirty="0" smtClean="0">
              <a:solidFill>
                <a:schemeClr val="bg1"/>
              </a:solidFill>
              <a:latin typeface="微软雅黑" pitchFamily="34" charset="-122"/>
              <a:ea typeface="微软雅黑" pitchFamily="34" charset="-122"/>
            </a:endParaRPr>
          </a:p>
        </p:txBody>
      </p:sp>
      <p:cxnSp>
        <p:nvCxnSpPr>
          <p:cNvPr id="52" name="直接连接符 51"/>
          <p:cNvCxnSpPr/>
          <p:nvPr/>
        </p:nvCxnSpPr>
        <p:spPr>
          <a:xfrm rot="10800000">
            <a:off x="5751338" y="1985996"/>
            <a:ext cx="2071702" cy="1588"/>
          </a:xfrm>
          <a:prstGeom prst="line">
            <a:avLst/>
          </a:prstGeom>
          <a:noFill/>
          <a:ln w="12700" cap="flat" cmpd="sng" algn="ctr">
            <a:solidFill>
              <a:schemeClr val="bg1"/>
            </a:solidFill>
            <a:prstDash val="sysDot"/>
            <a:headEnd type="oval"/>
            <a:tailEnd type="oval"/>
          </a:ln>
          <a:effectLst/>
        </p:spPr>
      </p:cxnSp>
      <p:grpSp>
        <p:nvGrpSpPr>
          <p:cNvPr id="53" name="组合 44"/>
          <p:cNvGrpSpPr>
            <a:grpSpLocks/>
          </p:cNvGrpSpPr>
          <p:nvPr/>
        </p:nvGrpSpPr>
        <p:grpSpPr bwMode="auto">
          <a:xfrm flipH="1">
            <a:off x="5800551" y="3546516"/>
            <a:ext cx="2184400" cy="463550"/>
            <a:chOff x="-362770" y="3102960"/>
            <a:chExt cx="2183514" cy="463550"/>
          </a:xfrm>
        </p:grpSpPr>
        <p:sp>
          <p:nvSpPr>
            <p:cNvPr id="54" name="TextBox 53"/>
            <p:cNvSpPr txBox="1">
              <a:spLocks noChangeArrowheads="1"/>
            </p:cNvSpPr>
            <p:nvPr/>
          </p:nvSpPr>
          <p:spPr bwMode="auto">
            <a:xfrm>
              <a:off x="675034"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55" name="TextBox 54"/>
            <p:cNvSpPr txBox="1">
              <a:spLocks noChangeArrowheads="1"/>
            </p:cNvSpPr>
            <p:nvPr/>
          </p:nvSpPr>
          <p:spPr bwMode="auto">
            <a:xfrm>
              <a:off x="-362770"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grpSp>
      <p:sp>
        <p:nvSpPr>
          <p:cNvPr id="56" name="TextBox 11"/>
          <p:cNvSpPr txBox="1">
            <a:spLocks noChangeArrowheads="1"/>
          </p:cNvSpPr>
          <p:nvPr/>
        </p:nvSpPr>
        <p:spPr bwMode="auto">
          <a:xfrm flipH="1">
            <a:off x="5822776" y="3129004"/>
            <a:ext cx="1457325" cy="33813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smtClean="0">
                <a:solidFill>
                  <a:schemeClr val="bg1"/>
                </a:solidFill>
                <a:latin typeface="微软雅黑" pitchFamily="34" charset="-122"/>
                <a:ea typeface="微软雅黑" pitchFamily="34" charset="-122"/>
              </a:rPr>
              <a:t>点击添加文本    </a:t>
            </a:r>
            <a:endParaRPr lang="en-US" altLang="zh-CN" sz="1600" b="1" kern="0" dirty="0" smtClean="0">
              <a:solidFill>
                <a:schemeClr val="bg1"/>
              </a:solidFill>
              <a:latin typeface="微软雅黑" pitchFamily="34" charset="-122"/>
              <a:ea typeface="微软雅黑" pitchFamily="34" charset="-122"/>
            </a:endParaRPr>
          </a:p>
        </p:txBody>
      </p:sp>
      <p:cxnSp>
        <p:nvCxnSpPr>
          <p:cNvPr id="57" name="直接连接符 56"/>
          <p:cNvCxnSpPr/>
          <p:nvPr/>
        </p:nvCxnSpPr>
        <p:spPr>
          <a:xfrm rot="10800000">
            <a:off x="5679900" y="4057698"/>
            <a:ext cx="2143140" cy="1588"/>
          </a:xfrm>
          <a:prstGeom prst="line">
            <a:avLst/>
          </a:prstGeom>
          <a:noFill/>
          <a:ln w="12700" cap="flat" cmpd="sng" algn="ctr">
            <a:solidFill>
              <a:schemeClr val="bg1"/>
            </a:solidFill>
            <a:prstDash val="sysDot"/>
            <a:headEnd type="oval"/>
            <a:tailEnd type="oval"/>
          </a:ln>
          <a:effectLst/>
        </p:spPr>
      </p:cxnSp>
      <p:pic>
        <p:nvPicPr>
          <p:cNvPr id="58" name="图片 57" descr="未标题-3.png"/>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7051" y1="45882" x2="7051" y2="45882"/>
                        <a14:foregroundMark x1="5769" y1="59118" x2="5769" y2="59118"/>
                        <a14:foregroundMark x1="3846" y1="37059" x2="3846" y2="37059"/>
                        <a14:foregroundMark x1="13462" y1="28824" x2="13462" y2="28824"/>
                        <a14:foregroundMark x1="23077" y1="18235" x2="23077" y2="18235"/>
                        <a14:foregroundMark x1="43269" y1="13235" x2="43269" y2="13235"/>
                        <a14:foregroundMark x1="60256" y1="14412" x2="60256" y2="14412"/>
                        <a14:foregroundMark x1="80128" y1="30000" x2="80128" y2="30000"/>
                        <a14:foregroundMark x1="85897" y1="41765" x2="85897" y2="41765"/>
                        <a14:foregroundMark x1="85897" y1="53235" x2="85897" y2="53235"/>
                        <a14:foregroundMark x1="81731" y1="59118" x2="81731" y2="59118"/>
                        <a14:foregroundMark x1="72436" y1="71471" x2="71474" y2="72353"/>
                        <a14:foregroundMark x1="58013" y1="80588" x2="55449" y2="81176"/>
                        <a14:foregroundMark x1="34615" y1="83824" x2="33654" y2="83529"/>
                        <a14:foregroundMark x1="21474" y1="72647" x2="20833" y2="71471"/>
                        <a14:foregroundMark x1="8013" y1="68529" x2="8013" y2="68529"/>
                        <a14:foregroundMark x1="8333" y1="54706" x2="8333" y2="54706"/>
                        <a14:foregroundMark x1="1282" y1="49118" x2="1282" y2="49118"/>
                        <a14:foregroundMark x1="2244" y1="45000" x2="2564" y2="43824"/>
                        <a14:foregroundMark x1="3205" y1="40588" x2="3846" y2="40000"/>
                        <a14:foregroundMark x1="8013" y1="37647" x2="8333" y2="36765"/>
                        <a14:foregroundMark x1="7372" y1="33235" x2="7372" y2="33235"/>
                        <a14:foregroundMark x1="7372" y1="30000" x2="7372" y2="30000"/>
                        <a14:foregroundMark x1="7692" y1="29118" x2="7692" y2="29118"/>
                        <a14:foregroundMark x1="13462" y1="33235" x2="13462" y2="33235"/>
                        <a14:foregroundMark x1="16346" y1="42059" x2="16346" y2="42059"/>
                        <a14:foregroundMark x1="16667" y1="45882" x2="16667" y2="45882"/>
                        <a14:foregroundMark x1="17308" y1="49412" x2="17308" y2="49412"/>
                        <a14:foregroundMark x1="17949" y1="52941" x2="17949" y2="52941"/>
                        <a14:foregroundMark x1="13462" y1="51765" x2="13462" y2="50000"/>
                        <a14:foregroundMark x1="11859" y1="46765" x2="11859" y2="46176"/>
                        <a14:foregroundMark x1="12500" y1="43824" x2="13141" y2="41176"/>
                        <a14:foregroundMark x1="14423" y1="38235" x2="15064" y2="37353"/>
                        <a14:foregroundMark x1="17949" y1="34412" x2="17949" y2="34412"/>
                        <a14:foregroundMark x1="20192" y1="34118" x2="20192" y2="34118"/>
                        <a14:foregroundMark x1="21154" y1="34118" x2="21154" y2="34118"/>
                        <a14:foregroundMark x1="21795" y1="37059" x2="21795" y2="37059"/>
                        <a14:foregroundMark x1="21474" y1="41765" x2="21474" y2="42647"/>
                        <a14:foregroundMark x1="21474" y1="47647" x2="21474" y2="48824"/>
                        <a14:foregroundMark x1="22436" y1="54118" x2="22436" y2="55000"/>
                        <a14:foregroundMark x1="23077" y1="58235" x2="23077" y2="58235"/>
                        <a14:foregroundMark x1="23397" y1="63824" x2="23397" y2="63824"/>
                        <a14:foregroundMark x1="18590" y1="62941" x2="18269" y2="62059"/>
                        <a14:foregroundMark x1="14744" y1="59706" x2="14103" y2="59118"/>
                        <a14:foregroundMark x1="10897" y1="58235" x2="10256" y2="57941"/>
                        <a14:foregroundMark x1="3205" y1="55000" x2="3205" y2="55000"/>
                        <a14:foregroundMark x1="3526" y1="51176" x2="4808" y2="50294"/>
                        <a14:foregroundMark x1="5128" y1="49706" x2="5128" y2="49706"/>
                        <a14:foregroundMark x1="7051" y1="49412" x2="7692" y2="49412"/>
                        <a14:foregroundMark x1="10577" y1="49706" x2="10577" y2="49706"/>
                        <a14:foregroundMark x1="11218" y1="50588" x2="11218" y2="50588"/>
                        <a14:foregroundMark x1="15705" y1="57353" x2="15705" y2="57353"/>
                        <a14:foregroundMark x1="18269" y1="64706" x2="18269" y2="64706"/>
                        <a14:foregroundMark x1="20833" y1="68235" x2="21795" y2="68235"/>
                        <a14:foregroundMark x1="25000" y1="70294" x2="25962" y2="71176"/>
                        <a14:foregroundMark x1="29487" y1="74118" x2="29487" y2="74118"/>
                        <a14:foregroundMark x1="32372" y1="78235" x2="32372" y2="78235"/>
                        <a14:foregroundMark x1="22436" y1="77941" x2="21474" y2="77059"/>
                        <a14:foregroundMark x1="17949" y1="73824" x2="16346" y2="71471"/>
                        <a14:foregroundMark x1="14744" y1="69706" x2="14744" y2="68529"/>
                        <a14:foregroundMark x1="16026" y1="67059" x2="16987" y2="66765"/>
                        <a14:foregroundMark x1="26282" y1="66765" x2="27564" y2="67059"/>
                        <a14:foregroundMark x1="30449" y1="69706" x2="31090" y2="70294"/>
                        <a14:foregroundMark x1="35577" y1="73529" x2="35897" y2="74412"/>
                        <a14:foregroundMark x1="34295" y1="78824" x2="34295" y2="78824"/>
                        <a14:foregroundMark x1="26282" y1="81176" x2="26282" y2="81176"/>
                        <a14:foregroundMark x1="30128" y1="83824" x2="33974" y2="84118"/>
                        <a14:foregroundMark x1="37500" y1="84412" x2="39423" y2="84118"/>
                        <a14:foregroundMark x1="42628" y1="83235" x2="43910" y2="82353"/>
                        <a14:foregroundMark x1="49359" y1="82941" x2="49359" y2="82941"/>
                        <a14:foregroundMark x1="51603" y1="84118" x2="53526" y2="84412"/>
                        <a14:foregroundMark x1="61218" y1="84412" x2="63141" y2="83824"/>
                        <a14:foregroundMark x1="66987" y1="82353" x2="69231" y2="81176"/>
                        <a14:foregroundMark x1="72115" y1="80000" x2="72115" y2="79118"/>
                        <a14:foregroundMark x1="69231" y1="77059" x2="68269" y2="76765"/>
                        <a14:foregroundMark x1="64744" y1="76765" x2="62821" y2="76176"/>
                        <a14:foregroundMark x1="56731" y1="76765" x2="54487" y2="77059"/>
                        <a14:foregroundMark x1="48077" y1="76765" x2="48077" y2="75588"/>
                        <a14:foregroundMark x1="48077" y1="72941" x2="51923" y2="72059"/>
                        <a14:foregroundMark x1="55128" y1="70882" x2="56410" y2="70294"/>
                        <a14:foregroundMark x1="58333" y1="69412" x2="58333" y2="69412"/>
                        <a14:foregroundMark x1="60256" y1="68529" x2="61538" y2="67647"/>
                        <a14:foregroundMark x1="63141" y1="66765" x2="68269" y2="63529"/>
                        <a14:foregroundMark x1="68910" y1="62941" x2="68910" y2="62941"/>
                        <a14:foregroundMark x1="70513" y1="61471" x2="70513" y2="61471"/>
                        <a14:foregroundMark x1="72436" y1="60000" x2="72756" y2="58824"/>
                        <a14:foregroundMark x1="72756" y1="57059" x2="72756" y2="36765"/>
                        <a14:foregroundMark x1="70833" y1="33824" x2="64423" y2="26765"/>
                        <a14:foregroundMark x1="59295" y1="27353" x2="49038" y2="24118"/>
                        <a14:foregroundMark x1="45513" y1="25588" x2="33013" y2="28235"/>
                        <a14:foregroundMark x1="32051" y1="32059" x2="25000" y2="39118"/>
                        <a14:foregroundMark x1="24038" y1="41471" x2="25000" y2="53235"/>
                        <a14:foregroundMark x1="25641" y1="58529" x2="36218" y2="67059"/>
                        <a14:foregroundMark x1="36218" y1="69412" x2="54167" y2="70882"/>
                        <a14:foregroundMark x1="66987" y1="16176" x2="81090" y2="28824"/>
                        <a14:foregroundMark x1="86859" y1="29706" x2="90705" y2="53235"/>
                        <a14:foregroundMark x1="92628" y1="57941" x2="75321" y2="80588"/>
                        <a14:foregroundMark x1="6731" y1="60000" x2="6731" y2="60000"/>
                        <a14:foregroundMark x1="9615" y1="62059" x2="14423" y2="65294"/>
                        <a14:foregroundMark x1="10256" y1="65294" x2="13141" y2="67941"/>
                        <a14:backgroundMark x1="10577" y1="90882" x2="10577" y2="90882"/>
                        <a14:backgroundMark x1="18910" y1="92059" x2="18910" y2="92059"/>
                        <a14:backgroundMark x1="1603" y1="91765" x2="1603" y2="91765"/>
                        <a14:backgroundMark x1="3846" y1="90882" x2="3846" y2="90882"/>
                        <a14:backgroundMark x1="8654" y1="90000" x2="8654" y2="90000"/>
                        <a14:backgroundMark x1="14744" y1="89118" x2="14744" y2="89118"/>
                        <a14:backgroundMark x1="21474" y1="88529" x2="21474" y2="88529"/>
                        <a14:backgroundMark x1="24359" y1="88235" x2="24359" y2="88235"/>
                        <a14:backgroundMark x1="23397" y1="88235" x2="23397" y2="88235"/>
                        <a14:backgroundMark x1="13141" y1="89412" x2="13141" y2="89412"/>
                        <a14:backgroundMark x1="11859" y1="89412" x2="11859" y2="89412"/>
                        <a14:backgroundMark x1="9936" y1="89706" x2="9936" y2="89706"/>
                        <a14:backgroundMark x1="7692" y1="89706" x2="7692" y2="89706"/>
                        <a14:backgroundMark x1="6090" y1="90294" x2="6090" y2="90294"/>
                        <a14:backgroundMark x1="5128" y1="90588" x2="5128" y2="90588"/>
                        <a14:backgroundMark x1="2564" y1="91176" x2="2564" y2="91176"/>
                        <a14:backgroundMark x1="1923" y1="91471" x2="1923" y2="91471"/>
                        <a14:backgroundMark x1="962" y1="92059" x2="962" y2="92059"/>
                        <a14:backgroundMark x1="641" y1="92059" x2="641" y2="92059"/>
                        <a14:backgroundMark x1="962" y1="91471" x2="962" y2="91471"/>
                        <a14:backgroundMark x1="1282" y1="90294" x2="1282" y2="90294"/>
                        <a14:backgroundMark x1="3205" y1="90000" x2="3205" y2="89706"/>
                        <a14:backgroundMark x1="4487" y1="89706" x2="4808" y2="89706"/>
                        <a14:backgroundMark x1="6090" y1="89706" x2="6090" y2="89706"/>
                        <a14:backgroundMark x1="7051" y1="89412" x2="7372" y2="89118"/>
                        <a14:backgroundMark x1="8333" y1="89118" x2="8974" y2="89118"/>
                        <a14:backgroundMark x1="9615" y1="89118" x2="9615" y2="89118"/>
                        <a14:backgroundMark x1="14423" y1="88824" x2="14423" y2="88824"/>
                        <a14:backgroundMark x1="16346" y1="88824" x2="16346" y2="88824"/>
                        <a14:backgroundMark x1="16987" y1="88529" x2="16987" y2="88529"/>
                        <a14:backgroundMark x1="17628" y1="88235" x2="17628" y2="88235"/>
                        <a14:backgroundMark x1="99038" y1="89706" x2="99038" y2="89706"/>
                        <a14:backgroundMark x1="96795" y1="89412" x2="96795" y2="89412"/>
                        <a14:backgroundMark x1="94231" y1="88824" x2="94231" y2="88824"/>
                        <a14:backgroundMark x1="91667" y1="88529" x2="91667" y2="88529"/>
                        <a14:backgroundMark x1="89423" y1="88529" x2="89423" y2="88529"/>
                        <a14:backgroundMark x1="82692" y1="89412" x2="82692" y2="89412"/>
                        <a14:backgroundMark x1="73077" y1="91471" x2="73077" y2="91471"/>
                        <a14:backgroundMark x1="69551" y1="93235" x2="69551" y2="93235"/>
                        <a14:backgroundMark x1="64423" y1="94118" x2="63782" y2="94412"/>
                        <a14:backgroundMark x1="45192" y1="95882" x2="45192" y2="95882"/>
                        <a14:backgroundMark x1="78846" y1="87941" x2="78846" y2="87941"/>
                        <a14:backgroundMark x1="81731" y1="88235" x2="81731" y2="88235"/>
                        <a14:backgroundMark x1="84936" y1="88235" x2="84936" y2="88235"/>
                      </a14:backgroundRemoval>
                    </a14:imgEffect>
                  </a14:imgLayer>
                </a14:imgProps>
              </a:ext>
            </a:extLst>
          </a:blip>
          <a:stretch>
            <a:fillRect/>
          </a:stretch>
        </p:blipFill>
        <p:spPr>
          <a:xfrm>
            <a:off x="2322314" y="771550"/>
            <a:ext cx="3481151" cy="3793562"/>
          </a:xfrm>
          <a:prstGeom prst="rect">
            <a:avLst/>
          </a:prstGeom>
        </p:spPr>
      </p:pic>
      <p:sp>
        <p:nvSpPr>
          <p:cNvPr id="59" name="TextBox 58"/>
          <p:cNvSpPr txBox="1"/>
          <p:nvPr/>
        </p:nvSpPr>
        <p:spPr>
          <a:xfrm>
            <a:off x="3322446" y="2414624"/>
            <a:ext cx="1500198" cy="400110"/>
          </a:xfrm>
          <a:prstGeom prst="rect">
            <a:avLst/>
          </a:prstGeom>
          <a:noFill/>
        </p:spPr>
        <p:txBody>
          <a:bodyPr wrap="square" rtlCol="0">
            <a:spAutoFit/>
          </a:bodyPr>
          <a:lstStyle/>
          <a:p>
            <a:pPr algn="ctr"/>
            <a:r>
              <a:rPr lang="zh-CN" altLang="en-US" sz="2000" b="1" dirty="0" smtClean="0">
                <a:solidFill>
                  <a:srgbClr val="99FF66"/>
                </a:solidFill>
                <a:latin typeface="微软雅黑" pitchFamily="34" charset="-122"/>
                <a:ea typeface="微软雅黑" pitchFamily="34" charset="-122"/>
              </a:rPr>
              <a:t>输入标题</a:t>
            </a:r>
            <a:endParaRPr lang="zh-CN" altLang="en-US" sz="2000" b="1" dirty="0">
              <a:solidFill>
                <a:srgbClr val="99FF66"/>
              </a:solidFill>
              <a:latin typeface="微软雅黑" pitchFamily="34" charset="-122"/>
              <a:ea typeface="微软雅黑" pitchFamily="34" charset="-122"/>
            </a:endParaRPr>
          </a:p>
        </p:txBody>
      </p:sp>
      <p:sp>
        <p:nvSpPr>
          <p:cNvPr id="60" name="TextBox 59"/>
          <p:cNvSpPr txBox="1"/>
          <p:nvPr/>
        </p:nvSpPr>
        <p:spPr>
          <a:xfrm rot="12977143">
            <a:off x="2719139" y="3380185"/>
            <a:ext cx="1000132" cy="461665"/>
          </a:xfrm>
          <a:prstGeom prst="rect">
            <a:avLst/>
          </a:prstGeom>
          <a:noFill/>
        </p:spPr>
        <p:txBody>
          <a:bodyPr wrap="square" rtlCol="0">
            <a:spAutoFit/>
          </a:bodyPr>
          <a:lstStyle/>
          <a:p>
            <a:r>
              <a:rPr lang="zh-CN" altLang="en-US" sz="2400" dirty="0" smtClean="0">
                <a:solidFill>
                  <a:schemeClr val="bg1"/>
                </a:solidFill>
                <a:latin typeface="微软雅黑" pitchFamily="34" charset="-122"/>
                <a:ea typeface="微软雅黑" pitchFamily="34" charset="-122"/>
              </a:rPr>
              <a:t>文字</a:t>
            </a:r>
            <a:endParaRPr lang="zh-CN" altLang="en-US" sz="2400" dirty="0">
              <a:solidFill>
                <a:schemeClr val="bg1"/>
              </a:solidFill>
              <a:latin typeface="微软雅黑" pitchFamily="34" charset="-122"/>
              <a:ea typeface="微软雅黑" pitchFamily="34" charset="-122"/>
            </a:endParaRPr>
          </a:p>
        </p:txBody>
      </p:sp>
      <p:sp>
        <p:nvSpPr>
          <p:cNvPr id="61" name="TextBox 60"/>
          <p:cNvSpPr txBox="1"/>
          <p:nvPr/>
        </p:nvSpPr>
        <p:spPr>
          <a:xfrm rot="2253567">
            <a:off x="4373280" y="1387161"/>
            <a:ext cx="1000132" cy="461665"/>
          </a:xfrm>
          <a:prstGeom prst="rect">
            <a:avLst/>
          </a:prstGeom>
          <a:noFill/>
        </p:spPr>
        <p:txBody>
          <a:bodyPr wrap="square" rtlCol="0">
            <a:spAutoFit/>
          </a:bodyPr>
          <a:lstStyle/>
          <a:p>
            <a:r>
              <a:rPr lang="zh-CN" altLang="en-US" sz="2400" dirty="0" smtClean="0">
                <a:solidFill>
                  <a:schemeClr val="bg1"/>
                </a:solidFill>
                <a:latin typeface="微软雅黑" pitchFamily="34" charset="-122"/>
                <a:ea typeface="微软雅黑" pitchFamily="34" charset="-122"/>
              </a:rPr>
              <a:t>文字</a:t>
            </a:r>
            <a:endParaRPr lang="zh-CN" altLang="en-US" sz="2400" dirty="0">
              <a:solidFill>
                <a:schemeClr val="bg1"/>
              </a:solidFill>
              <a:latin typeface="微软雅黑" pitchFamily="34" charset="-122"/>
              <a:ea typeface="微软雅黑" pitchFamily="34" charset="-122"/>
            </a:endParaRPr>
          </a:p>
        </p:txBody>
      </p:sp>
      <p:sp>
        <p:nvSpPr>
          <p:cNvPr id="62" name="TextBox 61"/>
          <p:cNvSpPr txBox="1"/>
          <p:nvPr/>
        </p:nvSpPr>
        <p:spPr>
          <a:xfrm rot="5400000">
            <a:off x="4767724" y="2612420"/>
            <a:ext cx="1000132" cy="461665"/>
          </a:xfrm>
          <a:prstGeom prst="rect">
            <a:avLst/>
          </a:prstGeom>
          <a:noFill/>
        </p:spPr>
        <p:txBody>
          <a:bodyPr wrap="square" rtlCol="0">
            <a:spAutoFit/>
          </a:bodyPr>
          <a:lstStyle/>
          <a:p>
            <a:r>
              <a:rPr lang="zh-CN" altLang="en-US" sz="2400" dirty="0" smtClean="0">
                <a:solidFill>
                  <a:schemeClr val="bg1"/>
                </a:solidFill>
                <a:latin typeface="微软雅黑" pitchFamily="34" charset="-122"/>
                <a:ea typeface="微软雅黑" pitchFamily="34" charset="-122"/>
              </a:rPr>
              <a:t>文字</a:t>
            </a:r>
            <a:endParaRPr lang="zh-CN" altLang="en-US" sz="2400" dirty="0">
              <a:solidFill>
                <a:schemeClr val="bg1"/>
              </a:solidFill>
              <a:latin typeface="微软雅黑" pitchFamily="34" charset="-122"/>
              <a:ea typeface="微软雅黑" pitchFamily="34" charset="-122"/>
            </a:endParaRPr>
          </a:p>
        </p:txBody>
      </p:sp>
      <p:sp>
        <p:nvSpPr>
          <p:cNvPr id="63" name="TextBox 62"/>
          <p:cNvSpPr txBox="1"/>
          <p:nvPr/>
        </p:nvSpPr>
        <p:spPr>
          <a:xfrm rot="9403297">
            <a:off x="4015905" y="3593591"/>
            <a:ext cx="1000132" cy="461665"/>
          </a:xfrm>
          <a:prstGeom prst="rect">
            <a:avLst/>
          </a:prstGeom>
          <a:noFill/>
        </p:spPr>
        <p:txBody>
          <a:bodyPr wrap="square" rtlCol="0">
            <a:spAutoFit/>
          </a:bodyPr>
          <a:lstStyle/>
          <a:p>
            <a:r>
              <a:rPr lang="zh-CN" altLang="en-US" sz="2400" dirty="0" smtClean="0">
                <a:solidFill>
                  <a:schemeClr val="bg1"/>
                </a:solidFill>
                <a:latin typeface="微软雅黑" pitchFamily="34" charset="-122"/>
                <a:ea typeface="微软雅黑" pitchFamily="34" charset="-122"/>
              </a:rPr>
              <a:t>文字</a:t>
            </a:r>
            <a:endParaRPr lang="zh-CN" altLang="en-US" sz="2400" dirty="0">
              <a:solidFill>
                <a:schemeClr val="bg1"/>
              </a:solidFill>
              <a:latin typeface="微软雅黑" pitchFamily="34" charset="-122"/>
              <a:ea typeface="微软雅黑" pitchFamily="34" charset="-122"/>
            </a:endParaRPr>
          </a:p>
        </p:txBody>
      </p:sp>
      <p:sp>
        <p:nvSpPr>
          <p:cNvPr id="64" name="TextBox 63"/>
          <p:cNvSpPr txBox="1"/>
          <p:nvPr/>
        </p:nvSpPr>
        <p:spPr>
          <a:xfrm rot="20126238">
            <a:off x="3158834" y="1172847"/>
            <a:ext cx="1000132" cy="461665"/>
          </a:xfrm>
          <a:prstGeom prst="rect">
            <a:avLst/>
          </a:prstGeom>
          <a:noFill/>
        </p:spPr>
        <p:txBody>
          <a:bodyPr wrap="square" rtlCol="0">
            <a:spAutoFit/>
          </a:bodyPr>
          <a:lstStyle/>
          <a:p>
            <a:r>
              <a:rPr lang="zh-CN" altLang="en-US" sz="2400" dirty="0" smtClean="0">
                <a:solidFill>
                  <a:schemeClr val="bg1"/>
                </a:solidFill>
                <a:latin typeface="微软雅黑" pitchFamily="34" charset="-122"/>
                <a:ea typeface="微软雅黑" pitchFamily="34" charset="-122"/>
              </a:rPr>
              <a:t>文字</a:t>
            </a:r>
            <a:endParaRPr lang="zh-CN" altLang="en-US" sz="2400" dirty="0">
              <a:solidFill>
                <a:schemeClr val="bg1"/>
              </a:solidFill>
              <a:latin typeface="微软雅黑" pitchFamily="34" charset="-122"/>
              <a:ea typeface="微软雅黑" pitchFamily="34" charset="-122"/>
            </a:endParaRPr>
          </a:p>
        </p:txBody>
      </p:sp>
      <p:sp>
        <p:nvSpPr>
          <p:cNvPr id="65" name="TextBox 64"/>
          <p:cNvSpPr txBox="1"/>
          <p:nvPr/>
        </p:nvSpPr>
        <p:spPr>
          <a:xfrm rot="16616439">
            <a:off x="2254693" y="2065144"/>
            <a:ext cx="1000132" cy="461665"/>
          </a:xfrm>
          <a:prstGeom prst="rect">
            <a:avLst/>
          </a:prstGeom>
          <a:noFill/>
        </p:spPr>
        <p:txBody>
          <a:bodyPr wrap="square" rtlCol="0">
            <a:spAutoFit/>
          </a:bodyPr>
          <a:lstStyle/>
          <a:p>
            <a:r>
              <a:rPr lang="zh-CN" altLang="en-US" sz="2400" dirty="0" smtClean="0">
                <a:solidFill>
                  <a:schemeClr val="bg1"/>
                </a:solidFill>
                <a:latin typeface="微软雅黑" pitchFamily="34" charset="-122"/>
                <a:ea typeface="微软雅黑" pitchFamily="34" charset="-122"/>
              </a:rPr>
              <a:t>文字</a:t>
            </a:r>
            <a:endParaRPr lang="zh-CN" altLang="en-US" sz="2400" dirty="0">
              <a:solidFill>
                <a:schemeClr val="bg1"/>
              </a:solidFill>
              <a:latin typeface="微软雅黑" pitchFamily="34" charset="-122"/>
              <a:ea typeface="微软雅黑" pitchFamily="34" charset="-122"/>
            </a:endParaRPr>
          </a:p>
        </p:txBody>
      </p:sp>
      <p:pic>
        <p:nvPicPr>
          <p:cNvPr id="14338" name="Picture 2" descr="F:\360安全浏览器下载\六一\Nipic_2531170_b95b5e79d8a6cff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9552" y="1981010"/>
            <a:ext cx="1925637"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59092"/>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 calcmode="lin" valueType="num">
                                      <p:cBhvr>
                                        <p:cTn id="9" dur="500" fill="hold"/>
                                        <p:tgtEl>
                                          <p:spTgt spid="58"/>
                                        </p:tgtEl>
                                        <p:attrNameLst>
                                          <p:attrName>style.rotation</p:attrName>
                                        </p:attrNameLst>
                                      </p:cBhvr>
                                      <p:tavLst>
                                        <p:tav tm="0">
                                          <p:val>
                                            <p:fltVal val="360"/>
                                          </p:val>
                                        </p:tav>
                                        <p:tav tm="100000">
                                          <p:val>
                                            <p:fltVal val="0"/>
                                          </p:val>
                                        </p:tav>
                                      </p:tavLst>
                                    </p:anim>
                                    <p:animEffect transition="in" filter="fade">
                                      <p:cBhvr>
                                        <p:cTn id="10" dur="500"/>
                                        <p:tgtEl>
                                          <p:spTgt spid="5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9"/>
                                        </p:tgtEl>
                                        <p:attrNameLst>
                                          <p:attrName>style.visibility</p:attrName>
                                        </p:attrNameLst>
                                      </p:cBhvr>
                                      <p:to>
                                        <p:strVal val="visible"/>
                                      </p:to>
                                    </p:set>
                                    <p:anim calcmode="lin" valueType="num">
                                      <p:cBhvr>
                                        <p:cTn id="14"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9"/>
                                        </p:tgtEl>
                                        <p:attrNameLst>
                                          <p:attrName>ppt_y</p:attrName>
                                        </p:attrNameLst>
                                      </p:cBhvr>
                                      <p:tavLst>
                                        <p:tav tm="0">
                                          <p:val>
                                            <p:strVal val="#ppt_y"/>
                                          </p:val>
                                        </p:tav>
                                        <p:tav tm="100000">
                                          <p:val>
                                            <p:strVal val="#ppt_y"/>
                                          </p:val>
                                        </p:tav>
                                      </p:tavLst>
                                    </p:anim>
                                    <p:anim calcmode="lin" valueType="num">
                                      <p:cBhvr>
                                        <p:cTn id="16"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9"/>
                                        </p:tgtEl>
                                      </p:cBhvr>
                                    </p:animEffect>
                                  </p:childTnLst>
                                </p:cTn>
                              </p:par>
                            </p:childTnLst>
                          </p:cTn>
                        </p:par>
                        <p:par>
                          <p:cTn id="19" fill="hold">
                            <p:stCondLst>
                              <p:cond delay="11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64"/>
                                        </p:tgtEl>
                                        <p:attrNameLst>
                                          <p:attrName>style.visibility</p:attrName>
                                        </p:attrNameLst>
                                      </p:cBhvr>
                                      <p:to>
                                        <p:strVal val="visible"/>
                                      </p:to>
                                    </p:set>
                                    <p:anim by="(-#ppt_w*2)" calcmode="lin" valueType="num">
                                      <p:cBhvr rctx="PPT">
                                        <p:cTn id="22" dur="500" autoRev="1" fill="hold">
                                          <p:stCondLst>
                                            <p:cond delay="0"/>
                                          </p:stCondLst>
                                        </p:cTn>
                                        <p:tgtEl>
                                          <p:spTgt spid="64"/>
                                        </p:tgtEl>
                                        <p:attrNameLst>
                                          <p:attrName>ppt_w</p:attrName>
                                        </p:attrNameLst>
                                      </p:cBhvr>
                                    </p:anim>
                                    <p:anim by="(#ppt_w*0.50)" calcmode="lin" valueType="num">
                                      <p:cBhvr>
                                        <p:cTn id="23" dur="500" decel="50000" autoRev="1" fill="hold">
                                          <p:stCondLst>
                                            <p:cond delay="0"/>
                                          </p:stCondLst>
                                        </p:cTn>
                                        <p:tgtEl>
                                          <p:spTgt spid="64"/>
                                        </p:tgtEl>
                                        <p:attrNameLst>
                                          <p:attrName>ppt_x</p:attrName>
                                        </p:attrNameLst>
                                      </p:cBhvr>
                                    </p:anim>
                                    <p:anim from="(-#ppt_h/2)" to="(#ppt_y)" calcmode="lin" valueType="num">
                                      <p:cBhvr>
                                        <p:cTn id="24" dur="1000" fill="hold">
                                          <p:stCondLst>
                                            <p:cond delay="0"/>
                                          </p:stCondLst>
                                        </p:cTn>
                                        <p:tgtEl>
                                          <p:spTgt spid="64"/>
                                        </p:tgtEl>
                                        <p:attrNameLst>
                                          <p:attrName>ppt_y</p:attrName>
                                        </p:attrNameLst>
                                      </p:cBhvr>
                                    </p:anim>
                                    <p:animRot by="21600000">
                                      <p:cBhvr>
                                        <p:cTn id="25" dur="1000" fill="hold">
                                          <p:stCondLst>
                                            <p:cond delay="0"/>
                                          </p:stCondLst>
                                        </p:cTn>
                                        <p:tgtEl>
                                          <p:spTgt spid="64"/>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61"/>
                                        </p:tgtEl>
                                        <p:attrNameLst>
                                          <p:attrName>style.visibility</p:attrName>
                                        </p:attrNameLst>
                                      </p:cBhvr>
                                      <p:to>
                                        <p:strVal val="visible"/>
                                      </p:to>
                                    </p:set>
                                    <p:anim by="(-#ppt_w*2)" calcmode="lin" valueType="num">
                                      <p:cBhvr rctx="PPT">
                                        <p:cTn id="28" dur="500" autoRev="1" fill="hold">
                                          <p:stCondLst>
                                            <p:cond delay="0"/>
                                          </p:stCondLst>
                                        </p:cTn>
                                        <p:tgtEl>
                                          <p:spTgt spid="61"/>
                                        </p:tgtEl>
                                        <p:attrNameLst>
                                          <p:attrName>ppt_w</p:attrName>
                                        </p:attrNameLst>
                                      </p:cBhvr>
                                    </p:anim>
                                    <p:anim by="(#ppt_w*0.50)" calcmode="lin" valueType="num">
                                      <p:cBhvr>
                                        <p:cTn id="29" dur="500" decel="50000" autoRev="1" fill="hold">
                                          <p:stCondLst>
                                            <p:cond delay="0"/>
                                          </p:stCondLst>
                                        </p:cTn>
                                        <p:tgtEl>
                                          <p:spTgt spid="61"/>
                                        </p:tgtEl>
                                        <p:attrNameLst>
                                          <p:attrName>ppt_x</p:attrName>
                                        </p:attrNameLst>
                                      </p:cBhvr>
                                    </p:anim>
                                    <p:anim from="(-#ppt_h/2)" to="(#ppt_y)" calcmode="lin" valueType="num">
                                      <p:cBhvr>
                                        <p:cTn id="30" dur="1000" fill="hold">
                                          <p:stCondLst>
                                            <p:cond delay="0"/>
                                          </p:stCondLst>
                                        </p:cTn>
                                        <p:tgtEl>
                                          <p:spTgt spid="61"/>
                                        </p:tgtEl>
                                        <p:attrNameLst>
                                          <p:attrName>ppt_y</p:attrName>
                                        </p:attrNameLst>
                                      </p:cBhvr>
                                    </p:anim>
                                    <p:animRot by="21600000">
                                      <p:cBhvr>
                                        <p:cTn id="31" dur="1000" fill="hold">
                                          <p:stCondLst>
                                            <p:cond delay="0"/>
                                          </p:stCondLst>
                                        </p:cTn>
                                        <p:tgtEl>
                                          <p:spTgt spid="61"/>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62"/>
                                        </p:tgtEl>
                                        <p:attrNameLst>
                                          <p:attrName>style.visibility</p:attrName>
                                        </p:attrNameLst>
                                      </p:cBhvr>
                                      <p:to>
                                        <p:strVal val="visible"/>
                                      </p:to>
                                    </p:set>
                                    <p:anim by="(-#ppt_w*2)" calcmode="lin" valueType="num">
                                      <p:cBhvr rctx="PPT">
                                        <p:cTn id="34" dur="500" autoRev="1" fill="hold">
                                          <p:stCondLst>
                                            <p:cond delay="0"/>
                                          </p:stCondLst>
                                        </p:cTn>
                                        <p:tgtEl>
                                          <p:spTgt spid="62"/>
                                        </p:tgtEl>
                                        <p:attrNameLst>
                                          <p:attrName>ppt_w</p:attrName>
                                        </p:attrNameLst>
                                      </p:cBhvr>
                                    </p:anim>
                                    <p:anim by="(#ppt_w*0.50)" calcmode="lin" valueType="num">
                                      <p:cBhvr>
                                        <p:cTn id="35" dur="500" decel="50000" autoRev="1" fill="hold">
                                          <p:stCondLst>
                                            <p:cond delay="0"/>
                                          </p:stCondLst>
                                        </p:cTn>
                                        <p:tgtEl>
                                          <p:spTgt spid="62"/>
                                        </p:tgtEl>
                                        <p:attrNameLst>
                                          <p:attrName>ppt_x</p:attrName>
                                        </p:attrNameLst>
                                      </p:cBhvr>
                                    </p:anim>
                                    <p:anim from="(-#ppt_h/2)" to="(#ppt_y)" calcmode="lin" valueType="num">
                                      <p:cBhvr>
                                        <p:cTn id="36" dur="1000" fill="hold">
                                          <p:stCondLst>
                                            <p:cond delay="0"/>
                                          </p:stCondLst>
                                        </p:cTn>
                                        <p:tgtEl>
                                          <p:spTgt spid="62"/>
                                        </p:tgtEl>
                                        <p:attrNameLst>
                                          <p:attrName>ppt_y</p:attrName>
                                        </p:attrNameLst>
                                      </p:cBhvr>
                                    </p:anim>
                                    <p:animRot by="21600000">
                                      <p:cBhvr>
                                        <p:cTn id="37" dur="1000" fill="hold">
                                          <p:stCondLst>
                                            <p:cond delay="0"/>
                                          </p:stCondLst>
                                        </p:cTn>
                                        <p:tgtEl>
                                          <p:spTgt spid="62"/>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63"/>
                                        </p:tgtEl>
                                        <p:attrNameLst>
                                          <p:attrName>style.visibility</p:attrName>
                                        </p:attrNameLst>
                                      </p:cBhvr>
                                      <p:to>
                                        <p:strVal val="visible"/>
                                      </p:to>
                                    </p:set>
                                    <p:anim by="(-#ppt_w*2)" calcmode="lin" valueType="num">
                                      <p:cBhvr rctx="PPT">
                                        <p:cTn id="40" dur="500" autoRev="1" fill="hold">
                                          <p:stCondLst>
                                            <p:cond delay="0"/>
                                          </p:stCondLst>
                                        </p:cTn>
                                        <p:tgtEl>
                                          <p:spTgt spid="63"/>
                                        </p:tgtEl>
                                        <p:attrNameLst>
                                          <p:attrName>ppt_w</p:attrName>
                                        </p:attrNameLst>
                                      </p:cBhvr>
                                    </p:anim>
                                    <p:anim by="(#ppt_w*0.50)" calcmode="lin" valueType="num">
                                      <p:cBhvr>
                                        <p:cTn id="41" dur="500" decel="50000" autoRev="1" fill="hold">
                                          <p:stCondLst>
                                            <p:cond delay="0"/>
                                          </p:stCondLst>
                                        </p:cTn>
                                        <p:tgtEl>
                                          <p:spTgt spid="63"/>
                                        </p:tgtEl>
                                        <p:attrNameLst>
                                          <p:attrName>ppt_x</p:attrName>
                                        </p:attrNameLst>
                                      </p:cBhvr>
                                    </p:anim>
                                    <p:anim from="(-#ppt_h/2)" to="(#ppt_y)" calcmode="lin" valueType="num">
                                      <p:cBhvr>
                                        <p:cTn id="42" dur="1000" fill="hold">
                                          <p:stCondLst>
                                            <p:cond delay="0"/>
                                          </p:stCondLst>
                                        </p:cTn>
                                        <p:tgtEl>
                                          <p:spTgt spid="63"/>
                                        </p:tgtEl>
                                        <p:attrNameLst>
                                          <p:attrName>ppt_y</p:attrName>
                                        </p:attrNameLst>
                                      </p:cBhvr>
                                    </p:anim>
                                    <p:animRot by="21600000">
                                      <p:cBhvr>
                                        <p:cTn id="43" dur="1000" fill="hold">
                                          <p:stCondLst>
                                            <p:cond delay="0"/>
                                          </p:stCondLst>
                                        </p:cTn>
                                        <p:tgtEl>
                                          <p:spTgt spid="63"/>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60"/>
                                        </p:tgtEl>
                                        <p:attrNameLst>
                                          <p:attrName>style.visibility</p:attrName>
                                        </p:attrNameLst>
                                      </p:cBhvr>
                                      <p:to>
                                        <p:strVal val="visible"/>
                                      </p:to>
                                    </p:set>
                                    <p:anim by="(-#ppt_w*2)" calcmode="lin" valueType="num">
                                      <p:cBhvr rctx="PPT">
                                        <p:cTn id="46" dur="500" autoRev="1" fill="hold">
                                          <p:stCondLst>
                                            <p:cond delay="0"/>
                                          </p:stCondLst>
                                        </p:cTn>
                                        <p:tgtEl>
                                          <p:spTgt spid="60"/>
                                        </p:tgtEl>
                                        <p:attrNameLst>
                                          <p:attrName>ppt_w</p:attrName>
                                        </p:attrNameLst>
                                      </p:cBhvr>
                                    </p:anim>
                                    <p:anim by="(#ppt_w*0.50)" calcmode="lin" valueType="num">
                                      <p:cBhvr>
                                        <p:cTn id="47" dur="500" decel="50000" autoRev="1" fill="hold">
                                          <p:stCondLst>
                                            <p:cond delay="0"/>
                                          </p:stCondLst>
                                        </p:cTn>
                                        <p:tgtEl>
                                          <p:spTgt spid="60"/>
                                        </p:tgtEl>
                                        <p:attrNameLst>
                                          <p:attrName>ppt_x</p:attrName>
                                        </p:attrNameLst>
                                      </p:cBhvr>
                                    </p:anim>
                                    <p:anim from="(-#ppt_h/2)" to="(#ppt_y)" calcmode="lin" valueType="num">
                                      <p:cBhvr>
                                        <p:cTn id="48" dur="1000" fill="hold">
                                          <p:stCondLst>
                                            <p:cond delay="0"/>
                                          </p:stCondLst>
                                        </p:cTn>
                                        <p:tgtEl>
                                          <p:spTgt spid="60"/>
                                        </p:tgtEl>
                                        <p:attrNameLst>
                                          <p:attrName>ppt_y</p:attrName>
                                        </p:attrNameLst>
                                      </p:cBhvr>
                                    </p:anim>
                                    <p:animRot by="21600000">
                                      <p:cBhvr>
                                        <p:cTn id="49" dur="1000" fill="hold">
                                          <p:stCondLst>
                                            <p:cond delay="0"/>
                                          </p:stCondLst>
                                        </p:cTn>
                                        <p:tgtEl>
                                          <p:spTgt spid="60"/>
                                        </p:tgtEl>
                                        <p:attrNameLst>
                                          <p:attrName>r</p:attrName>
                                        </p:attrNameLst>
                                      </p:cBhvr>
                                    </p:animRot>
                                  </p:childTnLst>
                                </p:cTn>
                              </p:par>
                              <p:par>
                                <p:cTn id="50" presetID="56" presetClass="entr" presetSubtype="0" fill="hold" grpId="0" nodeType="withEffect">
                                  <p:stCondLst>
                                    <p:cond delay="0"/>
                                  </p:stCondLst>
                                  <p:iterate type="lt">
                                    <p:tmPct val="10000"/>
                                  </p:iterate>
                                  <p:childTnLst>
                                    <p:set>
                                      <p:cBhvr>
                                        <p:cTn id="51" dur="1" fill="hold">
                                          <p:stCondLst>
                                            <p:cond delay="0"/>
                                          </p:stCondLst>
                                        </p:cTn>
                                        <p:tgtEl>
                                          <p:spTgt spid="65"/>
                                        </p:tgtEl>
                                        <p:attrNameLst>
                                          <p:attrName>style.visibility</p:attrName>
                                        </p:attrNameLst>
                                      </p:cBhvr>
                                      <p:to>
                                        <p:strVal val="visible"/>
                                      </p:to>
                                    </p:set>
                                    <p:anim by="(-#ppt_w*2)" calcmode="lin" valueType="num">
                                      <p:cBhvr rctx="PPT">
                                        <p:cTn id="52" dur="500" autoRev="1" fill="hold">
                                          <p:stCondLst>
                                            <p:cond delay="0"/>
                                          </p:stCondLst>
                                        </p:cTn>
                                        <p:tgtEl>
                                          <p:spTgt spid="65"/>
                                        </p:tgtEl>
                                        <p:attrNameLst>
                                          <p:attrName>ppt_w</p:attrName>
                                        </p:attrNameLst>
                                      </p:cBhvr>
                                    </p:anim>
                                    <p:anim by="(#ppt_w*0.50)" calcmode="lin" valueType="num">
                                      <p:cBhvr>
                                        <p:cTn id="53" dur="500" decel="50000" autoRev="1" fill="hold">
                                          <p:stCondLst>
                                            <p:cond delay="0"/>
                                          </p:stCondLst>
                                        </p:cTn>
                                        <p:tgtEl>
                                          <p:spTgt spid="65"/>
                                        </p:tgtEl>
                                        <p:attrNameLst>
                                          <p:attrName>ppt_x</p:attrName>
                                        </p:attrNameLst>
                                      </p:cBhvr>
                                    </p:anim>
                                    <p:anim from="(-#ppt_h/2)" to="(#ppt_y)" calcmode="lin" valueType="num">
                                      <p:cBhvr>
                                        <p:cTn id="54" dur="1000" fill="hold">
                                          <p:stCondLst>
                                            <p:cond delay="0"/>
                                          </p:stCondLst>
                                        </p:cTn>
                                        <p:tgtEl>
                                          <p:spTgt spid="65"/>
                                        </p:tgtEl>
                                        <p:attrNameLst>
                                          <p:attrName>ppt_y</p:attrName>
                                        </p:attrNameLst>
                                      </p:cBhvr>
                                    </p:anim>
                                    <p:animRot by="21600000">
                                      <p:cBhvr>
                                        <p:cTn id="55" dur="1000" fill="hold">
                                          <p:stCondLst>
                                            <p:cond delay="0"/>
                                          </p:stCondLst>
                                        </p:cTn>
                                        <p:tgtEl>
                                          <p:spTgt spid="65"/>
                                        </p:tgtEl>
                                        <p:attrNameLst>
                                          <p:attrName>r</p:attrName>
                                        </p:attrNameLst>
                                      </p:cBhvr>
                                    </p:animRot>
                                  </p:childTnLst>
                                </p:cTn>
                              </p:par>
                            </p:childTnLst>
                          </p:cTn>
                        </p:par>
                        <p:par>
                          <p:cTn id="56" fill="hold">
                            <p:stCondLst>
                              <p:cond delay="2250"/>
                            </p:stCondLst>
                            <p:childTnLst>
                              <p:par>
                                <p:cTn id="57" presetID="5" presetClass="entr" presetSubtype="10"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checkerboard(across)">
                                      <p:cBhvr>
                                        <p:cTn id="59" dur="500"/>
                                        <p:tgtEl>
                                          <p:spTgt spid="51"/>
                                        </p:tgtEl>
                                      </p:cBhvr>
                                    </p:animEffect>
                                  </p:childTnLst>
                                </p:cTn>
                              </p:par>
                              <p:par>
                                <p:cTn id="60" presetID="5" presetClass="entr" presetSubtype="1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checkerboard(across)">
                                      <p:cBhvr>
                                        <p:cTn id="62" dur="500"/>
                                        <p:tgtEl>
                                          <p:spTgt spid="48"/>
                                        </p:tgtEl>
                                      </p:cBhvr>
                                    </p:animEffect>
                                  </p:childTnLst>
                                </p:cTn>
                              </p:par>
                              <p:par>
                                <p:cTn id="63" presetID="5" presetClass="entr" presetSubtype="1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checkerboard(across)">
                                      <p:cBhvr>
                                        <p:cTn id="65" dur="500"/>
                                        <p:tgtEl>
                                          <p:spTgt spid="52"/>
                                        </p:tgtEl>
                                      </p:cBhvr>
                                    </p:animEffect>
                                  </p:childTnLst>
                                </p:cTn>
                              </p:par>
                            </p:childTnLst>
                          </p:cTn>
                        </p:par>
                        <p:par>
                          <p:cTn id="66" fill="hold">
                            <p:stCondLst>
                              <p:cond delay="2750"/>
                            </p:stCondLst>
                            <p:childTnLst>
                              <p:par>
                                <p:cTn id="67" presetID="5" presetClass="entr" presetSubtype="10"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checkerboard(across)">
                                      <p:cBhvr>
                                        <p:cTn id="69" dur="500"/>
                                        <p:tgtEl>
                                          <p:spTgt spid="57"/>
                                        </p:tgtEl>
                                      </p:cBhvr>
                                    </p:animEffect>
                                  </p:childTnLst>
                                </p:cTn>
                              </p:par>
                              <p:par>
                                <p:cTn id="70" presetID="5" presetClass="entr" presetSubtype="10" fill="hold"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checkerboard(across)">
                                      <p:cBhvr>
                                        <p:cTn id="72" dur="500"/>
                                        <p:tgtEl>
                                          <p:spTgt spid="53"/>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checkerboard(across)">
                                      <p:cBhvr>
                                        <p:cTn id="75" dur="500"/>
                                        <p:tgtEl>
                                          <p:spTgt spid="56"/>
                                        </p:tgtEl>
                                      </p:cBhvr>
                                    </p:animEffect>
                                  </p:childTnLst>
                                </p:cTn>
                              </p:par>
                            </p:childTnLst>
                          </p:cTn>
                        </p:par>
                        <p:par>
                          <p:cTn id="76" fill="hold">
                            <p:stCondLst>
                              <p:cond delay="3250"/>
                            </p:stCondLst>
                            <p:childTnLst>
                              <p:par>
                                <p:cTn id="77" presetID="52" presetClass="entr" presetSubtype="0" fill="hold" nodeType="afterEffect">
                                  <p:stCondLst>
                                    <p:cond delay="0"/>
                                  </p:stCondLst>
                                  <p:childTnLst>
                                    <p:set>
                                      <p:cBhvr>
                                        <p:cTn id="78" dur="1" fill="hold">
                                          <p:stCondLst>
                                            <p:cond delay="0"/>
                                          </p:stCondLst>
                                        </p:cTn>
                                        <p:tgtEl>
                                          <p:spTgt spid="14338"/>
                                        </p:tgtEl>
                                        <p:attrNameLst>
                                          <p:attrName>style.visibility</p:attrName>
                                        </p:attrNameLst>
                                      </p:cBhvr>
                                      <p:to>
                                        <p:strVal val="visible"/>
                                      </p:to>
                                    </p:set>
                                    <p:animScale>
                                      <p:cBhvr>
                                        <p:cTn id="79" dur="1000" decel="50000" fill="hold">
                                          <p:stCondLst>
                                            <p:cond delay="0"/>
                                          </p:stCondLst>
                                        </p:cTn>
                                        <p:tgtEl>
                                          <p:spTgt spid="14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4338"/>
                                        </p:tgtEl>
                                        <p:attrNameLst>
                                          <p:attrName>ppt_x</p:attrName>
                                          <p:attrName>ppt_y</p:attrName>
                                        </p:attrNameLst>
                                      </p:cBhvr>
                                    </p:animMotion>
                                    <p:animEffect transition="in" filter="fade">
                                      <p:cBhvr>
                                        <p:cTn id="81"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59" grpId="0"/>
      <p:bldP spid="60" grpId="0"/>
      <p:bldP spid="61" grpId="0"/>
      <p:bldP spid="62" grpId="0"/>
      <p:bldP spid="63" grpId="0"/>
      <p:bldP spid="64" grpId="0"/>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未标题-1.png"/>
          <p:cNvPicPr>
            <a:picLocks noChangeAspect="1"/>
          </p:cNvPicPr>
          <p:nvPr/>
        </p:nvPicPr>
        <p:blipFill>
          <a:blip r:embed="rId3" cstate="print"/>
          <a:stretch>
            <a:fillRect/>
          </a:stretch>
        </p:blipFill>
        <p:spPr>
          <a:xfrm>
            <a:off x="1226523" y="843558"/>
            <a:ext cx="845012" cy="1011716"/>
          </a:xfrm>
          <a:prstGeom prst="rect">
            <a:avLst/>
          </a:prstGeom>
        </p:spPr>
      </p:pic>
      <p:pic>
        <p:nvPicPr>
          <p:cNvPr id="38" name="图片 37" descr="未标题-2.png"/>
          <p:cNvPicPr>
            <a:picLocks noChangeAspect="1"/>
          </p:cNvPicPr>
          <p:nvPr/>
        </p:nvPicPr>
        <p:blipFill>
          <a:blip r:embed="rId4" cstate="print"/>
          <a:stretch>
            <a:fillRect/>
          </a:stretch>
        </p:blipFill>
        <p:spPr>
          <a:xfrm>
            <a:off x="1120897" y="1635757"/>
            <a:ext cx="1040457" cy="845013"/>
          </a:xfrm>
          <a:prstGeom prst="rect">
            <a:avLst/>
          </a:prstGeom>
        </p:spPr>
      </p:pic>
      <p:pic>
        <p:nvPicPr>
          <p:cNvPr id="39" name="图片 38" descr="未标题-2.png"/>
          <p:cNvPicPr>
            <a:picLocks noChangeAspect="1"/>
          </p:cNvPicPr>
          <p:nvPr/>
        </p:nvPicPr>
        <p:blipFill>
          <a:blip r:embed="rId5" cstate="print"/>
          <a:stretch>
            <a:fillRect/>
          </a:stretch>
        </p:blipFill>
        <p:spPr>
          <a:xfrm>
            <a:off x="1226523" y="2269516"/>
            <a:ext cx="845012" cy="1011716"/>
          </a:xfrm>
          <a:prstGeom prst="rect">
            <a:avLst/>
          </a:prstGeom>
        </p:spPr>
      </p:pic>
      <p:pic>
        <p:nvPicPr>
          <p:cNvPr id="40" name="图片 39" descr="未标题-2.png"/>
          <p:cNvPicPr>
            <a:picLocks noChangeAspect="1"/>
          </p:cNvPicPr>
          <p:nvPr/>
        </p:nvPicPr>
        <p:blipFill>
          <a:blip r:embed="rId6" cstate="print"/>
          <a:stretch>
            <a:fillRect/>
          </a:stretch>
        </p:blipFill>
        <p:spPr>
          <a:xfrm>
            <a:off x="1120897" y="3061715"/>
            <a:ext cx="1040457" cy="845013"/>
          </a:xfrm>
          <a:prstGeom prst="rect">
            <a:avLst/>
          </a:prstGeom>
        </p:spPr>
      </p:pic>
      <p:pic>
        <p:nvPicPr>
          <p:cNvPr id="41" name="图片 40" descr="未标题-2.png"/>
          <p:cNvPicPr>
            <a:picLocks noChangeAspect="1"/>
          </p:cNvPicPr>
          <p:nvPr/>
        </p:nvPicPr>
        <p:blipFill>
          <a:blip r:embed="rId7" cstate="print"/>
          <a:stretch>
            <a:fillRect/>
          </a:stretch>
        </p:blipFill>
        <p:spPr>
          <a:xfrm>
            <a:off x="1226523" y="3695473"/>
            <a:ext cx="845012" cy="1011716"/>
          </a:xfrm>
          <a:prstGeom prst="rect">
            <a:avLst/>
          </a:prstGeom>
        </p:spPr>
      </p:pic>
      <p:sp>
        <p:nvSpPr>
          <p:cNvPr id="42" name="矩形 41"/>
          <p:cNvSpPr/>
          <p:nvPr/>
        </p:nvSpPr>
        <p:spPr>
          <a:xfrm>
            <a:off x="2161354" y="1088148"/>
            <a:ext cx="4864199" cy="461665"/>
          </a:xfrm>
          <a:prstGeom prst="rect">
            <a:avLst/>
          </a:prstGeom>
        </p:spPr>
        <p:txBody>
          <a:bodyPr wrap="square">
            <a:spAutoFit/>
          </a:bodyPr>
          <a:lstStyle/>
          <a:p>
            <a:r>
              <a:rPr lang="zh-CN" altLang="en-US" sz="1200" dirty="0">
                <a:solidFill>
                  <a:schemeClr val="bg1"/>
                </a:solidFill>
                <a:latin typeface="微软雅黑" pitchFamily="34" charset="-122"/>
                <a:ea typeface="微软雅黑" pitchFamily="34" charset="-122"/>
                <a:cs typeface="Arial" charset="0"/>
              </a:rPr>
              <a:t>点击添加文字模板    点击添加文字</a:t>
            </a:r>
            <a:r>
              <a:rPr lang="zh-CN" altLang="en-US" sz="1200" dirty="0" smtClean="0">
                <a:solidFill>
                  <a:schemeClr val="bg1"/>
                </a:solidFill>
                <a:latin typeface="微软雅黑" pitchFamily="34" charset="-122"/>
                <a:ea typeface="微软雅黑" pitchFamily="34" charset="-122"/>
                <a:cs typeface="Arial" charset="0"/>
              </a:rPr>
              <a:t>模板   点击</a:t>
            </a:r>
            <a:r>
              <a:rPr lang="zh-CN" altLang="en-US" sz="1200" dirty="0">
                <a:solidFill>
                  <a:schemeClr val="bg1"/>
                </a:solidFill>
                <a:latin typeface="微软雅黑" pitchFamily="34" charset="-122"/>
                <a:ea typeface="微软雅黑" pitchFamily="34" charset="-122"/>
                <a:cs typeface="Arial" charset="0"/>
              </a:rPr>
              <a:t>添加文字</a:t>
            </a:r>
            <a:r>
              <a:rPr lang="zh-CN" altLang="en-US" sz="1200" dirty="0" smtClean="0">
                <a:solidFill>
                  <a:schemeClr val="bg1"/>
                </a:solidFill>
                <a:latin typeface="微软雅黑" pitchFamily="34" charset="-122"/>
                <a:ea typeface="微软雅黑" pitchFamily="34" charset="-122"/>
                <a:cs typeface="Arial" charset="0"/>
              </a:rPr>
              <a:t>模板</a:t>
            </a:r>
            <a:endParaRPr lang="en-US" altLang="zh-CN" sz="1200" dirty="0">
              <a:solidFill>
                <a:schemeClr val="bg1"/>
              </a:solidFill>
              <a:latin typeface="微软雅黑" pitchFamily="34" charset="-122"/>
              <a:ea typeface="微软雅黑" pitchFamily="34" charset="-122"/>
              <a:cs typeface="Arial" charset="0"/>
            </a:endParaRPr>
          </a:p>
          <a:p>
            <a:r>
              <a:rPr lang="zh-CN" altLang="en-US" sz="1200" dirty="0">
                <a:solidFill>
                  <a:schemeClr val="bg1"/>
                </a:solidFill>
                <a:latin typeface="微软雅黑" pitchFamily="34" charset="-122"/>
                <a:ea typeface="微软雅黑" pitchFamily="34" charset="-122"/>
                <a:cs typeface="Arial" charset="0"/>
              </a:rPr>
              <a:t>点击添加文字模板    点击添加文字模板   点击添加文字模板</a:t>
            </a:r>
            <a:endParaRPr lang="en-US" altLang="zh-CN" sz="1200" dirty="0">
              <a:solidFill>
                <a:schemeClr val="bg1"/>
              </a:solidFill>
              <a:latin typeface="微软雅黑" pitchFamily="34" charset="-122"/>
              <a:ea typeface="微软雅黑" pitchFamily="34" charset="-122"/>
              <a:cs typeface="Arial" charset="0"/>
            </a:endParaRPr>
          </a:p>
        </p:txBody>
      </p:sp>
      <p:sp>
        <p:nvSpPr>
          <p:cNvPr id="43" name="矩形 42"/>
          <p:cNvSpPr/>
          <p:nvPr/>
        </p:nvSpPr>
        <p:spPr>
          <a:xfrm>
            <a:off x="2161354" y="1854800"/>
            <a:ext cx="4432151" cy="461665"/>
          </a:xfrm>
          <a:prstGeom prst="rect">
            <a:avLst/>
          </a:prstGeom>
        </p:spPr>
        <p:txBody>
          <a:bodyPr wrap="square">
            <a:spAutoFit/>
          </a:bodyPr>
          <a:lstStyle/>
          <a:p>
            <a:r>
              <a:rPr lang="zh-CN" altLang="en-US" sz="1200" dirty="0">
                <a:solidFill>
                  <a:schemeClr val="bg1"/>
                </a:solidFill>
                <a:latin typeface="微软雅黑" pitchFamily="34" charset="-122"/>
                <a:ea typeface="微软雅黑" pitchFamily="34" charset="-122"/>
                <a:cs typeface="Arial" charset="0"/>
              </a:rPr>
              <a:t>点击添加文字模板    点击添加文字模板   点击添加文字模板</a:t>
            </a:r>
            <a:endParaRPr lang="en-US" altLang="zh-CN" sz="1200" dirty="0">
              <a:solidFill>
                <a:schemeClr val="bg1"/>
              </a:solidFill>
              <a:latin typeface="微软雅黑" pitchFamily="34" charset="-122"/>
              <a:ea typeface="微软雅黑" pitchFamily="34" charset="-122"/>
              <a:cs typeface="Arial" charset="0"/>
            </a:endParaRPr>
          </a:p>
          <a:p>
            <a:r>
              <a:rPr lang="zh-CN" altLang="en-US" sz="1200" dirty="0">
                <a:solidFill>
                  <a:schemeClr val="bg1"/>
                </a:solidFill>
                <a:latin typeface="微软雅黑" pitchFamily="34" charset="-122"/>
                <a:ea typeface="微软雅黑" pitchFamily="34" charset="-122"/>
                <a:cs typeface="Arial" charset="0"/>
              </a:rPr>
              <a:t>点击添加文字模板    点击添加文字模板   点击添加文字模板</a:t>
            </a:r>
            <a:endParaRPr lang="en-US" altLang="zh-CN" sz="1200" dirty="0">
              <a:solidFill>
                <a:schemeClr val="bg1"/>
              </a:solidFill>
              <a:latin typeface="微软雅黑" pitchFamily="34" charset="-122"/>
              <a:ea typeface="微软雅黑" pitchFamily="34" charset="-122"/>
              <a:cs typeface="Arial" charset="0"/>
            </a:endParaRPr>
          </a:p>
        </p:txBody>
      </p:sp>
      <p:sp>
        <p:nvSpPr>
          <p:cNvPr id="44" name="矩形 43"/>
          <p:cNvSpPr/>
          <p:nvPr/>
        </p:nvSpPr>
        <p:spPr>
          <a:xfrm>
            <a:off x="2161354" y="2511930"/>
            <a:ext cx="4432151" cy="461665"/>
          </a:xfrm>
          <a:prstGeom prst="rect">
            <a:avLst/>
          </a:prstGeom>
        </p:spPr>
        <p:txBody>
          <a:bodyPr wrap="square">
            <a:spAutoFit/>
          </a:bodyPr>
          <a:lstStyle/>
          <a:p>
            <a:r>
              <a:rPr lang="zh-CN" altLang="en-US" sz="1200" dirty="0">
                <a:solidFill>
                  <a:schemeClr val="bg1"/>
                </a:solidFill>
                <a:latin typeface="微软雅黑" pitchFamily="34" charset="-122"/>
                <a:ea typeface="微软雅黑" pitchFamily="34" charset="-122"/>
                <a:cs typeface="Arial" charset="0"/>
              </a:rPr>
              <a:t>点击添加文字模板    点击添加文字模板   点击添加文字模板</a:t>
            </a:r>
            <a:endParaRPr lang="en-US" altLang="zh-CN" sz="1200" dirty="0">
              <a:solidFill>
                <a:schemeClr val="bg1"/>
              </a:solidFill>
              <a:latin typeface="微软雅黑" pitchFamily="34" charset="-122"/>
              <a:ea typeface="微软雅黑" pitchFamily="34" charset="-122"/>
              <a:cs typeface="Arial" charset="0"/>
            </a:endParaRPr>
          </a:p>
          <a:p>
            <a:r>
              <a:rPr lang="zh-CN" altLang="en-US" sz="1200" dirty="0">
                <a:solidFill>
                  <a:schemeClr val="bg1"/>
                </a:solidFill>
                <a:latin typeface="微软雅黑" pitchFamily="34" charset="-122"/>
                <a:ea typeface="微软雅黑" pitchFamily="34" charset="-122"/>
                <a:cs typeface="Arial" charset="0"/>
              </a:rPr>
              <a:t>点击添加文字模板    点击添加文字模板   点击添加文字模板</a:t>
            </a:r>
            <a:endParaRPr lang="en-US" altLang="zh-CN" sz="1200" dirty="0">
              <a:solidFill>
                <a:schemeClr val="bg1"/>
              </a:solidFill>
              <a:latin typeface="微软雅黑" pitchFamily="34" charset="-122"/>
              <a:ea typeface="微软雅黑" pitchFamily="34" charset="-122"/>
              <a:cs typeface="Arial" charset="0"/>
            </a:endParaRPr>
          </a:p>
        </p:txBody>
      </p:sp>
      <p:sp>
        <p:nvSpPr>
          <p:cNvPr id="45" name="矩形 44"/>
          <p:cNvSpPr/>
          <p:nvPr/>
        </p:nvSpPr>
        <p:spPr>
          <a:xfrm>
            <a:off x="2216115" y="3223822"/>
            <a:ext cx="4593414" cy="461665"/>
          </a:xfrm>
          <a:prstGeom prst="rect">
            <a:avLst/>
          </a:prstGeom>
        </p:spPr>
        <p:txBody>
          <a:bodyPr wrap="square">
            <a:spAutoFit/>
          </a:bodyPr>
          <a:lstStyle/>
          <a:p>
            <a:r>
              <a:rPr lang="zh-CN" altLang="en-US" sz="1200" dirty="0">
                <a:solidFill>
                  <a:schemeClr val="bg1"/>
                </a:solidFill>
                <a:latin typeface="微软雅黑" pitchFamily="34" charset="-122"/>
                <a:ea typeface="微软雅黑" pitchFamily="34" charset="-122"/>
                <a:cs typeface="Arial" charset="0"/>
              </a:rPr>
              <a:t>点击添加文字模板    点击添加文字模板   点击添加文字模板</a:t>
            </a:r>
            <a:endParaRPr lang="en-US" altLang="zh-CN" sz="1200" dirty="0">
              <a:solidFill>
                <a:schemeClr val="bg1"/>
              </a:solidFill>
              <a:latin typeface="微软雅黑" pitchFamily="34" charset="-122"/>
              <a:ea typeface="微软雅黑" pitchFamily="34" charset="-122"/>
              <a:cs typeface="Arial" charset="0"/>
            </a:endParaRPr>
          </a:p>
          <a:p>
            <a:r>
              <a:rPr lang="zh-CN" altLang="en-US" sz="1200" dirty="0">
                <a:solidFill>
                  <a:schemeClr val="bg1"/>
                </a:solidFill>
                <a:latin typeface="微软雅黑" pitchFamily="34" charset="-122"/>
                <a:ea typeface="微软雅黑" pitchFamily="34" charset="-122"/>
                <a:cs typeface="Arial" charset="0"/>
              </a:rPr>
              <a:t>点击添加文字模板    点击添加文字模板   点击添加文字模板</a:t>
            </a:r>
            <a:endParaRPr lang="en-US" altLang="zh-CN" sz="1200" dirty="0">
              <a:solidFill>
                <a:schemeClr val="bg1"/>
              </a:solidFill>
              <a:latin typeface="微软雅黑" pitchFamily="34" charset="-122"/>
              <a:ea typeface="微软雅黑" pitchFamily="34" charset="-122"/>
              <a:cs typeface="Arial" charset="0"/>
            </a:endParaRPr>
          </a:p>
        </p:txBody>
      </p:sp>
      <p:sp>
        <p:nvSpPr>
          <p:cNvPr id="46" name="矩形 45"/>
          <p:cNvSpPr/>
          <p:nvPr/>
        </p:nvSpPr>
        <p:spPr>
          <a:xfrm>
            <a:off x="2216115" y="3990473"/>
            <a:ext cx="4377390" cy="461665"/>
          </a:xfrm>
          <a:prstGeom prst="rect">
            <a:avLst/>
          </a:prstGeom>
        </p:spPr>
        <p:txBody>
          <a:bodyPr wrap="square">
            <a:spAutoFit/>
          </a:bodyPr>
          <a:lstStyle/>
          <a:p>
            <a:r>
              <a:rPr lang="zh-CN" altLang="en-US" sz="1200" dirty="0">
                <a:solidFill>
                  <a:schemeClr val="bg1"/>
                </a:solidFill>
                <a:latin typeface="微软雅黑" pitchFamily="34" charset="-122"/>
                <a:ea typeface="微软雅黑" pitchFamily="34" charset="-122"/>
                <a:cs typeface="Arial" charset="0"/>
              </a:rPr>
              <a:t>点击添加文字模板    点击添加文字模板   点击添加文字模板</a:t>
            </a:r>
            <a:endParaRPr lang="en-US" altLang="zh-CN" sz="1200" dirty="0">
              <a:solidFill>
                <a:schemeClr val="bg1"/>
              </a:solidFill>
              <a:latin typeface="微软雅黑" pitchFamily="34" charset="-122"/>
              <a:ea typeface="微软雅黑" pitchFamily="34" charset="-122"/>
              <a:cs typeface="Arial" charset="0"/>
            </a:endParaRPr>
          </a:p>
          <a:p>
            <a:r>
              <a:rPr lang="zh-CN" altLang="en-US" sz="1200" dirty="0">
                <a:solidFill>
                  <a:schemeClr val="bg1"/>
                </a:solidFill>
                <a:latin typeface="微软雅黑" pitchFamily="34" charset="-122"/>
                <a:ea typeface="微软雅黑" pitchFamily="34" charset="-122"/>
                <a:cs typeface="Arial" charset="0"/>
              </a:rPr>
              <a:t>点击添加文字模板    点击添加文字模板   点击添加文字模板</a:t>
            </a:r>
            <a:endParaRPr lang="en-US" altLang="zh-CN" sz="1200" dirty="0">
              <a:solidFill>
                <a:schemeClr val="bg1"/>
              </a:solidFill>
              <a:latin typeface="微软雅黑" pitchFamily="34" charset="-122"/>
              <a:ea typeface="微软雅黑" pitchFamily="34" charset="-122"/>
              <a:cs typeface="Arial" charset="0"/>
            </a:endParaRPr>
          </a:p>
        </p:txBody>
      </p:sp>
      <p:pic>
        <p:nvPicPr>
          <p:cNvPr id="15362" name="Picture 2" descr="F:\360安全浏览器下载\六一\Nipic_2531170_b95b5e79d8a6cffe\未标题-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40" y="1949113"/>
            <a:ext cx="1749425" cy="241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59092"/>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childTnLst>
                          </p:cTn>
                        </p:par>
                        <p:par>
                          <p:cTn id="31" fill="hold">
                            <p:stCondLst>
                              <p:cond delay="4000"/>
                            </p:stCondLst>
                            <p:childTnLst>
                              <p:par>
                                <p:cTn id="32" presetID="47" presetClass="entr" presetSubtype="0"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1000"/>
                                        <p:tgtEl>
                                          <p:spTgt spid="39"/>
                                        </p:tgtEl>
                                      </p:cBhvr>
                                    </p:animEffect>
                                    <p:anim calcmode="lin" valueType="num">
                                      <p:cBhvr>
                                        <p:cTn id="35" dur="1000" fill="hold"/>
                                        <p:tgtEl>
                                          <p:spTgt spid="39"/>
                                        </p:tgtEl>
                                        <p:attrNameLst>
                                          <p:attrName>ppt_x</p:attrName>
                                        </p:attrNameLst>
                                      </p:cBhvr>
                                      <p:tavLst>
                                        <p:tav tm="0">
                                          <p:val>
                                            <p:strVal val="#ppt_x"/>
                                          </p:val>
                                        </p:tav>
                                        <p:tav tm="100000">
                                          <p:val>
                                            <p:strVal val="#ppt_x"/>
                                          </p:val>
                                        </p:tav>
                                      </p:tavLst>
                                    </p:anim>
                                    <p:anim calcmode="lin" valueType="num">
                                      <p:cBhvr>
                                        <p:cTn id="36" dur="1000" fill="hold"/>
                                        <p:tgtEl>
                                          <p:spTgt spid="39"/>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par>
                          <p:cTn id="41" fill="hold">
                            <p:stCondLst>
                              <p:cond delay="5500"/>
                            </p:stCondLst>
                            <p:childTnLst>
                              <p:par>
                                <p:cTn id="42" presetID="42" presetClass="entr" presetSubtype="0"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22" presetClass="entr" presetSubtype="8"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left)">
                                      <p:cBhvr>
                                        <p:cTn id="50" dur="500"/>
                                        <p:tgtEl>
                                          <p:spTgt spid="45"/>
                                        </p:tgtEl>
                                      </p:cBhvr>
                                    </p:animEffect>
                                  </p:childTnLst>
                                </p:cTn>
                              </p:par>
                            </p:childTnLst>
                          </p:cTn>
                        </p:par>
                        <p:par>
                          <p:cTn id="51" fill="hold">
                            <p:stCondLst>
                              <p:cond delay="7000"/>
                            </p:stCondLst>
                            <p:childTnLst>
                              <p:par>
                                <p:cTn id="52" presetID="47" presetClass="entr" presetSubtype="0"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22" presetClass="entr" presetSubtype="8"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C:\Users\Thinkpad\Deskto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Thinkpad\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55" t="9874" r="5765" b="3240"/>
          <a:stretch/>
        </p:blipFill>
        <p:spPr bwMode="auto">
          <a:xfrm>
            <a:off x="266700" y="508000"/>
            <a:ext cx="8343900" cy="44704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C:\Users\Thinkpad\Desktop\3.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 r="5833" b="9410"/>
          <a:stretch/>
        </p:blipFill>
        <p:spPr bwMode="auto">
          <a:xfrm>
            <a:off x="457200" y="0"/>
            <a:ext cx="8153400" cy="46609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Users\Thinkpad\Desktop\4.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9167" t="88615"/>
          <a:stretch/>
        </p:blipFill>
        <p:spPr bwMode="auto">
          <a:xfrm>
            <a:off x="4902200" y="4559300"/>
            <a:ext cx="3733800" cy="585788"/>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2028"/>
          <p:cNvSpPr txBox="1">
            <a:spLocks noChangeArrowheads="1"/>
          </p:cNvSpPr>
          <p:nvPr/>
        </p:nvSpPr>
        <p:spPr bwMode="auto">
          <a:xfrm>
            <a:off x="952116" y="1124490"/>
            <a:ext cx="6758188" cy="1323439"/>
          </a:xfrm>
          <a:prstGeom prst="rect">
            <a:avLst/>
          </a:prstGeom>
          <a:noFill/>
          <a:ln>
            <a:noFill/>
          </a:ln>
          <a:effectLst>
            <a:outerShdw dist="35921" dir="2700000" algn="ctr" rotWithShape="0">
              <a:srgbClr val="008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8000" spc="600" dirty="0" smtClean="0">
                <a:solidFill>
                  <a:schemeClr val="bg1"/>
                </a:solidFill>
                <a:latin typeface="方正剪纸简体" pitchFamily="65" charset="-122"/>
                <a:ea typeface="方正剪纸简体" pitchFamily="65" charset="-122"/>
              </a:rPr>
              <a:t>感谢</a:t>
            </a:r>
            <a:r>
              <a:rPr lang="zh-CN" altLang="en-US" sz="8000" spc="600" dirty="0" smtClean="0">
                <a:solidFill>
                  <a:schemeClr val="bg1"/>
                </a:solidFill>
                <a:latin typeface="方正剪纸简体" pitchFamily="65" charset="-122"/>
                <a:ea typeface="方正剪纸简体" pitchFamily="65" charset="-122"/>
              </a:rPr>
              <a:t>聆听</a:t>
            </a:r>
            <a:endParaRPr lang="zh-CN" altLang="en-US" sz="8000" spc="600" dirty="0">
              <a:solidFill>
                <a:schemeClr val="bg1"/>
              </a:solidFill>
              <a:latin typeface="方正剪纸简体" pitchFamily="65" charset="-122"/>
              <a:ea typeface="方正剪纸简体" pitchFamily="65" charset="-122"/>
            </a:endParaRPr>
          </a:p>
        </p:txBody>
      </p:sp>
      <p:sp>
        <p:nvSpPr>
          <p:cNvPr id="40" name="Text Box 2028"/>
          <p:cNvSpPr txBox="1">
            <a:spLocks noChangeArrowheads="1"/>
          </p:cNvSpPr>
          <p:nvPr/>
        </p:nvSpPr>
        <p:spPr bwMode="auto">
          <a:xfrm>
            <a:off x="1191816" y="2399751"/>
            <a:ext cx="6758188" cy="492443"/>
          </a:xfrm>
          <a:prstGeom prst="rect">
            <a:avLst/>
          </a:prstGeom>
          <a:noFill/>
          <a:ln>
            <a:noFill/>
          </a:ln>
          <a:effectLst>
            <a:outerShdw dist="35921" dir="2700000" algn="ctr" rotWithShape="0">
              <a:srgbClr val="008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CN"/>
            </a:defPPr>
            <a:lvl1pPr algn="ctr">
              <a:defRPr sz="4400">
                <a:solidFill>
                  <a:schemeClr val="bg1"/>
                </a:solidFill>
                <a:latin typeface="方正剪纸简体" pitchFamily="65" charset="-122"/>
                <a:ea typeface="方正剪纸简体" pitchFamily="65"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sz="2600" b="1" spc="300" dirty="0">
                <a:latin typeface="微软雅黑" pitchFamily="34" charset="-122"/>
                <a:ea typeface="微软雅黑" pitchFamily="34" charset="-122"/>
              </a:rPr>
              <a:t>儿童卡通</a:t>
            </a:r>
            <a:r>
              <a:rPr lang="en-US" altLang="zh-CN" sz="2600" b="1" spc="300" dirty="0">
                <a:latin typeface="微软雅黑" pitchFamily="34" charset="-122"/>
                <a:ea typeface="微软雅黑" pitchFamily="34" charset="-122"/>
              </a:rPr>
              <a:t>/</a:t>
            </a:r>
            <a:r>
              <a:rPr lang="zh-CN" altLang="en-US" sz="2600" b="1" spc="300" dirty="0">
                <a:latin typeface="微软雅黑" pitchFamily="34" charset="-122"/>
                <a:ea typeface="微软雅黑" pitchFamily="34" charset="-122"/>
              </a:rPr>
              <a:t>幼儿园</a:t>
            </a:r>
            <a:r>
              <a:rPr lang="en-US" altLang="zh-CN" sz="2600" b="1" spc="300" dirty="0">
                <a:latin typeface="微软雅黑" pitchFamily="34" charset="-122"/>
                <a:ea typeface="微软雅黑" pitchFamily="34" charset="-122"/>
              </a:rPr>
              <a:t>/</a:t>
            </a:r>
            <a:r>
              <a:rPr lang="zh-CN" altLang="en-US" sz="2600" b="1" spc="300" dirty="0">
                <a:latin typeface="微软雅黑" pitchFamily="34" charset="-122"/>
                <a:ea typeface="微软雅黑" pitchFamily="34" charset="-122"/>
              </a:rPr>
              <a:t>教育</a:t>
            </a:r>
            <a:r>
              <a:rPr lang="en-US" altLang="zh-CN" sz="2600" b="1" spc="300" dirty="0">
                <a:latin typeface="微软雅黑" pitchFamily="34" charset="-122"/>
                <a:ea typeface="微软雅黑" pitchFamily="34" charset="-122"/>
              </a:rPr>
              <a:t>/</a:t>
            </a:r>
            <a:r>
              <a:rPr lang="zh-CN" altLang="en-US" sz="2600" b="1" spc="300" dirty="0">
                <a:latin typeface="微软雅黑" pitchFamily="34" charset="-122"/>
                <a:ea typeface="微软雅黑" pitchFamily="34" charset="-122"/>
              </a:rPr>
              <a:t>报告</a:t>
            </a:r>
            <a:r>
              <a:rPr lang="en-US" altLang="zh-CN" sz="2600" b="1" spc="300" dirty="0">
                <a:latin typeface="微软雅黑" pitchFamily="34" charset="-122"/>
                <a:ea typeface="微软雅黑" pitchFamily="34" charset="-122"/>
              </a:rPr>
              <a:t>/</a:t>
            </a:r>
            <a:r>
              <a:rPr lang="zh-CN" altLang="en-US" sz="2600" b="1" spc="300" dirty="0">
                <a:latin typeface="微软雅黑" pitchFamily="34" charset="-122"/>
                <a:ea typeface="微软雅黑" pitchFamily="34" charset="-122"/>
              </a:rPr>
              <a:t>课件</a:t>
            </a:r>
            <a:r>
              <a:rPr lang="en-US" altLang="zh-CN" sz="2600" b="1" spc="300" dirty="0">
                <a:latin typeface="微软雅黑" pitchFamily="34" charset="-122"/>
                <a:ea typeface="微软雅黑" pitchFamily="34" charset="-122"/>
              </a:rPr>
              <a:t>PPT</a:t>
            </a:r>
            <a:endParaRPr lang="zh-CN" altLang="en-US" sz="2600" b="1" spc="300" dirty="0">
              <a:latin typeface="微软雅黑" pitchFamily="34" charset="-122"/>
              <a:ea typeface="微软雅黑" pitchFamily="34" charset="-122"/>
            </a:endParaRPr>
          </a:p>
        </p:txBody>
      </p:sp>
      <p:pic>
        <p:nvPicPr>
          <p:cNvPr id="41" name="Picture 7" descr="C:\Users\Thinkpad\Desktop\学校\1_0008_图层-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0305" y="6846"/>
            <a:ext cx="1408674" cy="12687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8" descr="C:\Users\Thinkpad\Desktop\学校\1_0007_图层-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2330450"/>
            <a:ext cx="1826698" cy="281305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9" descr="C:\Users\Thinkpad\Desktop\学校\1_0006_图层-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51920" y="-524594"/>
            <a:ext cx="928301" cy="3489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 name="Picture 10" descr="C:\Users\Thinkpad\Desktop\学校\1_0005_图层-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90924" y="-426326"/>
            <a:ext cx="921646" cy="3353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412306"/>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by="(-#ppt_w*2)" calcmode="lin" valueType="num">
                                      <p:cBhvr rctx="PPT">
                                        <p:cTn id="7" dur="500" autoRev="1" fill="hold">
                                          <p:stCondLst>
                                            <p:cond delay="0"/>
                                          </p:stCondLst>
                                        </p:cTn>
                                        <p:tgtEl>
                                          <p:spTgt spid="39"/>
                                        </p:tgtEl>
                                        <p:attrNameLst>
                                          <p:attrName>ppt_w</p:attrName>
                                        </p:attrNameLst>
                                      </p:cBhvr>
                                    </p:anim>
                                    <p:anim by="(#ppt_w*0.50)" calcmode="lin" valueType="num">
                                      <p:cBhvr>
                                        <p:cTn id="8" dur="500" decel="50000" autoRev="1" fill="hold">
                                          <p:stCondLst>
                                            <p:cond delay="0"/>
                                          </p:stCondLst>
                                        </p:cTn>
                                        <p:tgtEl>
                                          <p:spTgt spid="39"/>
                                        </p:tgtEl>
                                        <p:attrNameLst>
                                          <p:attrName>ppt_x</p:attrName>
                                        </p:attrNameLst>
                                      </p:cBhvr>
                                    </p:anim>
                                    <p:anim from="(-#ppt_h/2)" to="(#ppt_y)" calcmode="lin" valueType="num">
                                      <p:cBhvr>
                                        <p:cTn id="9" dur="1000" fill="hold">
                                          <p:stCondLst>
                                            <p:cond delay="0"/>
                                          </p:stCondLst>
                                        </p:cTn>
                                        <p:tgtEl>
                                          <p:spTgt spid="39"/>
                                        </p:tgtEl>
                                        <p:attrNameLst>
                                          <p:attrName>ppt_y</p:attrName>
                                        </p:attrNameLst>
                                      </p:cBhvr>
                                    </p:anim>
                                    <p:animRot by="21600000">
                                      <p:cBhvr>
                                        <p:cTn id="10" dur="1000" fill="hold">
                                          <p:stCondLst>
                                            <p:cond delay="0"/>
                                          </p:stCondLst>
                                        </p:cTn>
                                        <p:tgtEl>
                                          <p:spTgt spid="39"/>
                                        </p:tgtEl>
                                        <p:attrNameLst>
                                          <p:attrName>r</p:attrName>
                                        </p:attrNameLst>
                                      </p:cBhvr>
                                    </p:animRot>
                                  </p:childTnLst>
                                </p:cTn>
                              </p:par>
                            </p:childTnLst>
                          </p:cTn>
                        </p:par>
                        <p:par>
                          <p:cTn id="11" fill="hold">
                            <p:stCondLst>
                              <p:cond delay="1300"/>
                            </p:stCondLst>
                            <p:childTnLst>
                              <p:par>
                                <p:cTn id="12" presetID="10" presetClass="entr" presetSubtype="0" fill="hold" grpId="1"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par>
                          <p:cTn id="15" fill="hold">
                            <p:stCondLst>
                              <p:cond delay="1800"/>
                            </p:stCondLst>
                            <p:childTnLst>
                              <p:par>
                                <p:cTn id="16" presetID="3" presetClass="emph" presetSubtype="6" repeatCount="indefinite" fill="hold" grpId="0" nodeType="afterEffect">
                                  <p:stCondLst>
                                    <p:cond delay="0"/>
                                  </p:stCondLst>
                                  <p:iterate type="lt">
                                    <p:tmPct val="0"/>
                                  </p:iterate>
                                  <p:childTnLst>
                                    <p:animClr clrSpc="hsl" dir="cw">
                                      <p:cBhvr override="childStyle">
                                        <p:cTn id="17" dur="2000" fill="hold"/>
                                        <p:tgtEl>
                                          <p:spTgt spid="39"/>
                                        </p:tgtEl>
                                        <p:attrNameLst>
                                          <p:attrName>style.color</p:attrName>
                                        </p:attrNameLst>
                                      </p:cBhvr>
                                      <p:to>
                                        <a:srgbClr val="FFFF00"/>
                                      </p:to>
                                    </p:animClr>
                                  </p:childTnLst>
                                </p:cTn>
                              </p:par>
                              <p:par>
                                <p:cTn id="18" presetID="3" presetClass="emph" presetSubtype="6" repeatCount="indefinite" fill="hold" grpId="0" nodeType="withEffect">
                                  <p:stCondLst>
                                    <p:cond delay="0"/>
                                  </p:stCondLst>
                                  <p:childTnLst>
                                    <p:animClr clrSpc="hsl" dir="cw">
                                      <p:cBhvr override="childStyle">
                                        <p:cTn id="19" dur="2000" fill="hold"/>
                                        <p:tgtEl>
                                          <p:spTgt spid="40"/>
                                        </p:tgtEl>
                                        <p:attrNameLst>
                                          <p:attrName>style.color</p:attrName>
                                        </p:attrNameLst>
                                      </p:cBhvr>
                                      <p:to>
                                        <a:srgbClr val="FFFF00"/>
                                      </p:to>
                                    </p:animClr>
                                  </p:childTnLst>
                                </p:cTn>
                              </p:par>
                            </p:childTnLst>
                          </p:cTn>
                        </p:par>
                        <p:par>
                          <p:cTn id="20" fill="hold">
                            <p:stCondLst>
                              <p:cond delay="3800"/>
                            </p:stCondLst>
                            <p:childTnLst>
                              <p:par>
                                <p:cTn id="21" presetID="10"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4300"/>
                            </p:stCondLst>
                            <p:childTnLst>
                              <p:par>
                                <p:cTn id="28" presetID="0" presetClass="path" presetSubtype="0" accel="50000" decel="50000" fill="hold" nodeType="afterEffect">
                                  <p:stCondLst>
                                    <p:cond delay="0"/>
                                  </p:stCondLst>
                                  <p:childTnLst>
                                    <p:animMotion origin="layout" path="M -0.20312 0.96296 C -0.19792 0.93426 -0.20139 0.94506 -0.19514 0.92932 C -0.1934 0.91697 -0.19028 0.90926 -0.18733 0.89784 C -0.1842 0.8858 -0.18264 0.87376 -0.17934 0.86142 C -0.17431 0.825 -0.17604 0.80061 -0.18559 0.77098 C -0.19062 0.75524 -0.19236 0.73611 -0.2 0.72314 C -0.20104 0.71759 -0.20208 0.71172 -0.20312 0.70617 C -0.20365 0.70339 -0.20469 0.69753 -0.20469 0.69784 C -0.20417 0.68981 -0.20417 0.6824 -0.20312 0.675 C -0.20121 0.66265 -0.18628 0.64105 -0.17934 0.6324 C -0.17257 0.61419 -0.18056 0.63179 -0.17135 0.62098 C -0.1658 0.61419 -0.16371 0.60833 -0.15712 0.60463 C -0.15121 0.59321 -0.15729 0.60308 -0.14913 0.59598 C -0.14496 0.59197 -0.1401 0.58364 -0.13646 0.57901 C -0.13021 0.56913 -0.12778 0.55493 -0.12222 0.54537 C -0.1158 0.53395 -0.11979 0.54166 -0.11111 0.51975 C -0.11007 0.51697 -0.10781 0.51111 -0.10781 0.51142 C -0.10608 0.50185 -0.10486 0.49228 -0.10312 0.48271 C -0.10417 0.44537 -0.10347 0.42407 -0.10955 0.39228 C -0.11198 0.38055 -0.11354 0.36759 -0.1158 0.35586 C -0.11632 0.35308 -0.11736 0.34722 -0.11736 0.34753 C -0.12187 0.29784 -0.11667 0.2574 -0.10469 0.2145 C -0.10278 0.20092 -0.09826 0.19074 -0.09514 0.17808 C -0.09271 0.16851 -0.09132 0.15802 -0.08733 0.14969 C -0.0849 0.14506 -0.08142 0.14135 -0.07934 0.1358 C -0.06944 0.10926 -0.05573 0.08456 -0.03958 0.07067 C -0.03351 0.05926 -0.025 0.0503 -0.01736 0.04228 C -0.01406 0.03888 -0.00781 0.03117 -0.00781 0.03148 C -0.00417 0.02129 -0.00295 0.01049 -2.77778E-7 4.07407E-6 " pathEditMode="relative" rAng="0" ptsTypes="ffffffffffffffffffffffffffffA">
                                      <p:cBhvr>
                                        <p:cTn id="29" dur="6000" spd="-100000" fill="hold"/>
                                        <p:tgtEl>
                                          <p:spTgt spid="43"/>
                                        </p:tgtEl>
                                        <p:attrNameLst>
                                          <p:attrName>ppt_x</p:attrName>
                                          <p:attrName>ppt_y</p:attrName>
                                        </p:attrNameLst>
                                      </p:cBhvr>
                                      <p:rCtr x="10069" y="-48148"/>
                                    </p:animMotion>
                                  </p:childTnLst>
                                </p:cTn>
                              </p:par>
                              <p:par>
                                <p:cTn id="30" presetID="0" presetClass="path" presetSubtype="0" accel="50000" decel="50000" fill="hold" nodeType="withEffect">
                                  <p:stCondLst>
                                    <p:cond delay="500"/>
                                  </p:stCondLst>
                                  <p:childTnLst>
                                    <p:animMotion origin="layout" path="M -0.20312 0.96296 C -0.19791 0.93426 -0.20139 0.94506 -0.19514 0.92932 C -0.1934 0.91697 -0.19028 0.90926 -0.18732 0.89784 C -0.1842 0.8858 -0.18264 0.87376 -0.17934 0.86142 C -0.1743 0.825 -0.17604 0.80061 -0.18559 0.77098 C -0.19062 0.75524 -0.19236 0.73611 -0.2 0.72315 C -0.20104 0.71759 -0.20208 0.71173 -0.20312 0.70617 C -0.20364 0.70339 -0.20469 0.69753 -0.20469 0.69784 C -0.20416 0.68981 -0.20416 0.6824 -0.20312 0.675 C -0.20121 0.66265 -0.18628 0.64105 -0.17934 0.6324 C -0.17257 0.61419 -0.18055 0.63179 -0.17135 0.62098 C -0.1658 0.61419 -0.16371 0.60833 -0.15712 0.60463 C -0.15121 0.59321 -0.15729 0.60308 -0.14913 0.59598 C -0.14496 0.59197 -0.1401 0.58364 -0.13646 0.57901 C -0.13021 0.56913 -0.12778 0.55494 -0.12222 0.54537 C -0.1158 0.53395 -0.11979 0.54166 -0.11111 0.51975 C -0.11007 0.51697 -0.10781 0.51111 -0.10781 0.51142 C -0.10607 0.50185 -0.10486 0.49228 -0.10312 0.48271 C -0.10416 0.44537 -0.10347 0.42407 -0.10955 0.39228 C -0.11198 0.38055 -0.11354 0.36759 -0.1158 0.35586 C -0.11632 0.35308 -0.11736 0.34722 -0.11736 0.34753 C -0.12187 0.29784 -0.11666 0.2574 -0.10469 0.2145 C -0.10278 0.20092 -0.09826 0.19074 -0.09514 0.17808 C -0.09271 0.16852 -0.09132 0.15802 -0.08732 0.14969 C -0.08489 0.14506 -0.08142 0.14136 -0.07934 0.1358 C -0.06944 0.10926 -0.05573 0.08456 -0.03958 0.07068 C -0.0335 0.05926 -0.025 0.05031 -0.01736 0.04228 C -0.01406 0.03889 -0.00781 0.03117 -0.00781 0.03148 C -0.00416 0.02129 -0.00295 0.01049 -2.22222E-6 2.96296E-6 " pathEditMode="relative" rAng="0" ptsTypes="ffffffffffffffffffffffffffffA">
                                      <p:cBhvr>
                                        <p:cTn id="31" dur="6000" spd="-100000" fill="hold"/>
                                        <p:tgtEl>
                                          <p:spTgt spid="44"/>
                                        </p:tgtEl>
                                        <p:attrNameLst>
                                          <p:attrName>ppt_x</p:attrName>
                                          <p:attrName>ppt_y</p:attrName>
                                        </p:attrNameLst>
                                      </p:cBhvr>
                                      <p:rCtr x="10069" y="-4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0" grpId="0"/>
      <p:bldP spid="4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716737" y="2295729"/>
            <a:ext cx="3211016" cy="1942532"/>
            <a:chOff x="1734481" y="2694137"/>
            <a:chExt cx="3211016" cy="1942532"/>
          </a:xfrm>
        </p:grpSpPr>
        <p:sp>
          <p:nvSpPr>
            <p:cNvPr id="16" name="椭圆 10"/>
            <p:cNvSpPr>
              <a:spLocks noChangeArrowheads="1"/>
            </p:cNvSpPr>
            <p:nvPr/>
          </p:nvSpPr>
          <p:spPr bwMode="auto">
            <a:xfrm flipH="1" flipV="1">
              <a:off x="1734481" y="3793226"/>
              <a:ext cx="3211016" cy="843443"/>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a typeface="宋体"/>
              </a:endParaRPr>
            </a:p>
          </p:txBody>
        </p:sp>
        <p:grpSp>
          <p:nvGrpSpPr>
            <p:cNvPr id="17" name="组合 9"/>
            <p:cNvGrpSpPr>
              <a:grpSpLocks/>
            </p:cNvGrpSpPr>
            <p:nvPr/>
          </p:nvGrpSpPr>
          <p:grpSpPr bwMode="auto">
            <a:xfrm>
              <a:off x="2853382" y="2694137"/>
              <a:ext cx="996950" cy="1784350"/>
              <a:chOff x="6876256" y="2742174"/>
              <a:chExt cx="1513892" cy="2709936"/>
            </a:xfrm>
          </p:grpSpPr>
          <p:sp>
            <p:nvSpPr>
              <p:cNvPr id="22" name="圆角矩形 21"/>
              <p:cNvSpPr/>
              <p:nvPr/>
            </p:nvSpPr>
            <p:spPr>
              <a:xfrm>
                <a:off x="6876256" y="4093288"/>
                <a:ext cx="1512168" cy="1358822"/>
              </a:xfrm>
              <a:prstGeom prst="roundRect">
                <a:avLst>
                  <a:gd name="adj" fmla="val 5673"/>
                </a:avLst>
              </a:prstGeom>
              <a:gradFill flip="none" rotWithShape="1">
                <a:gsLst>
                  <a:gs pos="0">
                    <a:srgbClr val="03D4A8"/>
                  </a:gs>
                  <a:gs pos="25000">
                    <a:srgbClr val="21D6E0"/>
                  </a:gs>
                  <a:gs pos="75000">
                    <a:srgbClr val="0087E6"/>
                  </a:gs>
                  <a:gs pos="100000">
                    <a:srgbClr val="005CBF"/>
                  </a:gs>
                </a:gsLst>
                <a:lin ang="5400000" scaled="0"/>
                <a:tileRect/>
              </a:gradFill>
              <a:ln w="25400" cap="flat" cmpd="sng" algn="ctr">
                <a:noFill/>
                <a:prstDash val="solid"/>
              </a:ln>
              <a:effectLst/>
              <a:scene3d>
                <a:camera prst="isometricOffAxis1Top">
                  <a:rot lat="19308370" lon="17994607" rev="3982837"/>
                </a:camera>
                <a:lightRig rig="soft" dir="t"/>
              </a:scene3d>
              <a:sp3d extrusionH="63500" prstMaterial="matte"/>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23" name="圆角矩形 22"/>
              <p:cNvSpPr/>
              <p:nvPr/>
            </p:nvSpPr>
            <p:spPr>
              <a:xfrm>
                <a:off x="6877980" y="4082395"/>
                <a:ext cx="1512168" cy="1358822"/>
              </a:xfrm>
              <a:prstGeom prst="roundRect">
                <a:avLst>
                  <a:gd name="adj" fmla="val 5673"/>
                </a:avLst>
              </a:prstGeom>
              <a:noFill/>
              <a:ln w="25400" cap="flat" cmpd="sng" algn="ctr">
                <a:noFill/>
                <a:prstDash val="solid"/>
              </a:ln>
              <a:effectLst/>
              <a:scene3d>
                <a:camera prst="isometricOffAxis1Top">
                  <a:rot lat="19308370" lon="17994607" rev="3982837"/>
                </a:camera>
                <a:lightRig rig="soft" dir="t"/>
              </a:scene3d>
              <a:sp3d prstMaterial="matte"/>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24"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0">
                    <a:srgbClr val="03D4A8"/>
                  </a:gs>
                  <a:gs pos="25000">
                    <a:srgbClr val="21D6E0"/>
                  </a:gs>
                  <a:gs pos="75000">
                    <a:srgbClr val="0087E6"/>
                  </a:gs>
                  <a:gs pos="100000">
                    <a:srgbClr val="005CBF"/>
                  </a:gs>
                </a:gsLst>
                <a:lin ang="54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25" name="椭圆 10"/>
              <p:cNvSpPr/>
              <p:nvPr/>
            </p:nvSpPr>
            <p:spPr>
              <a:xfrm>
                <a:off x="7264372" y="3236423"/>
                <a:ext cx="759356"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26" name="椭圆 10"/>
              <p:cNvSpPr/>
              <p:nvPr/>
            </p:nvSpPr>
            <p:spPr>
              <a:xfrm>
                <a:off x="7054645" y="3976593"/>
                <a:ext cx="1181221" cy="417098"/>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grpSp>
      </p:grpSp>
      <p:grpSp>
        <p:nvGrpSpPr>
          <p:cNvPr id="27" name="组合 26"/>
          <p:cNvGrpSpPr/>
          <p:nvPr/>
        </p:nvGrpSpPr>
        <p:grpSpPr>
          <a:xfrm>
            <a:off x="4451212" y="2295729"/>
            <a:ext cx="3211016" cy="1942532"/>
            <a:chOff x="4468956" y="2694137"/>
            <a:chExt cx="3211016" cy="1942532"/>
          </a:xfrm>
        </p:grpSpPr>
        <p:sp>
          <p:nvSpPr>
            <p:cNvPr id="28" name="椭圆 10"/>
            <p:cNvSpPr>
              <a:spLocks noChangeArrowheads="1"/>
            </p:cNvSpPr>
            <p:nvPr/>
          </p:nvSpPr>
          <p:spPr bwMode="auto">
            <a:xfrm flipH="1" flipV="1">
              <a:off x="4468956" y="3793226"/>
              <a:ext cx="3211016" cy="843443"/>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a typeface="宋体"/>
              </a:endParaRPr>
            </a:p>
          </p:txBody>
        </p:sp>
        <p:grpSp>
          <p:nvGrpSpPr>
            <p:cNvPr id="29" name="组合 15"/>
            <p:cNvGrpSpPr>
              <a:grpSpLocks/>
            </p:cNvGrpSpPr>
            <p:nvPr/>
          </p:nvGrpSpPr>
          <p:grpSpPr bwMode="auto">
            <a:xfrm>
              <a:off x="5590232" y="2694137"/>
              <a:ext cx="996950" cy="1784350"/>
              <a:chOff x="6876256" y="2742174"/>
              <a:chExt cx="1513892" cy="2709936"/>
            </a:xfrm>
          </p:grpSpPr>
          <p:sp>
            <p:nvSpPr>
              <p:cNvPr id="30" name="圆角矩形 29"/>
              <p:cNvSpPr/>
              <p:nvPr/>
            </p:nvSpPr>
            <p:spPr>
              <a:xfrm>
                <a:off x="6876256" y="4093288"/>
                <a:ext cx="1512168" cy="1358822"/>
              </a:xfrm>
              <a:prstGeom prst="roundRect">
                <a:avLst>
                  <a:gd name="adj" fmla="val 5673"/>
                </a:avLst>
              </a:prstGeom>
              <a:gradFill flip="none" rotWithShape="1">
                <a:gsLst>
                  <a:gs pos="0">
                    <a:srgbClr val="03D4A8"/>
                  </a:gs>
                  <a:gs pos="25000">
                    <a:srgbClr val="21D6E0"/>
                  </a:gs>
                  <a:gs pos="75000">
                    <a:srgbClr val="0087E6"/>
                  </a:gs>
                  <a:gs pos="100000">
                    <a:srgbClr val="005CBF"/>
                  </a:gs>
                </a:gsLst>
                <a:lin ang="6600000" scaled="0"/>
                <a:tileRect/>
              </a:gradFill>
              <a:ln w="25400" cap="flat" cmpd="sng" algn="ctr">
                <a:noFill/>
                <a:prstDash val="solid"/>
              </a:ln>
              <a:effectLst/>
              <a:scene3d>
                <a:camera prst="isometricOffAxis1Top">
                  <a:rot lat="19308370" lon="17994607" rev="3982837"/>
                </a:camera>
                <a:lightRig rig="soft" dir="t"/>
              </a:scene3d>
              <a:sp3d extrusionH="63500" prstMaterial="matte"/>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31" name="圆角矩形 30"/>
              <p:cNvSpPr/>
              <p:nvPr/>
            </p:nvSpPr>
            <p:spPr>
              <a:xfrm>
                <a:off x="6877980" y="4082395"/>
                <a:ext cx="1512168" cy="1358822"/>
              </a:xfrm>
              <a:prstGeom prst="roundRect">
                <a:avLst>
                  <a:gd name="adj" fmla="val 5673"/>
                </a:avLst>
              </a:prstGeom>
              <a:noFill/>
              <a:ln w="25400" cap="flat" cmpd="sng" algn="ctr">
                <a:noFill/>
                <a:prstDash val="solid"/>
              </a:ln>
              <a:effectLst/>
              <a:scene3d>
                <a:camera prst="isometricOffAxis1Top">
                  <a:rot lat="19308370" lon="17994607" rev="3982837"/>
                </a:camera>
                <a:lightRig rig="soft" dir="t"/>
              </a:scene3d>
              <a:sp3d prstMaterial="matte"/>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32"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0">
                    <a:srgbClr val="03D4A8"/>
                  </a:gs>
                  <a:gs pos="25000">
                    <a:srgbClr val="21D6E0"/>
                  </a:gs>
                  <a:gs pos="75000">
                    <a:srgbClr val="0087E6"/>
                  </a:gs>
                  <a:gs pos="100000">
                    <a:srgbClr val="005CBF"/>
                  </a:gs>
                </a:gsLst>
                <a:lin ang="111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33" name="椭圆 10"/>
              <p:cNvSpPr/>
              <p:nvPr/>
            </p:nvSpPr>
            <p:spPr>
              <a:xfrm>
                <a:off x="7264372" y="3236423"/>
                <a:ext cx="759356"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34" name="椭圆 10"/>
              <p:cNvSpPr/>
              <p:nvPr/>
            </p:nvSpPr>
            <p:spPr>
              <a:xfrm>
                <a:off x="7054645" y="3976593"/>
                <a:ext cx="1181221" cy="417098"/>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grpSp>
      </p:grpSp>
      <p:sp>
        <p:nvSpPr>
          <p:cNvPr id="35" name="任意多边形 34"/>
          <p:cNvSpPr/>
          <p:nvPr/>
        </p:nvSpPr>
        <p:spPr>
          <a:xfrm>
            <a:off x="738551" y="3394279"/>
            <a:ext cx="7613650" cy="682625"/>
          </a:xfrm>
          <a:custGeom>
            <a:avLst/>
            <a:gdLst>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7223 h 776123"/>
              <a:gd name="connsiteX1" fmla="*/ 1549400 w 8064500"/>
              <a:gd name="connsiteY1" fmla="*/ 14123 h 776123"/>
              <a:gd name="connsiteX2" fmla="*/ 2857500 w 8064500"/>
              <a:gd name="connsiteY2" fmla="*/ 598323 h 776123"/>
              <a:gd name="connsiteX3" fmla="*/ 4140200 w 8064500"/>
              <a:gd name="connsiteY3" fmla="*/ 14123 h 776123"/>
              <a:gd name="connsiteX4" fmla="*/ 5613400 w 8064500"/>
              <a:gd name="connsiteY4" fmla="*/ 776123 h 776123"/>
              <a:gd name="connsiteX5" fmla="*/ 6908800 w 8064500"/>
              <a:gd name="connsiteY5" fmla="*/ 1423 h 776123"/>
              <a:gd name="connsiteX6" fmla="*/ 8064500 w 8064500"/>
              <a:gd name="connsiteY6" fmla="*/ 509423 h 776123"/>
              <a:gd name="connsiteX0" fmla="*/ 0 w 8064500"/>
              <a:gd name="connsiteY0" fmla="*/ 687223 h 776123"/>
              <a:gd name="connsiteX1" fmla="*/ 1549400 w 8064500"/>
              <a:gd name="connsiteY1" fmla="*/ 14123 h 776123"/>
              <a:gd name="connsiteX2" fmla="*/ 2857500 w 8064500"/>
              <a:gd name="connsiteY2" fmla="*/ 598323 h 776123"/>
              <a:gd name="connsiteX3" fmla="*/ 4140200 w 8064500"/>
              <a:gd name="connsiteY3" fmla="*/ 14123 h 776123"/>
              <a:gd name="connsiteX4" fmla="*/ 5613400 w 8064500"/>
              <a:gd name="connsiteY4" fmla="*/ 776123 h 776123"/>
              <a:gd name="connsiteX5" fmla="*/ 6908800 w 8064500"/>
              <a:gd name="connsiteY5" fmla="*/ 1423 h 776123"/>
              <a:gd name="connsiteX6" fmla="*/ 8064500 w 8064500"/>
              <a:gd name="connsiteY6" fmla="*/ 509423 h 776123"/>
              <a:gd name="connsiteX0" fmla="*/ 0 w 8064500"/>
              <a:gd name="connsiteY0" fmla="*/ 687223 h 776123"/>
              <a:gd name="connsiteX1" fmla="*/ 1549400 w 8064500"/>
              <a:gd name="connsiteY1" fmla="*/ 14123 h 776123"/>
              <a:gd name="connsiteX2" fmla="*/ 2857500 w 8064500"/>
              <a:gd name="connsiteY2" fmla="*/ 598323 h 776123"/>
              <a:gd name="connsiteX3" fmla="*/ 4140200 w 8064500"/>
              <a:gd name="connsiteY3" fmla="*/ 14123 h 776123"/>
              <a:gd name="connsiteX4" fmla="*/ 5613400 w 8064500"/>
              <a:gd name="connsiteY4" fmla="*/ 776123 h 776123"/>
              <a:gd name="connsiteX5" fmla="*/ 6908800 w 8064500"/>
              <a:gd name="connsiteY5" fmla="*/ 1423 h 776123"/>
              <a:gd name="connsiteX6" fmla="*/ 8064500 w 8064500"/>
              <a:gd name="connsiteY6" fmla="*/ 509423 h 776123"/>
              <a:gd name="connsiteX0" fmla="*/ 0 w 8064500"/>
              <a:gd name="connsiteY0" fmla="*/ 687223 h 778325"/>
              <a:gd name="connsiteX1" fmla="*/ 1549400 w 8064500"/>
              <a:gd name="connsiteY1" fmla="*/ 14123 h 778325"/>
              <a:gd name="connsiteX2" fmla="*/ 2857500 w 8064500"/>
              <a:gd name="connsiteY2" fmla="*/ 598323 h 778325"/>
              <a:gd name="connsiteX3" fmla="*/ 4140200 w 8064500"/>
              <a:gd name="connsiteY3" fmla="*/ 14123 h 778325"/>
              <a:gd name="connsiteX4" fmla="*/ 5613400 w 8064500"/>
              <a:gd name="connsiteY4" fmla="*/ 776123 h 778325"/>
              <a:gd name="connsiteX5" fmla="*/ 6908800 w 8064500"/>
              <a:gd name="connsiteY5" fmla="*/ 1423 h 778325"/>
              <a:gd name="connsiteX6" fmla="*/ 8064500 w 8064500"/>
              <a:gd name="connsiteY6" fmla="*/ 509423 h 778325"/>
              <a:gd name="connsiteX0" fmla="*/ 0 w 8064500"/>
              <a:gd name="connsiteY0" fmla="*/ 687223 h 777464"/>
              <a:gd name="connsiteX1" fmla="*/ 1549400 w 8064500"/>
              <a:gd name="connsiteY1" fmla="*/ 14123 h 777464"/>
              <a:gd name="connsiteX2" fmla="*/ 2857500 w 8064500"/>
              <a:gd name="connsiteY2" fmla="*/ 598323 h 777464"/>
              <a:gd name="connsiteX3" fmla="*/ 4140200 w 8064500"/>
              <a:gd name="connsiteY3" fmla="*/ 14123 h 777464"/>
              <a:gd name="connsiteX4" fmla="*/ 5613400 w 8064500"/>
              <a:gd name="connsiteY4" fmla="*/ 776123 h 777464"/>
              <a:gd name="connsiteX5" fmla="*/ 6908800 w 8064500"/>
              <a:gd name="connsiteY5" fmla="*/ 1423 h 777464"/>
              <a:gd name="connsiteX6" fmla="*/ 8064500 w 8064500"/>
              <a:gd name="connsiteY6" fmla="*/ 509423 h 777464"/>
              <a:gd name="connsiteX0" fmla="*/ 0 w 8064500"/>
              <a:gd name="connsiteY0" fmla="*/ 687223 h 777047"/>
              <a:gd name="connsiteX1" fmla="*/ 1549400 w 8064500"/>
              <a:gd name="connsiteY1" fmla="*/ 14123 h 777047"/>
              <a:gd name="connsiteX2" fmla="*/ 2857500 w 8064500"/>
              <a:gd name="connsiteY2" fmla="*/ 598323 h 777047"/>
              <a:gd name="connsiteX3" fmla="*/ 41402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1402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1402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4732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4732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4732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4732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7816850"/>
              <a:gd name="connsiteY0" fmla="*/ 715798 h 777047"/>
              <a:gd name="connsiteX1" fmla="*/ 1225550 w 7816850"/>
              <a:gd name="connsiteY1" fmla="*/ 14123 h 777047"/>
              <a:gd name="connsiteX2" fmla="*/ 2543175 w 7816850"/>
              <a:gd name="connsiteY2" fmla="*/ 664998 h 777047"/>
              <a:gd name="connsiteX3" fmla="*/ 4006850 w 7816850"/>
              <a:gd name="connsiteY3" fmla="*/ 14123 h 777047"/>
              <a:gd name="connsiteX4" fmla="*/ 5365750 w 7816850"/>
              <a:gd name="connsiteY4" fmla="*/ 776123 h 777047"/>
              <a:gd name="connsiteX5" fmla="*/ 6661150 w 7816850"/>
              <a:gd name="connsiteY5" fmla="*/ 1423 h 777047"/>
              <a:gd name="connsiteX6" fmla="*/ 7816850 w 7816850"/>
              <a:gd name="connsiteY6" fmla="*/ 509423 h 777047"/>
              <a:gd name="connsiteX0" fmla="*/ 0 w 7816850"/>
              <a:gd name="connsiteY0" fmla="*/ 715798 h 777047"/>
              <a:gd name="connsiteX1" fmla="*/ 1225550 w 7816850"/>
              <a:gd name="connsiteY1" fmla="*/ 14123 h 777047"/>
              <a:gd name="connsiteX2" fmla="*/ 2543175 w 7816850"/>
              <a:gd name="connsiteY2" fmla="*/ 664998 h 777047"/>
              <a:gd name="connsiteX3" fmla="*/ 4006850 w 7816850"/>
              <a:gd name="connsiteY3" fmla="*/ 14123 h 777047"/>
              <a:gd name="connsiteX4" fmla="*/ 5365750 w 7816850"/>
              <a:gd name="connsiteY4" fmla="*/ 776123 h 777047"/>
              <a:gd name="connsiteX5" fmla="*/ 6661150 w 7816850"/>
              <a:gd name="connsiteY5" fmla="*/ 1423 h 777047"/>
              <a:gd name="connsiteX6" fmla="*/ 7816850 w 7816850"/>
              <a:gd name="connsiteY6" fmla="*/ 509423 h 777047"/>
              <a:gd name="connsiteX0" fmla="*/ 0 w 7816850"/>
              <a:gd name="connsiteY0" fmla="*/ 725269 h 786518"/>
              <a:gd name="connsiteX1" fmla="*/ 1225550 w 7816850"/>
              <a:gd name="connsiteY1" fmla="*/ 23594 h 786518"/>
              <a:gd name="connsiteX2" fmla="*/ 2543175 w 7816850"/>
              <a:gd name="connsiteY2" fmla="*/ 674469 h 786518"/>
              <a:gd name="connsiteX3" fmla="*/ 4006850 w 7816850"/>
              <a:gd name="connsiteY3" fmla="*/ 23594 h 786518"/>
              <a:gd name="connsiteX4" fmla="*/ 5365750 w 7816850"/>
              <a:gd name="connsiteY4" fmla="*/ 785594 h 786518"/>
              <a:gd name="connsiteX5" fmla="*/ 6727825 w 7816850"/>
              <a:gd name="connsiteY5" fmla="*/ 1369 h 786518"/>
              <a:gd name="connsiteX6" fmla="*/ 7816850 w 7816850"/>
              <a:gd name="connsiteY6" fmla="*/ 518894 h 786518"/>
              <a:gd name="connsiteX0" fmla="*/ 0 w 7816850"/>
              <a:gd name="connsiteY0" fmla="*/ 725269 h 786518"/>
              <a:gd name="connsiteX1" fmla="*/ 1225550 w 7816850"/>
              <a:gd name="connsiteY1" fmla="*/ 23594 h 786518"/>
              <a:gd name="connsiteX2" fmla="*/ 2543175 w 7816850"/>
              <a:gd name="connsiteY2" fmla="*/ 674469 h 786518"/>
              <a:gd name="connsiteX3" fmla="*/ 4006850 w 7816850"/>
              <a:gd name="connsiteY3" fmla="*/ 23594 h 786518"/>
              <a:gd name="connsiteX4" fmla="*/ 5394325 w 7816850"/>
              <a:gd name="connsiteY4" fmla="*/ 785594 h 786518"/>
              <a:gd name="connsiteX5" fmla="*/ 6727825 w 7816850"/>
              <a:gd name="connsiteY5" fmla="*/ 1369 h 786518"/>
              <a:gd name="connsiteX6" fmla="*/ 7816850 w 7816850"/>
              <a:gd name="connsiteY6" fmla="*/ 518894 h 786518"/>
              <a:gd name="connsiteX0" fmla="*/ 0 w 7816850"/>
              <a:gd name="connsiteY0" fmla="*/ 725269 h 785747"/>
              <a:gd name="connsiteX1" fmla="*/ 1225550 w 7816850"/>
              <a:gd name="connsiteY1" fmla="*/ 23594 h 785747"/>
              <a:gd name="connsiteX2" fmla="*/ 2543175 w 7816850"/>
              <a:gd name="connsiteY2" fmla="*/ 674469 h 785747"/>
              <a:gd name="connsiteX3" fmla="*/ 4006850 w 7816850"/>
              <a:gd name="connsiteY3" fmla="*/ 23594 h 785747"/>
              <a:gd name="connsiteX4" fmla="*/ 5394325 w 7816850"/>
              <a:gd name="connsiteY4" fmla="*/ 785594 h 785747"/>
              <a:gd name="connsiteX5" fmla="*/ 6727825 w 7816850"/>
              <a:gd name="connsiteY5" fmla="*/ 1369 h 785747"/>
              <a:gd name="connsiteX6" fmla="*/ 7816850 w 7816850"/>
              <a:gd name="connsiteY6" fmla="*/ 518894 h 785747"/>
              <a:gd name="connsiteX0" fmla="*/ 0 w 7816850"/>
              <a:gd name="connsiteY0" fmla="*/ 725269 h 785747"/>
              <a:gd name="connsiteX1" fmla="*/ 1225550 w 7816850"/>
              <a:gd name="connsiteY1" fmla="*/ 23594 h 785747"/>
              <a:gd name="connsiteX2" fmla="*/ 2543175 w 7816850"/>
              <a:gd name="connsiteY2" fmla="*/ 674469 h 785747"/>
              <a:gd name="connsiteX3" fmla="*/ 4006850 w 7816850"/>
              <a:gd name="connsiteY3" fmla="*/ 23594 h 785747"/>
              <a:gd name="connsiteX4" fmla="*/ 5394325 w 7816850"/>
              <a:gd name="connsiteY4" fmla="*/ 785594 h 785747"/>
              <a:gd name="connsiteX5" fmla="*/ 6727825 w 7816850"/>
              <a:gd name="connsiteY5" fmla="*/ 1369 h 785747"/>
              <a:gd name="connsiteX6" fmla="*/ 7816850 w 7816850"/>
              <a:gd name="connsiteY6" fmla="*/ 518894 h 785747"/>
              <a:gd name="connsiteX0" fmla="*/ 0 w 7816850"/>
              <a:gd name="connsiteY0" fmla="*/ 725269 h 776224"/>
              <a:gd name="connsiteX1" fmla="*/ 1225550 w 7816850"/>
              <a:gd name="connsiteY1" fmla="*/ 23594 h 776224"/>
              <a:gd name="connsiteX2" fmla="*/ 2543175 w 7816850"/>
              <a:gd name="connsiteY2" fmla="*/ 674469 h 776224"/>
              <a:gd name="connsiteX3" fmla="*/ 4006850 w 7816850"/>
              <a:gd name="connsiteY3" fmla="*/ 23594 h 776224"/>
              <a:gd name="connsiteX4" fmla="*/ 5422900 w 7816850"/>
              <a:gd name="connsiteY4" fmla="*/ 776069 h 776224"/>
              <a:gd name="connsiteX5" fmla="*/ 6727825 w 7816850"/>
              <a:gd name="connsiteY5" fmla="*/ 1369 h 776224"/>
              <a:gd name="connsiteX6" fmla="*/ 7816850 w 7816850"/>
              <a:gd name="connsiteY6" fmla="*/ 518894 h 776224"/>
              <a:gd name="connsiteX0" fmla="*/ 0 w 7816850"/>
              <a:gd name="connsiteY0" fmla="*/ 725269 h 776069"/>
              <a:gd name="connsiteX1" fmla="*/ 1225550 w 7816850"/>
              <a:gd name="connsiteY1" fmla="*/ 23594 h 776069"/>
              <a:gd name="connsiteX2" fmla="*/ 2543175 w 7816850"/>
              <a:gd name="connsiteY2" fmla="*/ 674469 h 776069"/>
              <a:gd name="connsiteX3" fmla="*/ 4006850 w 7816850"/>
              <a:gd name="connsiteY3" fmla="*/ 23594 h 776069"/>
              <a:gd name="connsiteX4" fmla="*/ 5422900 w 7816850"/>
              <a:gd name="connsiteY4" fmla="*/ 776069 h 776069"/>
              <a:gd name="connsiteX5" fmla="*/ 6727825 w 7816850"/>
              <a:gd name="connsiteY5" fmla="*/ 1369 h 776069"/>
              <a:gd name="connsiteX6" fmla="*/ 7816850 w 7816850"/>
              <a:gd name="connsiteY6" fmla="*/ 518894 h 776069"/>
              <a:gd name="connsiteX0" fmla="*/ 0 w 7816850"/>
              <a:gd name="connsiteY0" fmla="*/ 725269 h 776069"/>
              <a:gd name="connsiteX1" fmla="*/ 1225550 w 7816850"/>
              <a:gd name="connsiteY1" fmla="*/ 23594 h 776069"/>
              <a:gd name="connsiteX2" fmla="*/ 2543175 w 7816850"/>
              <a:gd name="connsiteY2" fmla="*/ 674469 h 776069"/>
              <a:gd name="connsiteX3" fmla="*/ 4006850 w 7816850"/>
              <a:gd name="connsiteY3" fmla="*/ 23594 h 776069"/>
              <a:gd name="connsiteX4" fmla="*/ 5422900 w 7816850"/>
              <a:gd name="connsiteY4" fmla="*/ 776069 h 776069"/>
              <a:gd name="connsiteX5" fmla="*/ 6727825 w 7816850"/>
              <a:gd name="connsiteY5" fmla="*/ 1369 h 776069"/>
              <a:gd name="connsiteX6" fmla="*/ 7816850 w 7816850"/>
              <a:gd name="connsiteY6" fmla="*/ 518894 h 776069"/>
              <a:gd name="connsiteX0" fmla="*/ 0 w 7816850"/>
              <a:gd name="connsiteY0" fmla="*/ 362412 h 776069"/>
              <a:gd name="connsiteX1" fmla="*/ 1225550 w 7816850"/>
              <a:gd name="connsiteY1" fmla="*/ 23594 h 776069"/>
              <a:gd name="connsiteX2" fmla="*/ 2543175 w 7816850"/>
              <a:gd name="connsiteY2" fmla="*/ 674469 h 776069"/>
              <a:gd name="connsiteX3" fmla="*/ 4006850 w 7816850"/>
              <a:gd name="connsiteY3" fmla="*/ 23594 h 776069"/>
              <a:gd name="connsiteX4" fmla="*/ 5422900 w 7816850"/>
              <a:gd name="connsiteY4" fmla="*/ 776069 h 776069"/>
              <a:gd name="connsiteX5" fmla="*/ 6727825 w 7816850"/>
              <a:gd name="connsiteY5" fmla="*/ 1369 h 776069"/>
              <a:gd name="connsiteX6" fmla="*/ 7816850 w 7816850"/>
              <a:gd name="connsiteY6" fmla="*/ 518894 h 776069"/>
              <a:gd name="connsiteX0" fmla="*/ 0 w 7816850"/>
              <a:gd name="connsiteY0" fmla="*/ 362412 h 703498"/>
              <a:gd name="connsiteX1" fmla="*/ 1225550 w 7816850"/>
              <a:gd name="connsiteY1" fmla="*/ 23594 h 703498"/>
              <a:gd name="connsiteX2" fmla="*/ 2543175 w 7816850"/>
              <a:gd name="connsiteY2" fmla="*/ 674469 h 703498"/>
              <a:gd name="connsiteX3" fmla="*/ 4006850 w 7816850"/>
              <a:gd name="connsiteY3" fmla="*/ 23594 h 703498"/>
              <a:gd name="connsiteX4" fmla="*/ 5393872 w 7816850"/>
              <a:gd name="connsiteY4" fmla="*/ 703498 h 703498"/>
              <a:gd name="connsiteX5" fmla="*/ 6727825 w 7816850"/>
              <a:gd name="connsiteY5" fmla="*/ 1369 h 703498"/>
              <a:gd name="connsiteX6" fmla="*/ 7816850 w 7816850"/>
              <a:gd name="connsiteY6" fmla="*/ 518894 h 703498"/>
              <a:gd name="connsiteX0" fmla="*/ 0 w 7816850"/>
              <a:gd name="connsiteY0" fmla="*/ 362412 h 703498"/>
              <a:gd name="connsiteX1" fmla="*/ 1225550 w 7816850"/>
              <a:gd name="connsiteY1" fmla="*/ 23594 h 703498"/>
              <a:gd name="connsiteX2" fmla="*/ 2543175 w 7816850"/>
              <a:gd name="connsiteY2" fmla="*/ 674469 h 703498"/>
              <a:gd name="connsiteX3" fmla="*/ 3963307 w 7816850"/>
              <a:gd name="connsiteY3" fmla="*/ 255823 h 703498"/>
              <a:gd name="connsiteX4" fmla="*/ 5393872 w 7816850"/>
              <a:gd name="connsiteY4" fmla="*/ 703498 h 703498"/>
              <a:gd name="connsiteX5" fmla="*/ 6727825 w 7816850"/>
              <a:gd name="connsiteY5" fmla="*/ 1369 h 703498"/>
              <a:gd name="connsiteX6" fmla="*/ 7816850 w 7816850"/>
              <a:gd name="connsiteY6" fmla="*/ 518894 h 703498"/>
              <a:gd name="connsiteX0" fmla="*/ 0 w 7816850"/>
              <a:gd name="connsiteY0" fmla="*/ 341738 h 682824"/>
              <a:gd name="connsiteX1" fmla="*/ 1225550 w 7816850"/>
              <a:gd name="connsiteY1" fmla="*/ 2920 h 682824"/>
              <a:gd name="connsiteX2" fmla="*/ 2543175 w 7816850"/>
              <a:gd name="connsiteY2" fmla="*/ 653795 h 682824"/>
              <a:gd name="connsiteX3" fmla="*/ 3963307 w 7816850"/>
              <a:gd name="connsiteY3" fmla="*/ 235149 h 682824"/>
              <a:gd name="connsiteX4" fmla="*/ 5393872 w 7816850"/>
              <a:gd name="connsiteY4" fmla="*/ 682824 h 682824"/>
              <a:gd name="connsiteX5" fmla="*/ 6742339 w 7816850"/>
              <a:gd name="connsiteY5" fmla="*/ 53266 h 682824"/>
              <a:gd name="connsiteX6" fmla="*/ 7816850 w 7816850"/>
              <a:gd name="connsiteY6" fmla="*/ 498220 h 682824"/>
              <a:gd name="connsiteX0" fmla="*/ 0 w 7642679"/>
              <a:gd name="connsiteY0" fmla="*/ 341738 h 682824"/>
              <a:gd name="connsiteX1" fmla="*/ 1225550 w 7642679"/>
              <a:gd name="connsiteY1" fmla="*/ 2920 h 682824"/>
              <a:gd name="connsiteX2" fmla="*/ 2543175 w 7642679"/>
              <a:gd name="connsiteY2" fmla="*/ 653795 h 682824"/>
              <a:gd name="connsiteX3" fmla="*/ 3963307 w 7642679"/>
              <a:gd name="connsiteY3" fmla="*/ 235149 h 682824"/>
              <a:gd name="connsiteX4" fmla="*/ 5393872 w 7642679"/>
              <a:gd name="connsiteY4" fmla="*/ 682824 h 682824"/>
              <a:gd name="connsiteX5" fmla="*/ 6742339 w 7642679"/>
              <a:gd name="connsiteY5" fmla="*/ 53266 h 682824"/>
              <a:gd name="connsiteX6" fmla="*/ 7642679 w 7642679"/>
              <a:gd name="connsiteY6" fmla="*/ 411134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3650" h="682824">
                <a:moveTo>
                  <a:pt x="0" y="341738"/>
                </a:moveTo>
                <a:cubicBezTo>
                  <a:pt x="157692" y="222146"/>
                  <a:pt x="601133" y="-29888"/>
                  <a:pt x="1225550" y="2920"/>
                </a:cubicBezTo>
                <a:cubicBezTo>
                  <a:pt x="1823508" y="35728"/>
                  <a:pt x="2069042" y="611462"/>
                  <a:pt x="2543175" y="653795"/>
                </a:cubicBezTo>
                <a:cubicBezTo>
                  <a:pt x="3104092" y="649562"/>
                  <a:pt x="3469065" y="229857"/>
                  <a:pt x="3963307" y="235149"/>
                </a:cubicBezTo>
                <a:cubicBezTo>
                  <a:pt x="4616299" y="231974"/>
                  <a:pt x="4687359" y="672392"/>
                  <a:pt x="5393872" y="682824"/>
                </a:cubicBezTo>
                <a:cubicBezTo>
                  <a:pt x="6008461" y="610102"/>
                  <a:pt x="6205764" y="130524"/>
                  <a:pt x="6742339" y="53266"/>
                </a:cubicBezTo>
                <a:cubicBezTo>
                  <a:pt x="7158415" y="32099"/>
                  <a:pt x="7483777" y="273098"/>
                  <a:pt x="7613650" y="454677"/>
                </a:cubicBezTo>
              </a:path>
            </a:pathLst>
          </a:custGeom>
          <a:noFill/>
          <a:ln w="9525" cap="flat" cmpd="sng" algn="ctr">
            <a:solidFill>
              <a:schemeClr val="bg1"/>
            </a:solidFill>
            <a:prstDash val="sysDash"/>
            <a:tailEnd type="triangle" w="med" len="lg"/>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grpSp>
        <p:nvGrpSpPr>
          <p:cNvPr id="36" name="组合 35"/>
          <p:cNvGrpSpPr/>
          <p:nvPr/>
        </p:nvGrpSpPr>
        <p:grpSpPr>
          <a:xfrm>
            <a:off x="3120277" y="2686254"/>
            <a:ext cx="3211016" cy="1922685"/>
            <a:chOff x="3138021" y="3084662"/>
            <a:chExt cx="3211016" cy="1922685"/>
          </a:xfrm>
        </p:grpSpPr>
        <p:sp>
          <p:nvSpPr>
            <p:cNvPr id="37" name="椭圆 10"/>
            <p:cNvSpPr>
              <a:spLocks noChangeArrowheads="1"/>
            </p:cNvSpPr>
            <p:nvPr/>
          </p:nvSpPr>
          <p:spPr bwMode="auto">
            <a:xfrm flipH="1" flipV="1">
              <a:off x="3138021" y="4163904"/>
              <a:ext cx="3211016" cy="843443"/>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a:endParaRPr lang="zh-CN" altLang="zh-CN" kern="0">
                <a:solidFill>
                  <a:sysClr val="windowText" lastClr="000000"/>
                </a:solidFill>
                <a:ea typeface="宋体"/>
              </a:endParaRPr>
            </a:p>
          </p:txBody>
        </p:sp>
        <p:grpSp>
          <p:nvGrpSpPr>
            <p:cNvPr id="38" name="组合 28"/>
            <p:cNvGrpSpPr>
              <a:grpSpLocks/>
            </p:cNvGrpSpPr>
            <p:nvPr/>
          </p:nvGrpSpPr>
          <p:grpSpPr bwMode="auto">
            <a:xfrm>
              <a:off x="4294832" y="3084662"/>
              <a:ext cx="966788" cy="1733550"/>
              <a:chOff x="179512" y="2797966"/>
              <a:chExt cx="1513892" cy="2709936"/>
            </a:xfrm>
          </p:grpSpPr>
          <p:sp>
            <p:nvSpPr>
              <p:cNvPr id="39" name="圆角矩形 38"/>
              <p:cNvSpPr/>
              <p:nvPr/>
            </p:nvSpPr>
            <p:spPr>
              <a:xfrm>
                <a:off x="179512" y="4149080"/>
                <a:ext cx="1512168" cy="1358822"/>
              </a:xfrm>
              <a:prstGeom prst="roundRect">
                <a:avLst>
                  <a:gd name="adj" fmla="val 5673"/>
                </a:avLst>
              </a:prstGeom>
              <a:solidFill>
                <a:srgbClr val="13A907"/>
              </a:solidFill>
              <a:ln w="25400" cap="flat" cmpd="sng" algn="ctr">
                <a:noFill/>
                <a:prstDash val="solid"/>
              </a:ln>
              <a:effectLst/>
              <a:scene3d>
                <a:camera prst="isometricOffAxis1Top">
                  <a:rot lat="19308370" lon="17994607" rev="3982837"/>
                </a:camera>
                <a:lightRig rig="soft" dir="t"/>
              </a:scene3d>
              <a:sp3d extrusionH="63500" prstMaterial="matte"/>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40" name="圆角矩形 39"/>
              <p:cNvSpPr/>
              <p:nvPr/>
            </p:nvSpPr>
            <p:spPr>
              <a:xfrm>
                <a:off x="181236" y="4138187"/>
                <a:ext cx="1512168" cy="1358822"/>
              </a:xfrm>
              <a:prstGeom prst="roundRect">
                <a:avLst>
                  <a:gd name="adj" fmla="val 5673"/>
                </a:avLst>
              </a:prstGeom>
              <a:gradFill flip="none" rotWithShape="1">
                <a:gsLst>
                  <a:gs pos="0">
                    <a:srgbClr val="DDEBCF"/>
                  </a:gs>
                  <a:gs pos="50000">
                    <a:srgbClr val="9CB86E"/>
                  </a:gs>
                  <a:gs pos="100000">
                    <a:srgbClr val="156B13"/>
                  </a:gs>
                </a:gsLst>
                <a:lin ang="5400000" scaled="0"/>
                <a:tileRect/>
              </a:gradFill>
              <a:ln w="25400" cap="flat" cmpd="sng" algn="ctr">
                <a:noFill/>
                <a:prstDash val="solid"/>
              </a:ln>
              <a:effectLst/>
              <a:scene3d>
                <a:camera prst="isometricOffAxis1Top">
                  <a:rot lat="19308370" lon="17994607" rev="3982837"/>
                </a:camera>
                <a:lightRig rig="soft" dir="t"/>
              </a:scene3d>
              <a:sp3d prstMaterial="matte"/>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41" name="椭圆 10"/>
              <p:cNvSpPr/>
              <p:nvPr/>
            </p:nvSpPr>
            <p:spPr>
              <a:xfrm>
                <a:off x="256575" y="2797966"/>
                <a:ext cx="1379654"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D7FFAF"/>
              </a:solidFill>
              <a:ln w="3175" cap="flat" cmpd="sng" algn="ctr">
                <a:noFill/>
                <a:prstDash val="solid"/>
              </a:ln>
              <a:effectLst/>
            </p:spPr>
            <p:txBody>
              <a:bodyPr anchor="ctr"/>
              <a:lstStyle/>
              <a:p>
                <a:pPr algn="ctr"/>
                <a:endParaRPr lang="zh-CN" altLang="en-US" kern="0">
                  <a:solidFill>
                    <a:prstClr val="white"/>
                  </a:solidFill>
                  <a:latin typeface="Calibri"/>
                  <a:ea typeface="宋体"/>
                </a:endParaRPr>
              </a:p>
            </p:txBody>
          </p:sp>
          <p:sp>
            <p:nvSpPr>
              <p:cNvPr id="42" name="椭圆 10"/>
              <p:cNvSpPr/>
              <p:nvPr/>
            </p:nvSpPr>
            <p:spPr>
              <a:xfrm>
                <a:off x="567307" y="3291809"/>
                <a:ext cx="758189" cy="429322"/>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43" name="椭圆 10"/>
              <p:cNvSpPr/>
              <p:nvPr/>
            </p:nvSpPr>
            <p:spPr>
              <a:xfrm>
                <a:off x="358494" y="4031334"/>
                <a:ext cx="1180786" cy="419396"/>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grpSp>
      </p:grpSp>
      <p:cxnSp>
        <p:nvCxnSpPr>
          <p:cNvPr id="44" name="直接连接符 43"/>
          <p:cNvCxnSpPr/>
          <p:nvPr/>
        </p:nvCxnSpPr>
        <p:spPr>
          <a:xfrm>
            <a:off x="3337288" y="1624216"/>
            <a:ext cx="0" cy="668338"/>
          </a:xfrm>
          <a:prstGeom prst="line">
            <a:avLst/>
          </a:prstGeom>
          <a:noFill/>
          <a:ln w="9525" cap="flat" cmpd="sng" algn="ctr">
            <a:solidFill>
              <a:schemeClr val="bg1"/>
            </a:solidFill>
            <a:prstDash val="sysDash"/>
          </a:ln>
          <a:effectLst/>
        </p:spPr>
      </p:cxnSp>
      <p:cxnSp>
        <p:nvCxnSpPr>
          <p:cNvPr id="45" name="直接连接符 44"/>
          <p:cNvCxnSpPr/>
          <p:nvPr/>
        </p:nvCxnSpPr>
        <p:spPr>
          <a:xfrm>
            <a:off x="1959338" y="2122691"/>
            <a:ext cx="0" cy="573088"/>
          </a:xfrm>
          <a:prstGeom prst="line">
            <a:avLst/>
          </a:prstGeom>
          <a:noFill/>
          <a:ln w="9525" cap="flat" cmpd="sng" algn="ctr">
            <a:solidFill>
              <a:schemeClr val="bg1"/>
            </a:solidFill>
            <a:prstDash val="sysDash"/>
          </a:ln>
          <a:effectLst/>
        </p:spPr>
      </p:cxnSp>
      <p:cxnSp>
        <p:nvCxnSpPr>
          <p:cNvPr id="46" name="直接连接符 45"/>
          <p:cNvCxnSpPr/>
          <p:nvPr/>
        </p:nvCxnSpPr>
        <p:spPr>
          <a:xfrm>
            <a:off x="4762863" y="2079829"/>
            <a:ext cx="0" cy="596900"/>
          </a:xfrm>
          <a:prstGeom prst="line">
            <a:avLst/>
          </a:prstGeom>
          <a:noFill/>
          <a:ln w="9525" cap="flat" cmpd="sng" algn="ctr">
            <a:solidFill>
              <a:schemeClr val="bg1"/>
            </a:solidFill>
            <a:prstDash val="sysDash"/>
          </a:ln>
          <a:effectLst/>
        </p:spPr>
      </p:cxnSp>
      <p:cxnSp>
        <p:nvCxnSpPr>
          <p:cNvPr id="47" name="直接连接符 46"/>
          <p:cNvCxnSpPr/>
          <p:nvPr/>
        </p:nvCxnSpPr>
        <p:spPr>
          <a:xfrm>
            <a:off x="6067788" y="1562304"/>
            <a:ext cx="0" cy="730250"/>
          </a:xfrm>
          <a:prstGeom prst="line">
            <a:avLst/>
          </a:prstGeom>
          <a:noFill/>
          <a:ln w="9525" cap="flat" cmpd="sng" algn="ctr">
            <a:solidFill>
              <a:schemeClr val="bg1"/>
            </a:solidFill>
            <a:prstDash val="sysDash"/>
          </a:ln>
          <a:effectLst/>
        </p:spPr>
      </p:cxnSp>
      <p:cxnSp>
        <p:nvCxnSpPr>
          <p:cNvPr id="48" name="直接连接符 47"/>
          <p:cNvCxnSpPr/>
          <p:nvPr/>
        </p:nvCxnSpPr>
        <p:spPr>
          <a:xfrm>
            <a:off x="7433038" y="2102054"/>
            <a:ext cx="0" cy="584200"/>
          </a:xfrm>
          <a:prstGeom prst="line">
            <a:avLst/>
          </a:prstGeom>
          <a:noFill/>
          <a:ln w="9525" cap="flat" cmpd="sng" algn="ctr">
            <a:solidFill>
              <a:schemeClr val="bg1"/>
            </a:solidFill>
            <a:prstDash val="sysDash"/>
          </a:ln>
          <a:effectLst/>
        </p:spPr>
      </p:cxnSp>
      <p:sp>
        <p:nvSpPr>
          <p:cNvPr id="49" name="TextBox 11"/>
          <p:cNvSpPr txBox="1">
            <a:spLocks noChangeArrowheads="1"/>
          </p:cNvSpPr>
          <p:nvPr/>
        </p:nvSpPr>
        <p:spPr bwMode="auto">
          <a:xfrm flipH="1">
            <a:off x="594088" y="1533729"/>
            <a:ext cx="2160588" cy="523220"/>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400" kern="0" dirty="0">
                <a:solidFill>
                  <a:schemeClr val="bg1"/>
                </a:solidFill>
                <a:latin typeface="微软雅黑" pitchFamily="34" charset="-122"/>
                <a:ea typeface="微软雅黑" pitchFamily="34" charset="-122"/>
              </a:rPr>
              <a:t>点击添加文本    </a:t>
            </a:r>
            <a:endParaRPr lang="en-US" altLang="zh-CN" sz="1400" kern="0" dirty="0">
              <a:solidFill>
                <a:schemeClr val="bg1"/>
              </a:solidFill>
              <a:latin typeface="微软雅黑" pitchFamily="34" charset="-122"/>
              <a:ea typeface="微软雅黑" pitchFamily="34" charset="-122"/>
            </a:endParaRPr>
          </a:p>
          <a:p>
            <a:pPr algn="ctr" eaLnBrk="1" hangingPunct="1">
              <a:defRPr/>
            </a:pPr>
            <a:r>
              <a:rPr lang="zh-CN" altLang="en-US" sz="1400" kern="0" dirty="0">
                <a:solidFill>
                  <a:schemeClr val="bg1"/>
                </a:solidFill>
                <a:latin typeface="微软雅黑" pitchFamily="34" charset="-122"/>
                <a:ea typeface="微软雅黑" pitchFamily="34" charset="-122"/>
              </a:rPr>
              <a:t>点击添加文本</a:t>
            </a:r>
            <a:endParaRPr lang="en-US" altLang="zh-CN" sz="1400" kern="0" dirty="0">
              <a:solidFill>
                <a:schemeClr val="bg1"/>
              </a:solidFill>
              <a:latin typeface="微软雅黑" pitchFamily="34" charset="-122"/>
              <a:ea typeface="微软雅黑" pitchFamily="34" charset="-122"/>
            </a:endParaRPr>
          </a:p>
        </p:txBody>
      </p:sp>
      <p:sp>
        <p:nvSpPr>
          <p:cNvPr id="50" name="TextBox 11"/>
          <p:cNvSpPr txBox="1">
            <a:spLocks noChangeArrowheads="1"/>
          </p:cNvSpPr>
          <p:nvPr/>
        </p:nvSpPr>
        <p:spPr bwMode="auto">
          <a:xfrm flipH="1">
            <a:off x="2659426" y="1028904"/>
            <a:ext cx="130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r>
              <a:rPr lang="zh-CN" altLang="en-US" sz="1400" kern="0" dirty="0">
                <a:solidFill>
                  <a:schemeClr val="bg1"/>
                </a:solidFill>
                <a:latin typeface="微软雅黑" pitchFamily="34" charset="-122"/>
                <a:ea typeface="微软雅黑" pitchFamily="34" charset="-122"/>
              </a:rPr>
              <a:t>点击添加文本    </a:t>
            </a:r>
            <a:endParaRPr lang="en-US" altLang="zh-CN" sz="1400" kern="0" dirty="0">
              <a:solidFill>
                <a:schemeClr val="bg1"/>
              </a:solidFill>
              <a:latin typeface="微软雅黑" pitchFamily="34" charset="-122"/>
              <a:ea typeface="微软雅黑" pitchFamily="34" charset="-122"/>
            </a:endParaRPr>
          </a:p>
          <a:p>
            <a:pPr algn="ctr" eaLnBrk="1" hangingPunct="1">
              <a:defRPr/>
            </a:pPr>
            <a:r>
              <a:rPr lang="zh-CN" altLang="en-US" sz="1400" kern="0" dirty="0">
                <a:solidFill>
                  <a:schemeClr val="bg1"/>
                </a:solidFill>
                <a:latin typeface="微软雅黑" pitchFamily="34" charset="-122"/>
                <a:ea typeface="微软雅黑" pitchFamily="34" charset="-122"/>
              </a:rPr>
              <a:t>点击添加文本</a:t>
            </a:r>
            <a:endParaRPr lang="en-US" altLang="zh-CN" sz="1400" kern="0" dirty="0">
              <a:solidFill>
                <a:schemeClr val="bg1"/>
              </a:solidFill>
              <a:latin typeface="微软雅黑" pitchFamily="34" charset="-122"/>
              <a:ea typeface="微软雅黑" pitchFamily="34" charset="-122"/>
            </a:endParaRPr>
          </a:p>
        </p:txBody>
      </p:sp>
      <p:sp>
        <p:nvSpPr>
          <p:cNvPr id="51" name="TextBox 11"/>
          <p:cNvSpPr txBox="1">
            <a:spLocks noChangeArrowheads="1"/>
          </p:cNvSpPr>
          <p:nvPr/>
        </p:nvSpPr>
        <p:spPr bwMode="auto">
          <a:xfrm flipH="1">
            <a:off x="4113576" y="1460704"/>
            <a:ext cx="1449387" cy="707886"/>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400" kern="0" dirty="0">
                <a:solidFill>
                  <a:schemeClr val="bg1"/>
                </a:solidFill>
                <a:latin typeface="微软雅黑" pitchFamily="34" charset="-122"/>
                <a:ea typeface="微软雅黑" pitchFamily="34" charset="-122"/>
              </a:rPr>
              <a:t>点击添加文本    </a:t>
            </a:r>
            <a:endParaRPr lang="en-US" altLang="zh-CN" sz="1400" kern="0" dirty="0">
              <a:solidFill>
                <a:schemeClr val="bg1"/>
              </a:solidFill>
              <a:latin typeface="微软雅黑" pitchFamily="34" charset="-122"/>
              <a:ea typeface="微软雅黑" pitchFamily="34" charset="-122"/>
            </a:endParaRPr>
          </a:p>
          <a:p>
            <a:pPr algn="ctr" eaLnBrk="1" hangingPunct="1">
              <a:defRPr/>
            </a:pPr>
            <a:r>
              <a:rPr lang="zh-CN" altLang="en-US" sz="1400" kern="0" dirty="0">
                <a:solidFill>
                  <a:schemeClr val="bg1"/>
                </a:solidFill>
                <a:latin typeface="微软雅黑" pitchFamily="34" charset="-122"/>
                <a:ea typeface="微软雅黑" pitchFamily="34" charset="-122"/>
              </a:rPr>
              <a:t>点击添加文本</a:t>
            </a:r>
            <a:endParaRPr lang="en-US" altLang="zh-CN" sz="1400" kern="0" dirty="0">
              <a:solidFill>
                <a:schemeClr val="bg1"/>
              </a:solidFill>
              <a:latin typeface="微软雅黑" pitchFamily="34" charset="-122"/>
              <a:ea typeface="微软雅黑" pitchFamily="34" charset="-122"/>
            </a:endParaRPr>
          </a:p>
          <a:p>
            <a:pPr algn="ctr" eaLnBrk="1" fontAlgn="auto" hangingPunct="1">
              <a:spcBef>
                <a:spcPts val="0"/>
              </a:spcBef>
              <a:spcAft>
                <a:spcPts val="0"/>
              </a:spcAft>
              <a:defRPr/>
            </a:pPr>
            <a:endParaRPr lang="en-US" altLang="zh-CN" sz="1200" kern="0" dirty="0" smtClean="0">
              <a:solidFill>
                <a:schemeClr val="bg1"/>
              </a:solidFill>
              <a:latin typeface="微软雅黑" pitchFamily="34" charset="-122"/>
              <a:ea typeface="微软雅黑" pitchFamily="34" charset="-122"/>
            </a:endParaRPr>
          </a:p>
        </p:txBody>
      </p:sp>
      <p:sp>
        <p:nvSpPr>
          <p:cNvPr id="52" name="TextBox 11"/>
          <p:cNvSpPr txBox="1">
            <a:spLocks noChangeArrowheads="1"/>
          </p:cNvSpPr>
          <p:nvPr/>
        </p:nvSpPr>
        <p:spPr bwMode="auto">
          <a:xfrm flipH="1">
            <a:off x="5441445" y="1021214"/>
            <a:ext cx="1489075" cy="707886"/>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400" kern="0" dirty="0">
                <a:solidFill>
                  <a:schemeClr val="bg1"/>
                </a:solidFill>
                <a:latin typeface="微软雅黑" pitchFamily="34" charset="-122"/>
                <a:ea typeface="微软雅黑" pitchFamily="34" charset="-122"/>
              </a:rPr>
              <a:t>点击添加文本    </a:t>
            </a:r>
            <a:endParaRPr lang="en-US" altLang="zh-CN" sz="1400" kern="0" dirty="0">
              <a:solidFill>
                <a:schemeClr val="bg1"/>
              </a:solidFill>
              <a:latin typeface="微软雅黑" pitchFamily="34" charset="-122"/>
              <a:ea typeface="微软雅黑" pitchFamily="34" charset="-122"/>
            </a:endParaRPr>
          </a:p>
          <a:p>
            <a:pPr algn="ctr" eaLnBrk="1" hangingPunct="1">
              <a:defRPr/>
            </a:pPr>
            <a:r>
              <a:rPr lang="zh-CN" altLang="en-US" sz="1400" kern="0" dirty="0">
                <a:solidFill>
                  <a:schemeClr val="bg1"/>
                </a:solidFill>
                <a:latin typeface="微软雅黑" pitchFamily="34" charset="-122"/>
                <a:ea typeface="微软雅黑" pitchFamily="34" charset="-122"/>
              </a:rPr>
              <a:t>点击添加文本</a:t>
            </a:r>
            <a:endParaRPr lang="en-US" altLang="zh-CN" sz="1400" kern="0" dirty="0">
              <a:solidFill>
                <a:schemeClr val="bg1"/>
              </a:solidFill>
              <a:latin typeface="微软雅黑" pitchFamily="34" charset="-122"/>
              <a:ea typeface="微软雅黑" pitchFamily="34" charset="-122"/>
            </a:endParaRPr>
          </a:p>
          <a:p>
            <a:pPr algn="ctr" eaLnBrk="1" fontAlgn="auto" hangingPunct="1">
              <a:spcBef>
                <a:spcPts val="0"/>
              </a:spcBef>
              <a:spcAft>
                <a:spcPts val="0"/>
              </a:spcAft>
              <a:defRPr/>
            </a:pPr>
            <a:endParaRPr lang="en-US" altLang="zh-CN" sz="1200" kern="0" dirty="0" smtClean="0">
              <a:solidFill>
                <a:schemeClr val="bg1"/>
              </a:solidFill>
              <a:latin typeface="微软雅黑" pitchFamily="34" charset="-122"/>
              <a:ea typeface="微软雅黑" pitchFamily="34" charset="-122"/>
            </a:endParaRPr>
          </a:p>
        </p:txBody>
      </p:sp>
      <p:sp>
        <p:nvSpPr>
          <p:cNvPr id="53" name="TextBox 11"/>
          <p:cNvSpPr txBox="1">
            <a:spLocks noChangeArrowheads="1"/>
          </p:cNvSpPr>
          <p:nvPr/>
        </p:nvSpPr>
        <p:spPr bwMode="auto">
          <a:xfrm flipH="1">
            <a:off x="6850426" y="1494041"/>
            <a:ext cx="1592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r>
              <a:rPr lang="zh-CN" altLang="en-US" sz="1400" kern="0" dirty="0">
                <a:solidFill>
                  <a:schemeClr val="bg1"/>
                </a:solidFill>
                <a:latin typeface="微软雅黑" pitchFamily="34" charset="-122"/>
                <a:ea typeface="微软雅黑" pitchFamily="34" charset="-122"/>
              </a:rPr>
              <a:t>点击添加文本    </a:t>
            </a:r>
            <a:endParaRPr lang="en-US" altLang="zh-CN" sz="1400" kern="0" dirty="0">
              <a:solidFill>
                <a:schemeClr val="bg1"/>
              </a:solidFill>
              <a:latin typeface="微软雅黑" pitchFamily="34" charset="-122"/>
              <a:ea typeface="微软雅黑" pitchFamily="34" charset="-122"/>
            </a:endParaRPr>
          </a:p>
          <a:p>
            <a:pPr algn="ctr" eaLnBrk="1" hangingPunct="1">
              <a:defRPr/>
            </a:pPr>
            <a:r>
              <a:rPr lang="zh-CN" altLang="en-US" sz="1400" kern="0" dirty="0">
                <a:solidFill>
                  <a:schemeClr val="bg1"/>
                </a:solidFill>
                <a:latin typeface="微软雅黑" pitchFamily="34" charset="-122"/>
                <a:ea typeface="微软雅黑" pitchFamily="34" charset="-122"/>
              </a:rPr>
              <a:t>点击添加文本</a:t>
            </a:r>
            <a:endParaRPr lang="en-US" altLang="zh-CN" sz="1400" kern="0" dirty="0">
              <a:solidFill>
                <a:schemeClr val="bg1"/>
              </a:solidFill>
              <a:latin typeface="微软雅黑" pitchFamily="34" charset="-122"/>
              <a:ea typeface="微软雅黑" pitchFamily="34" charset="-122"/>
            </a:endParaRPr>
          </a:p>
        </p:txBody>
      </p:sp>
      <p:grpSp>
        <p:nvGrpSpPr>
          <p:cNvPr id="54" name="组合 53"/>
          <p:cNvGrpSpPr/>
          <p:nvPr/>
        </p:nvGrpSpPr>
        <p:grpSpPr>
          <a:xfrm>
            <a:off x="395536" y="2686254"/>
            <a:ext cx="3211016" cy="1973728"/>
            <a:chOff x="413280" y="3084662"/>
            <a:chExt cx="3211016" cy="1973728"/>
          </a:xfrm>
        </p:grpSpPr>
        <p:grpSp>
          <p:nvGrpSpPr>
            <p:cNvPr id="55" name="组合 22"/>
            <p:cNvGrpSpPr>
              <a:grpSpLocks/>
            </p:cNvGrpSpPr>
            <p:nvPr/>
          </p:nvGrpSpPr>
          <p:grpSpPr bwMode="auto">
            <a:xfrm>
              <a:off x="1486545" y="3084662"/>
              <a:ext cx="966787" cy="1733550"/>
              <a:chOff x="179512" y="2797966"/>
              <a:chExt cx="1513892" cy="2709936"/>
            </a:xfrm>
          </p:grpSpPr>
          <p:sp>
            <p:nvSpPr>
              <p:cNvPr id="57" name="圆角矩形 56"/>
              <p:cNvSpPr/>
              <p:nvPr/>
            </p:nvSpPr>
            <p:spPr>
              <a:xfrm>
                <a:off x="179512" y="4149080"/>
                <a:ext cx="1512168" cy="1358822"/>
              </a:xfrm>
              <a:prstGeom prst="roundRect">
                <a:avLst>
                  <a:gd name="adj" fmla="val 5673"/>
                </a:avLst>
              </a:prstGeom>
              <a:solidFill>
                <a:srgbClr val="13A907"/>
              </a:solidFill>
              <a:ln w="25400" cap="flat" cmpd="sng" algn="ctr">
                <a:noFill/>
                <a:prstDash val="solid"/>
              </a:ln>
              <a:effectLst/>
              <a:scene3d>
                <a:camera prst="isometricOffAxis1Top">
                  <a:rot lat="19308370" lon="17994607" rev="3982837"/>
                </a:camera>
                <a:lightRig rig="soft" dir="t"/>
              </a:scene3d>
              <a:sp3d extrusionH="63500" prstMaterial="matte"/>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58" name="圆角矩形 57"/>
              <p:cNvSpPr/>
              <p:nvPr/>
            </p:nvSpPr>
            <p:spPr>
              <a:xfrm>
                <a:off x="181236" y="4138187"/>
                <a:ext cx="1512168" cy="1358822"/>
              </a:xfrm>
              <a:prstGeom prst="roundRect">
                <a:avLst>
                  <a:gd name="adj" fmla="val 5673"/>
                </a:avLst>
              </a:prstGeom>
              <a:gradFill flip="none" rotWithShape="1">
                <a:gsLst>
                  <a:gs pos="0">
                    <a:srgbClr val="DDEBCF"/>
                  </a:gs>
                  <a:gs pos="50000">
                    <a:srgbClr val="9CB86E"/>
                  </a:gs>
                  <a:gs pos="100000">
                    <a:srgbClr val="156B13"/>
                  </a:gs>
                </a:gsLst>
                <a:lin ang="7200000" scaled="0"/>
                <a:tileRect/>
              </a:gradFill>
              <a:ln w="25400" cap="flat" cmpd="sng" algn="ctr">
                <a:noFill/>
                <a:prstDash val="solid"/>
              </a:ln>
              <a:effectLst/>
              <a:scene3d>
                <a:camera prst="isometricOffAxis1Top">
                  <a:rot lat="19308370" lon="17994607" rev="3982837"/>
                </a:camera>
                <a:lightRig rig="soft" dir="t"/>
              </a:scene3d>
              <a:sp3d prstMaterial="matte"/>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59" name="椭圆 10"/>
              <p:cNvSpPr/>
              <p:nvPr/>
            </p:nvSpPr>
            <p:spPr>
              <a:xfrm>
                <a:off x="256573" y="2797966"/>
                <a:ext cx="1379657"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D7FFAF"/>
              </a:soli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60" name="椭圆 10"/>
              <p:cNvSpPr/>
              <p:nvPr/>
            </p:nvSpPr>
            <p:spPr>
              <a:xfrm>
                <a:off x="567307" y="3291809"/>
                <a:ext cx="758189" cy="429322"/>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61" name="椭圆 10"/>
              <p:cNvSpPr/>
              <p:nvPr/>
            </p:nvSpPr>
            <p:spPr>
              <a:xfrm>
                <a:off x="358494" y="4031334"/>
                <a:ext cx="1180786" cy="419396"/>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grpSp>
        <p:sp>
          <p:nvSpPr>
            <p:cNvPr id="56" name="椭圆 10"/>
            <p:cNvSpPr>
              <a:spLocks noChangeArrowheads="1"/>
            </p:cNvSpPr>
            <p:nvPr/>
          </p:nvSpPr>
          <p:spPr bwMode="auto">
            <a:xfrm flipH="1" flipV="1">
              <a:off x="413280" y="4214947"/>
              <a:ext cx="3211016" cy="843443"/>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a typeface="宋体"/>
              </a:endParaRPr>
            </a:p>
          </p:txBody>
        </p:sp>
      </p:grpSp>
      <p:grpSp>
        <p:nvGrpSpPr>
          <p:cNvPr id="62" name="组合 61"/>
          <p:cNvGrpSpPr/>
          <p:nvPr/>
        </p:nvGrpSpPr>
        <p:grpSpPr>
          <a:xfrm>
            <a:off x="5730853" y="2686254"/>
            <a:ext cx="3211016" cy="1922685"/>
            <a:chOff x="5748597" y="3084662"/>
            <a:chExt cx="3211016" cy="1922685"/>
          </a:xfrm>
        </p:grpSpPr>
        <p:sp>
          <p:nvSpPr>
            <p:cNvPr id="64" name="椭圆 10"/>
            <p:cNvSpPr>
              <a:spLocks noChangeArrowheads="1"/>
            </p:cNvSpPr>
            <p:nvPr/>
          </p:nvSpPr>
          <p:spPr bwMode="auto">
            <a:xfrm flipH="1" flipV="1">
              <a:off x="5748597" y="4163904"/>
              <a:ext cx="3211016" cy="843443"/>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a typeface="宋体"/>
              </a:endParaRPr>
            </a:p>
          </p:txBody>
        </p:sp>
        <p:grpSp>
          <p:nvGrpSpPr>
            <p:cNvPr id="63" name="组合 34"/>
            <p:cNvGrpSpPr>
              <a:grpSpLocks/>
            </p:cNvGrpSpPr>
            <p:nvPr/>
          </p:nvGrpSpPr>
          <p:grpSpPr bwMode="auto">
            <a:xfrm>
              <a:off x="6958657" y="3084662"/>
              <a:ext cx="968375" cy="1733550"/>
              <a:chOff x="179512" y="2797966"/>
              <a:chExt cx="1513892" cy="2709936"/>
            </a:xfrm>
          </p:grpSpPr>
          <p:sp>
            <p:nvSpPr>
              <p:cNvPr id="65" name="圆角矩形 64"/>
              <p:cNvSpPr/>
              <p:nvPr/>
            </p:nvSpPr>
            <p:spPr>
              <a:xfrm>
                <a:off x="179512" y="4149080"/>
                <a:ext cx="1512168" cy="1358822"/>
              </a:xfrm>
              <a:prstGeom prst="roundRect">
                <a:avLst>
                  <a:gd name="adj" fmla="val 5673"/>
                </a:avLst>
              </a:prstGeom>
              <a:solidFill>
                <a:srgbClr val="BE1247"/>
              </a:solidFill>
              <a:ln w="25400" cap="flat" cmpd="sng" algn="ctr">
                <a:noFill/>
                <a:prstDash val="solid"/>
              </a:ln>
              <a:effectLst/>
              <a:scene3d>
                <a:camera prst="isometricOffAxis1Top">
                  <a:rot lat="19308370" lon="17994607" rev="3982837"/>
                </a:camera>
                <a:lightRig rig="soft" dir="t"/>
              </a:scene3d>
              <a:sp3d extrusionH="63500" prstMaterial="matte"/>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66" name="圆角矩形 65"/>
              <p:cNvSpPr/>
              <p:nvPr/>
            </p:nvSpPr>
            <p:spPr>
              <a:xfrm>
                <a:off x="181236" y="4138187"/>
                <a:ext cx="1512168" cy="1358822"/>
              </a:xfrm>
              <a:prstGeom prst="roundRect">
                <a:avLst>
                  <a:gd name="adj" fmla="val 5673"/>
                </a:avLst>
              </a:prstGeom>
              <a:gradFill flip="none" rotWithShape="1">
                <a:gsLst>
                  <a:gs pos="0">
                    <a:srgbClr val="BE1247"/>
                  </a:gs>
                  <a:gs pos="33000">
                    <a:srgbClr val="D2144F"/>
                  </a:gs>
                  <a:gs pos="90000">
                    <a:srgbClr val="F87477"/>
                  </a:gs>
                  <a:gs pos="100000">
                    <a:srgbClr val="FA9496"/>
                  </a:gs>
                </a:gsLst>
                <a:lin ang="7200000" scaled="0"/>
                <a:tileRect/>
              </a:gradFill>
              <a:ln w="25400" cap="flat" cmpd="sng" algn="ctr">
                <a:noFill/>
                <a:prstDash val="solid"/>
              </a:ln>
              <a:effectLst/>
              <a:scene3d>
                <a:camera prst="isometricOffAxis1Top">
                  <a:rot lat="19308370" lon="17994607" rev="3982837"/>
                </a:camera>
                <a:lightRig rig="soft" dir="t"/>
              </a:scene3d>
              <a:sp3d prstMaterial="matte"/>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67" name="椭圆 10"/>
              <p:cNvSpPr/>
              <p:nvPr/>
            </p:nvSpPr>
            <p:spPr>
              <a:xfrm>
                <a:off x="256448"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98000">
                    <a:srgbClr val="C5134A"/>
                  </a:gs>
                  <a:gs pos="0">
                    <a:srgbClr val="BE1247"/>
                  </a:gs>
                  <a:gs pos="19000">
                    <a:srgbClr val="D2144F"/>
                  </a:gs>
                  <a:gs pos="54000">
                    <a:srgbClr val="F87477"/>
                  </a:gs>
                </a:gsLst>
                <a:lin ang="111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68" name="椭圆 10"/>
              <p:cNvSpPr/>
              <p:nvPr/>
            </p:nvSpPr>
            <p:spPr>
              <a:xfrm>
                <a:off x="569154" y="3291809"/>
                <a:ext cx="756945" cy="429322"/>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69" name="椭圆 10"/>
              <p:cNvSpPr/>
              <p:nvPr/>
            </p:nvSpPr>
            <p:spPr>
              <a:xfrm>
                <a:off x="358201" y="4031334"/>
                <a:ext cx="1181332" cy="419396"/>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grpSp>
      </p:grpSp>
    </p:spTree>
    <p:extLst>
      <p:ext uri="{BB962C8B-B14F-4D97-AF65-F5344CB8AC3E}">
        <p14:creationId xmlns:p14="http://schemas.microsoft.com/office/powerpoint/2010/main" val="3958347593"/>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anim calcmode="lin" valueType="num">
                                      <p:cBhvr>
                                        <p:cTn id="12" dur="500" fill="hold"/>
                                        <p:tgtEl>
                                          <p:spTgt spid="54"/>
                                        </p:tgtEl>
                                        <p:attrNameLst>
                                          <p:attrName>ppt_x</p:attrName>
                                        </p:attrNameLst>
                                      </p:cBhvr>
                                      <p:tavLst>
                                        <p:tav tm="0">
                                          <p:val>
                                            <p:strVal val="#ppt_x"/>
                                          </p:val>
                                        </p:tav>
                                        <p:tav tm="100000">
                                          <p:val>
                                            <p:strVal val="#ppt_x"/>
                                          </p:val>
                                        </p:tav>
                                      </p:tavLst>
                                    </p:anim>
                                    <p:anim calcmode="lin" valueType="num">
                                      <p:cBhvr>
                                        <p:cTn id="13" dur="500" fill="hold"/>
                                        <p:tgtEl>
                                          <p:spTgt spid="5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anim calcmode="lin" valueType="num">
                                      <p:cBhvr>
                                        <p:cTn id="24" dur="500" fill="hold"/>
                                        <p:tgtEl>
                                          <p:spTgt spid="36"/>
                                        </p:tgtEl>
                                        <p:attrNameLst>
                                          <p:attrName>ppt_x</p:attrName>
                                        </p:attrNameLst>
                                      </p:cBhvr>
                                      <p:tavLst>
                                        <p:tav tm="0">
                                          <p:val>
                                            <p:strVal val="#ppt_x"/>
                                          </p:val>
                                        </p:tav>
                                        <p:tav tm="100000">
                                          <p:val>
                                            <p:strVal val="#ppt_x"/>
                                          </p:val>
                                        </p:tav>
                                      </p:tavLst>
                                    </p:anim>
                                    <p:anim calcmode="lin" valueType="num">
                                      <p:cBhvr>
                                        <p:cTn id="25" dur="5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anim calcmode="lin" valueType="num">
                                      <p:cBhvr>
                                        <p:cTn id="30" dur="500" fill="hold"/>
                                        <p:tgtEl>
                                          <p:spTgt spid="27"/>
                                        </p:tgtEl>
                                        <p:attrNameLst>
                                          <p:attrName>ppt_x</p:attrName>
                                        </p:attrNameLst>
                                      </p:cBhvr>
                                      <p:tavLst>
                                        <p:tav tm="0">
                                          <p:val>
                                            <p:strVal val="#ppt_x"/>
                                          </p:val>
                                        </p:tav>
                                        <p:tav tm="100000">
                                          <p:val>
                                            <p:strVal val="#ppt_x"/>
                                          </p:val>
                                        </p:tav>
                                      </p:tavLst>
                                    </p:anim>
                                    <p:anim calcmode="lin" valueType="num">
                                      <p:cBhvr>
                                        <p:cTn id="31" dur="5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anim calcmode="lin" valueType="num">
                                      <p:cBhvr>
                                        <p:cTn id="36" dur="500" fill="hold"/>
                                        <p:tgtEl>
                                          <p:spTgt spid="62"/>
                                        </p:tgtEl>
                                        <p:attrNameLst>
                                          <p:attrName>ppt_x</p:attrName>
                                        </p:attrNameLst>
                                      </p:cBhvr>
                                      <p:tavLst>
                                        <p:tav tm="0">
                                          <p:val>
                                            <p:strVal val="#ppt_x"/>
                                          </p:val>
                                        </p:tav>
                                        <p:tav tm="100000">
                                          <p:val>
                                            <p:strVal val="#ppt_x"/>
                                          </p:val>
                                        </p:tav>
                                      </p:tavLst>
                                    </p:anim>
                                    <p:anim calcmode="lin" valueType="num">
                                      <p:cBhvr>
                                        <p:cTn id="37" dur="5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4"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250"/>
                                        <p:tgtEl>
                                          <p:spTgt spid="45"/>
                                        </p:tgtEl>
                                      </p:cBhvr>
                                    </p:animEffect>
                                  </p:childTnLst>
                                </p:cTn>
                              </p:par>
                              <p:par>
                                <p:cTn id="42" presetID="22" presetClass="entr" presetSubtype="4"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250"/>
                                        <p:tgtEl>
                                          <p:spTgt spid="44"/>
                                        </p:tgtEl>
                                      </p:cBhvr>
                                    </p:animEffect>
                                  </p:childTnLst>
                                </p:cTn>
                              </p:par>
                              <p:par>
                                <p:cTn id="45" presetID="22" presetClass="entr" presetSubtype="4"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250"/>
                                        <p:tgtEl>
                                          <p:spTgt spid="46"/>
                                        </p:tgtEl>
                                      </p:cBhvr>
                                    </p:animEffect>
                                  </p:childTnLst>
                                </p:cTn>
                              </p:par>
                              <p:par>
                                <p:cTn id="48" presetID="22" presetClass="entr" presetSubtype="4"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down)">
                                      <p:cBhvr>
                                        <p:cTn id="50" dur="250"/>
                                        <p:tgtEl>
                                          <p:spTgt spid="47"/>
                                        </p:tgtEl>
                                      </p:cBhvr>
                                    </p:animEffect>
                                  </p:childTnLst>
                                </p:cTn>
                              </p:par>
                              <p:par>
                                <p:cTn id="51" presetID="22" presetClass="entr" presetSubtype="4"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250"/>
                                        <p:tgtEl>
                                          <p:spTgt spid="48"/>
                                        </p:tgtEl>
                                      </p:cBhvr>
                                    </p:animEffect>
                                  </p:childTnLst>
                                </p:cTn>
                              </p:par>
                            </p:childTnLst>
                          </p:cTn>
                        </p:par>
                        <p:par>
                          <p:cTn id="54" fill="hold">
                            <p:stCondLst>
                              <p:cond delay="3250"/>
                            </p:stCondLst>
                            <p:childTnLst>
                              <p:par>
                                <p:cTn id="55" presetID="31"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750" fill="hold"/>
                                        <p:tgtEl>
                                          <p:spTgt spid="50"/>
                                        </p:tgtEl>
                                        <p:attrNameLst>
                                          <p:attrName>ppt_w</p:attrName>
                                        </p:attrNameLst>
                                      </p:cBhvr>
                                      <p:tavLst>
                                        <p:tav tm="0">
                                          <p:val>
                                            <p:fltVal val="0"/>
                                          </p:val>
                                        </p:tav>
                                        <p:tav tm="100000">
                                          <p:val>
                                            <p:strVal val="#ppt_w"/>
                                          </p:val>
                                        </p:tav>
                                      </p:tavLst>
                                    </p:anim>
                                    <p:anim calcmode="lin" valueType="num">
                                      <p:cBhvr>
                                        <p:cTn id="58" dur="750" fill="hold"/>
                                        <p:tgtEl>
                                          <p:spTgt spid="50"/>
                                        </p:tgtEl>
                                        <p:attrNameLst>
                                          <p:attrName>ppt_h</p:attrName>
                                        </p:attrNameLst>
                                      </p:cBhvr>
                                      <p:tavLst>
                                        <p:tav tm="0">
                                          <p:val>
                                            <p:fltVal val="0"/>
                                          </p:val>
                                        </p:tav>
                                        <p:tav tm="100000">
                                          <p:val>
                                            <p:strVal val="#ppt_h"/>
                                          </p:val>
                                        </p:tav>
                                      </p:tavLst>
                                    </p:anim>
                                    <p:anim calcmode="lin" valueType="num">
                                      <p:cBhvr>
                                        <p:cTn id="59" dur="750" fill="hold"/>
                                        <p:tgtEl>
                                          <p:spTgt spid="50"/>
                                        </p:tgtEl>
                                        <p:attrNameLst>
                                          <p:attrName>style.rotation</p:attrName>
                                        </p:attrNameLst>
                                      </p:cBhvr>
                                      <p:tavLst>
                                        <p:tav tm="0">
                                          <p:val>
                                            <p:fltVal val="90"/>
                                          </p:val>
                                        </p:tav>
                                        <p:tav tm="100000">
                                          <p:val>
                                            <p:fltVal val="0"/>
                                          </p:val>
                                        </p:tav>
                                      </p:tavLst>
                                    </p:anim>
                                    <p:animEffect transition="in" filter="fade">
                                      <p:cBhvr>
                                        <p:cTn id="60" dur="750"/>
                                        <p:tgtEl>
                                          <p:spTgt spid="50"/>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p:cTn id="63" dur="750" fill="hold"/>
                                        <p:tgtEl>
                                          <p:spTgt spid="49"/>
                                        </p:tgtEl>
                                        <p:attrNameLst>
                                          <p:attrName>ppt_w</p:attrName>
                                        </p:attrNameLst>
                                      </p:cBhvr>
                                      <p:tavLst>
                                        <p:tav tm="0">
                                          <p:val>
                                            <p:fltVal val="0"/>
                                          </p:val>
                                        </p:tav>
                                        <p:tav tm="100000">
                                          <p:val>
                                            <p:strVal val="#ppt_w"/>
                                          </p:val>
                                        </p:tav>
                                      </p:tavLst>
                                    </p:anim>
                                    <p:anim calcmode="lin" valueType="num">
                                      <p:cBhvr>
                                        <p:cTn id="64" dur="750" fill="hold"/>
                                        <p:tgtEl>
                                          <p:spTgt spid="49"/>
                                        </p:tgtEl>
                                        <p:attrNameLst>
                                          <p:attrName>ppt_h</p:attrName>
                                        </p:attrNameLst>
                                      </p:cBhvr>
                                      <p:tavLst>
                                        <p:tav tm="0">
                                          <p:val>
                                            <p:fltVal val="0"/>
                                          </p:val>
                                        </p:tav>
                                        <p:tav tm="100000">
                                          <p:val>
                                            <p:strVal val="#ppt_h"/>
                                          </p:val>
                                        </p:tav>
                                      </p:tavLst>
                                    </p:anim>
                                    <p:anim calcmode="lin" valueType="num">
                                      <p:cBhvr>
                                        <p:cTn id="65" dur="750" fill="hold"/>
                                        <p:tgtEl>
                                          <p:spTgt spid="49"/>
                                        </p:tgtEl>
                                        <p:attrNameLst>
                                          <p:attrName>style.rotation</p:attrName>
                                        </p:attrNameLst>
                                      </p:cBhvr>
                                      <p:tavLst>
                                        <p:tav tm="0">
                                          <p:val>
                                            <p:fltVal val="90"/>
                                          </p:val>
                                        </p:tav>
                                        <p:tav tm="100000">
                                          <p:val>
                                            <p:fltVal val="0"/>
                                          </p:val>
                                        </p:tav>
                                      </p:tavLst>
                                    </p:anim>
                                    <p:animEffect transition="in" filter="fade">
                                      <p:cBhvr>
                                        <p:cTn id="66" dur="750"/>
                                        <p:tgtEl>
                                          <p:spTgt spid="49"/>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750" fill="hold"/>
                                        <p:tgtEl>
                                          <p:spTgt spid="51"/>
                                        </p:tgtEl>
                                        <p:attrNameLst>
                                          <p:attrName>ppt_w</p:attrName>
                                        </p:attrNameLst>
                                      </p:cBhvr>
                                      <p:tavLst>
                                        <p:tav tm="0">
                                          <p:val>
                                            <p:fltVal val="0"/>
                                          </p:val>
                                        </p:tav>
                                        <p:tav tm="100000">
                                          <p:val>
                                            <p:strVal val="#ppt_w"/>
                                          </p:val>
                                        </p:tav>
                                      </p:tavLst>
                                    </p:anim>
                                    <p:anim calcmode="lin" valueType="num">
                                      <p:cBhvr>
                                        <p:cTn id="70" dur="750" fill="hold"/>
                                        <p:tgtEl>
                                          <p:spTgt spid="51"/>
                                        </p:tgtEl>
                                        <p:attrNameLst>
                                          <p:attrName>ppt_h</p:attrName>
                                        </p:attrNameLst>
                                      </p:cBhvr>
                                      <p:tavLst>
                                        <p:tav tm="0">
                                          <p:val>
                                            <p:fltVal val="0"/>
                                          </p:val>
                                        </p:tav>
                                        <p:tav tm="100000">
                                          <p:val>
                                            <p:strVal val="#ppt_h"/>
                                          </p:val>
                                        </p:tav>
                                      </p:tavLst>
                                    </p:anim>
                                    <p:anim calcmode="lin" valueType="num">
                                      <p:cBhvr>
                                        <p:cTn id="71" dur="750" fill="hold"/>
                                        <p:tgtEl>
                                          <p:spTgt spid="51"/>
                                        </p:tgtEl>
                                        <p:attrNameLst>
                                          <p:attrName>style.rotation</p:attrName>
                                        </p:attrNameLst>
                                      </p:cBhvr>
                                      <p:tavLst>
                                        <p:tav tm="0">
                                          <p:val>
                                            <p:fltVal val="90"/>
                                          </p:val>
                                        </p:tav>
                                        <p:tav tm="100000">
                                          <p:val>
                                            <p:fltVal val="0"/>
                                          </p:val>
                                        </p:tav>
                                      </p:tavLst>
                                    </p:anim>
                                    <p:animEffect transition="in" filter="fade">
                                      <p:cBhvr>
                                        <p:cTn id="72" dur="750"/>
                                        <p:tgtEl>
                                          <p:spTgt spid="51"/>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750" fill="hold"/>
                                        <p:tgtEl>
                                          <p:spTgt spid="52"/>
                                        </p:tgtEl>
                                        <p:attrNameLst>
                                          <p:attrName>ppt_w</p:attrName>
                                        </p:attrNameLst>
                                      </p:cBhvr>
                                      <p:tavLst>
                                        <p:tav tm="0">
                                          <p:val>
                                            <p:fltVal val="0"/>
                                          </p:val>
                                        </p:tav>
                                        <p:tav tm="100000">
                                          <p:val>
                                            <p:strVal val="#ppt_w"/>
                                          </p:val>
                                        </p:tav>
                                      </p:tavLst>
                                    </p:anim>
                                    <p:anim calcmode="lin" valueType="num">
                                      <p:cBhvr>
                                        <p:cTn id="76" dur="750" fill="hold"/>
                                        <p:tgtEl>
                                          <p:spTgt spid="52"/>
                                        </p:tgtEl>
                                        <p:attrNameLst>
                                          <p:attrName>ppt_h</p:attrName>
                                        </p:attrNameLst>
                                      </p:cBhvr>
                                      <p:tavLst>
                                        <p:tav tm="0">
                                          <p:val>
                                            <p:fltVal val="0"/>
                                          </p:val>
                                        </p:tav>
                                        <p:tav tm="100000">
                                          <p:val>
                                            <p:strVal val="#ppt_h"/>
                                          </p:val>
                                        </p:tav>
                                      </p:tavLst>
                                    </p:anim>
                                    <p:anim calcmode="lin" valueType="num">
                                      <p:cBhvr>
                                        <p:cTn id="77" dur="750" fill="hold"/>
                                        <p:tgtEl>
                                          <p:spTgt spid="52"/>
                                        </p:tgtEl>
                                        <p:attrNameLst>
                                          <p:attrName>style.rotation</p:attrName>
                                        </p:attrNameLst>
                                      </p:cBhvr>
                                      <p:tavLst>
                                        <p:tav tm="0">
                                          <p:val>
                                            <p:fltVal val="90"/>
                                          </p:val>
                                        </p:tav>
                                        <p:tav tm="100000">
                                          <p:val>
                                            <p:fltVal val="0"/>
                                          </p:val>
                                        </p:tav>
                                      </p:tavLst>
                                    </p:anim>
                                    <p:animEffect transition="in" filter="fade">
                                      <p:cBhvr>
                                        <p:cTn id="78" dur="750"/>
                                        <p:tgtEl>
                                          <p:spTgt spid="52"/>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750" fill="hold"/>
                                        <p:tgtEl>
                                          <p:spTgt spid="53"/>
                                        </p:tgtEl>
                                        <p:attrNameLst>
                                          <p:attrName>ppt_w</p:attrName>
                                        </p:attrNameLst>
                                      </p:cBhvr>
                                      <p:tavLst>
                                        <p:tav tm="0">
                                          <p:val>
                                            <p:fltVal val="0"/>
                                          </p:val>
                                        </p:tav>
                                        <p:tav tm="100000">
                                          <p:val>
                                            <p:strVal val="#ppt_w"/>
                                          </p:val>
                                        </p:tav>
                                      </p:tavLst>
                                    </p:anim>
                                    <p:anim calcmode="lin" valueType="num">
                                      <p:cBhvr>
                                        <p:cTn id="82" dur="750" fill="hold"/>
                                        <p:tgtEl>
                                          <p:spTgt spid="53"/>
                                        </p:tgtEl>
                                        <p:attrNameLst>
                                          <p:attrName>ppt_h</p:attrName>
                                        </p:attrNameLst>
                                      </p:cBhvr>
                                      <p:tavLst>
                                        <p:tav tm="0">
                                          <p:val>
                                            <p:fltVal val="0"/>
                                          </p:val>
                                        </p:tav>
                                        <p:tav tm="100000">
                                          <p:val>
                                            <p:strVal val="#ppt_h"/>
                                          </p:val>
                                        </p:tav>
                                      </p:tavLst>
                                    </p:anim>
                                    <p:anim calcmode="lin" valueType="num">
                                      <p:cBhvr>
                                        <p:cTn id="83" dur="750" fill="hold"/>
                                        <p:tgtEl>
                                          <p:spTgt spid="53"/>
                                        </p:tgtEl>
                                        <p:attrNameLst>
                                          <p:attrName>style.rotation</p:attrName>
                                        </p:attrNameLst>
                                      </p:cBhvr>
                                      <p:tavLst>
                                        <p:tav tm="0">
                                          <p:val>
                                            <p:fltVal val="90"/>
                                          </p:val>
                                        </p:tav>
                                        <p:tav tm="100000">
                                          <p:val>
                                            <p:fltVal val="0"/>
                                          </p:val>
                                        </p:tav>
                                      </p:tavLst>
                                    </p:anim>
                                    <p:animEffect transition="in" filter="fade">
                                      <p:cBhvr>
                                        <p:cTn id="84"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p:bldP spid="50" grpId="0"/>
      <p:bldP spid="51" grpId="0"/>
      <p:bldP spid="52"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9"/>
          <p:cNvGrpSpPr>
            <a:grpSpLocks/>
          </p:cNvGrpSpPr>
          <p:nvPr/>
        </p:nvGrpSpPr>
        <p:grpSpPr bwMode="auto">
          <a:xfrm>
            <a:off x="3036863" y="1292756"/>
            <a:ext cx="3000375" cy="3000375"/>
            <a:chOff x="5960852" y="2605406"/>
            <a:chExt cx="3000396" cy="3000396"/>
          </a:xfrm>
        </p:grpSpPr>
        <p:sp>
          <p:nvSpPr>
            <p:cNvPr id="13" name="同心圆 12"/>
            <p:cNvSpPr/>
            <p:nvPr/>
          </p:nvSpPr>
          <p:spPr>
            <a:xfrm>
              <a:off x="5960852" y="2605406"/>
              <a:ext cx="3000396" cy="3000396"/>
            </a:xfrm>
            <a:prstGeom prst="donut">
              <a:avLst>
                <a:gd name="adj" fmla="val 13685"/>
              </a:avLst>
            </a:prstGeom>
            <a:solidFill>
              <a:srgbClr val="D7FFAF"/>
            </a:solidFill>
            <a:ln>
              <a:noFill/>
            </a:ln>
            <a:scene3d>
              <a:camera prst="orthographicFront"/>
              <a:lightRig rig="twoPt" dir="t"/>
            </a:scene3d>
            <a:sp3d extrusionH="76200">
              <a:bevelT w="101600" h="25400" prst="hardEdge"/>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弦形 13"/>
            <p:cNvSpPr/>
            <p:nvPr/>
          </p:nvSpPr>
          <p:spPr>
            <a:xfrm rot="5400000">
              <a:off x="6429388" y="2857496"/>
              <a:ext cx="2071702" cy="2071702"/>
            </a:xfrm>
            <a:prstGeom prst="chord">
              <a:avLst>
                <a:gd name="adj1" fmla="val 5422116"/>
                <a:gd name="adj2" fmla="val 16200003"/>
              </a:avLst>
            </a:prstGeom>
            <a:gradFill flip="none" rotWithShape="1">
              <a:gsLst>
                <a:gs pos="0">
                  <a:srgbClr val="BE1247">
                    <a:alpha val="92000"/>
                  </a:srgbClr>
                </a:gs>
                <a:gs pos="0">
                  <a:srgbClr val="BE1247"/>
                </a:gs>
                <a:gs pos="77000">
                  <a:srgbClr val="FA9496"/>
                </a:gs>
              </a:gsLst>
              <a:lin ang="16200000" scaled="1"/>
              <a:tileRect/>
            </a:gra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弦形 15"/>
            <p:cNvSpPr/>
            <p:nvPr/>
          </p:nvSpPr>
          <p:spPr>
            <a:xfrm rot="16200000">
              <a:off x="6429167" y="3215010"/>
              <a:ext cx="2071703" cy="2071703"/>
            </a:xfrm>
            <a:prstGeom prst="chord">
              <a:avLst>
                <a:gd name="adj1" fmla="val 5422116"/>
                <a:gd name="adj2" fmla="val 16200003"/>
              </a:avLst>
            </a:prstGeom>
            <a:gradFill flip="none" rotWithShape="1">
              <a:gsLst>
                <a:gs pos="0">
                  <a:srgbClr val="C73E01"/>
                </a:gs>
                <a:gs pos="0">
                  <a:srgbClr val="C73E01"/>
                </a:gs>
                <a:gs pos="77000">
                  <a:srgbClr val="FFAA01"/>
                </a:gs>
              </a:gsLst>
              <a:lin ang="16200000" scaled="1"/>
              <a:tileRect/>
            </a:gra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弦形 16"/>
            <p:cNvSpPr/>
            <p:nvPr/>
          </p:nvSpPr>
          <p:spPr>
            <a:xfrm rot="10800000">
              <a:off x="6643482" y="3072134"/>
              <a:ext cx="2071701" cy="2071703"/>
            </a:xfrm>
            <a:prstGeom prst="chord">
              <a:avLst>
                <a:gd name="adj1" fmla="val 5422116"/>
                <a:gd name="adj2" fmla="val 16200003"/>
              </a:avLst>
            </a:prstGeom>
            <a:gradFill flip="none" rotWithShape="1">
              <a:gsLst>
                <a:gs pos="100000">
                  <a:srgbClr val="119707"/>
                </a:gs>
                <a:gs pos="100000">
                  <a:srgbClr val="119707"/>
                </a:gs>
                <a:gs pos="32000">
                  <a:srgbClr val="92D050"/>
                </a:gs>
              </a:gsLst>
              <a:lin ang="5400000" scaled="1"/>
              <a:tileRect/>
            </a:gra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弦形 17"/>
            <p:cNvSpPr/>
            <p:nvPr/>
          </p:nvSpPr>
          <p:spPr>
            <a:xfrm>
              <a:off x="6214854" y="3072134"/>
              <a:ext cx="2071702" cy="2071703"/>
            </a:xfrm>
            <a:prstGeom prst="chord">
              <a:avLst>
                <a:gd name="adj1" fmla="val 5422116"/>
                <a:gd name="adj2" fmla="val 16200003"/>
              </a:avLst>
            </a:prstGeom>
            <a:gradFill flip="none" rotWithShape="1">
              <a:gsLst>
                <a:gs pos="28000">
                  <a:srgbClr val="0070C0"/>
                </a:gs>
                <a:gs pos="0">
                  <a:srgbClr val="0070C0"/>
                </a:gs>
                <a:gs pos="77000">
                  <a:srgbClr val="00B0F0"/>
                </a:gs>
              </a:gsLst>
              <a:lin ang="16200000" scaled="1"/>
              <a:tileRect/>
            </a:gra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饼形 18"/>
            <p:cNvSpPr/>
            <p:nvPr/>
          </p:nvSpPr>
          <p:spPr>
            <a:xfrm rot="5400000">
              <a:off x="6236210" y="2620477"/>
              <a:ext cx="2088000" cy="2520000"/>
            </a:xfrm>
            <a:prstGeom prst="pie">
              <a:avLst>
                <a:gd name="adj1" fmla="val 10761734"/>
                <a:gd name="adj2" fmla="val 16200000"/>
              </a:avLst>
            </a:prstGeom>
            <a:gradFill flip="none" rotWithShape="1">
              <a:gsLst>
                <a:gs pos="0">
                  <a:srgbClr val="BE1247">
                    <a:alpha val="0"/>
                  </a:srgbClr>
                </a:gs>
                <a:gs pos="27000">
                  <a:srgbClr val="BE1247"/>
                </a:gs>
                <a:gs pos="77000">
                  <a:srgbClr val="FA9496"/>
                </a:gs>
              </a:gsLst>
              <a:lin ang="16200000" scaled="0"/>
              <a:tileRect/>
            </a:gradFill>
            <a:ln w="31750">
              <a:gradFill>
                <a:gsLst>
                  <a:gs pos="0">
                    <a:schemeClr val="bg2"/>
                  </a:gs>
                  <a:gs pos="50000">
                    <a:schemeClr val="bg2"/>
                  </a:gs>
                  <a:gs pos="100000">
                    <a:schemeClr val="bg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饼形 19"/>
            <p:cNvSpPr/>
            <p:nvPr/>
          </p:nvSpPr>
          <p:spPr>
            <a:xfrm rot="16200000">
              <a:off x="6573950" y="2998686"/>
              <a:ext cx="2088000" cy="2520000"/>
            </a:xfrm>
            <a:prstGeom prst="pie">
              <a:avLst>
                <a:gd name="adj1" fmla="val 10761734"/>
                <a:gd name="adj2" fmla="val 16200000"/>
              </a:avLst>
            </a:prstGeom>
            <a:gradFill flip="none" rotWithShape="1">
              <a:gsLst>
                <a:gs pos="21000">
                  <a:srgbClr val="CA4211">
                    <a:alpha val="0"/>
                  </a:srgbClr>
                </a:gs>
                <a:gs pos="30000">
                  <a:srgbClr val="FF7711"/>
                </a:gs>
                <a:gs pos="77000">
                  <a:srgbClr val="FFC000"/>
                </a:gs>
              </a:gsLst>
              <a:lin ang="16200000" scaled="1"/>
              <a:tileRect/>
            </a:gradFill>
            <a:ln w="31750">
              <a:gradFill>
                <a:gsLst>
                  <a:gs pos="0">
                    <a:schemeClr val="bg2"/>
                  </a:gs>
                  <a:gs pos="50000">
                    <a:schemeClr val="bg2"/>
                  </a:gs>
                  <a:gs pos="100000">
                    <a:schemeClr val="bg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cxnSp>
        <p:nvCxnSpPr>
          <p:cNvPr id="21" name="直接连接符 20"/>
          <p:cNvCxnSpPr/>
          <p:nvPr/>
        </p:nvCxnSpPr>
        <p:spPr>
          <a:xfrm rot="5400000">
            <a:off x="5855469" y="1291962"/>
            <a:ext cx="857250" cy="1588"/>
          </a:xfrm>
          <a:prstGeom prst="line">
            <a:avLst/>
          </a:prstGeom>
          <a:ln w="38100">
            <a:solidFill>
              <a:srgbClr val="FA9496"/>
            </a:solidFill>
          </a:ln>
        </p:spPr>
        <p:style>
          <a:lnRef idx="1">
            <a:schemeClr val="accent1"/>
          </a:lnRef>
          <a:fillRef idx="0">
            <a:schemeClr val="accent1"/>
          </a:fillRef>
          <a:effectRef idx="0">
            <a:schemeClr val="accent1"/>
          </a:effectRef>
          <a:fontRef idx="minor">
            <a:schemeClr val="tx1"/>
          </a:fontRef>
        </p:style>
      </p:cxnSp>
      <p:grpSp>
        <p:nvGrpSpPr>
          <p:cNvPr id="22" name="组合 44"/>
          <p:cNvGrpSpPr>
            <a:grpSpLocks/>
          </p:cNvGrpSpPr>
          <p:nvPr/>
        </p:nvGrpSpPr>
        <p:grpSpPr bwMode="auto">
          <a:xfrm flipH="1">
            <a:off x="6465863" y="835556"/>
            <a:ext cx="1147762" cy="976313"/>
            <a:chOff x="789036" y="3102960"/>
            <a:chExt cx="1147274" cy="976582"/>
          </a:xfrm>
        </p:grpSpPr>
        <p:sp>
          <p:nvSpPr>
            <p:cNvPr id="23" name="TextBox 22"/>
            <p:cNvSpPr txBox="1">
              <a:spLocks noChangeArrowheads="1"/>
            </p:cNvSpPr>
            <p:nvPr/>
          </p:nvSpPr>
          <p:spPr bwMode="auto">
            <a:xfrm>
              <a:off x="790622" y="3102960"/>
              <a:ext cx="1145688" cy="463678"/>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24" name="TextBox 11"/>
            <p:cNvSpPr txBox="1">
              <a:spLocks noChangeArrowheads="1"/>
            </p:cNvSpPr>
            <p:nvPr/>
          </p:nvSpPr>
          <p:spPr bwMode="auto">
            <a:xfrm>
              <a:off x="789036" y="3615864"/>
              <a:ext cx="1145688" cy="463678"/>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grpSp>
      <p:cxnSp>
        <p:nvCxnSpPr>
          <p:cNvPr id="27" name="直接连接符 26"/>
          <p:cNvCxnSpPr/>
          <p:nvPr/>
        </p:nvCxnSpPr>
        <p:spPr>
          <a:xfrm rot="5400000">
            <a:off x="5853882" y="3954200"/>
            <a:ext cx="857250" cy="15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302644" y="1291962"/>
            <a:ext cx="85725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2299469" y="3954200"/>
            <a:ext cx="857250" cy="1588"/>
          </a:xfrm>
          <a:prstGeom prst="line">
            <a:avLst/>
          </a:prstGeom>
          <a:ln w="38100">
            <a:solidFill>
              <a:srgbClr val="FFAA01"/>
            </a:solidFill>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flipH="1">
            <a:off x="5108550" y="1292756"/>
            <a:ext cx="1150938" cy="571500"/>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ln w="28575">
            <a:solidFill>
              <a:schemeClr val="bg1"/>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bg1"/>
              </a:solidFill>
            </a:endParaRPr>
          </a:p>
        </p:txBody>
      </p:sp>
      <p:sp>
        <p:nvSpPr>
          <p:cNvPr id="31" name="任意多边形 30"/>
          <p:cNvSpPr/>
          <p:nvPr/>
        </p:nvSpPr>
        <p:spPr>
          <a:xfrm flipH="1" flipV="1">
            <a:off x="5037113" y="3650194"/>
            <a:ext cx="1222375" cy="500062"/>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ln w="28575">
            <a:solidFill>
              <a:schemeClr val="bg1"/>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bg1"/>
              </a:solidFill>
            </a:endParaRPr>
          </a:p>
        </p:txBody>
      </p:sp>
      <p:sp>
        <p:nvSpPr>
          <p:cNvPr id="32" name="任意多边形 31"/>
          <p:cNvSpPr/>
          <p:nvPr/>
        </p:nvSpPr>
        <p:spPr>
          <a:xfrm flipV="1">
            <a:off x="2751113" y="3650194"/>
            <a:ext cx="1143000" cy="500062"/>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ln w="28575">
            <a:solidFill>
              <a:schemeClr val="bg1"/>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bg1"/>
              </a:solidFill>
            </a:endParaRPr>
          </a:p>
        </p:txBody>
      </p:sp>
      <p:sp>
        <p:nvSpPr>
          <p:cNvPr id="33" name="任意多边形 32"/>
          <p:cNvSpPr/>
          <p:nvPr/>
        </p:nvSpPr>
        <p:spPr>
          <a:xfrm>
            <a:off x="2751113" y="1364194"/>
            <a:ext cx="1143000" cy="571500"/>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ln w="28575">
            <a:solidFill>
              <a:schemeClr val="bg1"/>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bg1"/>
              </a:solidFill>
            </a:endParaRPr>
          </a:p>
        </p:txBody>
      </p:sp>
      <p:grpSp>
        <p:nvGrpSpPr>
          <p:cNvPr id="36" name="组合 44"/>
          <p:cNvGrpSpPr>
            <a:grpSpLocks/>
          </p:cNvGrpSpPr>
          <p:nvPr/>
        </p:nvGrpSpPr>
        <p:grpSpPr bwMode="auto">
          <a:xfrm flipH="1">
            <a:off x="1393800" y="864131"/>
            <a:ext cx="1147763" cy="976313"/>
            <a:chOff x="789036" y="3102960"/>
            <a:chExt cx="1147274" cy="976582"/>
          </a:xfrm>
        </p:grpSpPr>
        <p:sp>
          <p:nvSpPr>
            <p:cNvPr id="37" name="TextBox 36"/>
            <p:cNvSpPr txBox="1">
              <a:spLocks noChangeArrowheads="1"/>
            </p:cNvSpPr>
            <p:nvPr/>
          </p:nvSpPr>
          <p:spPr bwMode="auto">
            <a:xfrm>
              <a:off x="790623" y="3102960"/>
              <a:ext cx="1145687" cy="463678"/>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38" name="TextBox 11"/>
            <p:cNvSpPr txBox="1">
              <a:spLocks noChangeArrowheads="1"/>
            </p:cNvSpPr>
            <p:nvPr/>
          </p:nvSpPr>
          <p:spPr bwMode="auto">
            <a:xfrm>
              <a:off x="789036" y="3615864"/>
              <a:ext cx="1145687" cy="463678"/>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grpSp>
      <p:grpSp>
        <p:nvGrpSpPr>
          <p:cNvPr id="39" name="组合 44"/>
          <p:cNvGrpSpPr>
            <a:grpSpLocks/>
          </p:cNvGrpSpPr>
          <p:nvPr/>
        </p:nvGrpSpPr>
        <p:grpSpPr bwMode="auto">
          <a:xfrm flipH="1">
            <a:off x="1393800" y="3507319"/>
            <a:ext cx="1147763" cy="976312"/>
            <a:chOff x="789036" y="3102960"/>
            <a:chExt cx="1147274" cy="976582"/>
          </a:xfrm>
        </p:grpSpPr>
        <p:sp>
          <p:nvSpPr>
            <p:cNvPr id="40" name="TextBox 39"/>
            <p:cNvSpPr txBox="1">
              <a:spLocks noChangeArrowheads="1"/>
            </p:cNvSpPr>
            <p:nvPr/>
          </p:nvSpPr>
          <p:spPr bwMode="auto">
            <a:xfrm>
              <a:off x="790623" y="3102960"/>
              <a:ext cx="1145687" cy="463678"/>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41" name="TextBox 11"/>
            <p:cNvSpPr txBox="1">
              <a:spLocks noChangeArrowheads="1"/>
            </p:cNvSpPr>
            <p:nvPr/>
          </p:nvSpPr>
          <p:spPr bwMode="auto">
            <a:xfrm>
              <a:off x="789036" y="3615864"/>
              <a:ext cx="1145687" cy="463678"/>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grpSp>
      <p:grpSp>
        <p:nvGrpSpPr>
          <p:cNvPr id="42" name="组合 44"/>
          <p:cNvGrpSpPr>
            <a:grpSpLocks/>
          </p:cNvGrpSpPr>
          <p:nvPr/>
        </p:nvGrpSpPr>
        <p:grpSpPr bwMode="auto">
          <a:xfrm flipH="1">
            <a:off x="6465863" y="3507319"/>
            <a:ext cx="1147762" cy="976312"/>
            <a:chOff x="789036" y="3102960"/>
            <a:chExt cx="1147274" cy="976582"/>
          </a:xfrm>
        </p:grpSpPr>
        <p:sp>
          <p:nvSpPr>
            <p:cNvPr id="43" name="TextBox 42"/>
            <p:cNvSpPr txBox="1">
              <a:spLocks noChangeArrowheads="1"/>
            </p:cNvSpPr>
            <p:nvPr/>
          </p:nvSpPr>
          <p:spPr bwMode="auto">
            <a:xfrm>
              <a:off x="790622" y="3102960"/>
              <a:ext cx="1145688" cy="463678"/>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44" name="TextBox 11"/>
            <p:cNvSpPr txBox="1">
              <a:spLocks noChangeArrowheads="1"/>
            </p:cNvSpPr>
            <p:nvPr/>
          </p:nvSpPr>
          <p:spPr bwMode="auto">
            <a:xfrm>
              <a:off x="789036" y="3615864"/>
              <a:ext cx="1145688" cy="463678"/>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grpSp>
      <p:sp>
        <p:nvSpPr>
          <p:cNvPr id="45" name="TextBox 44"/>
          <p:cNvSpPr txBox="1">
            <a:spLocks noChangeArrowheads="1"/>
          </p:cNvSpPr>
          <p:nvPr/>
        </p:nvSpPr>
        <p:spPr bwMode="auto">
          <a:xfrm flipH="1">
            <a:off x="4408918" y="1784881"/>
            <a:ext cx="642937" cy="646331"/>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b="1" kern="0" dirty="0" smtClean="0">
                <a:solidFill>
                  <a:schemeClr val="bg1"/>
                </a:solidFill>
                <a:latin typeface="Arial Black" pitchFamily="34" charset="0"/>
                <a:ea typeface="微软雅黑" pitchFamily="34" charset="-122"/>
              </a:rPr>
              <a:t>添加文字</a:t>
            </a:r>
            <a:endParaRPr lang="en-US" altLang="zh-CN" b="1" kern="0" dirty="0" smtClean="0">
              <a:solidFill>
                <a:schemeClr val="bg1"/>
              </a:solidFill>
              <a:latin typeface="Arial Black" pitchFamily="34" charset="0"/>
              <a:ea typeface="微软雅黑" pitchFamily="34" charset="-122"/>
            </a:endParaRPr>
          </a:p>
        </p:txBody>
      </p:sp>
      <p:sp>
        <p:nvSpPr>
          <p:cNvPr id="46" name="TextBox 45"/>
          <p:cNvSpPr txBox="1">
            <a:spLocks noChangeArrowheads="1"/>
          </p:cNvSpPr>
          <p:nvPr/>
        </p:nvSpPr>
        <p:spPr bwMode="auto">
          <a:xfrm rot="5400000" flipH="1">
            <a:off x="4828041" y="2796275"/>
            <a:ext cx="800219" cy="736237"/>
          </a:xfrm>
          <a:prstGeom prst="rect">
            <a:avLst/>
          </a:prstGeom>
          <a:noFill/>
          <a:ln>
            <a:noFill/>
          </a:ln>
          <a:extLst/>
        </p:spPr>
        <p:txBody>
          <a:bodyPr vert="vert270"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2000" b="1" kern="0" dirty="0">
                <a:solidFill>
                  <a:schemeClr val="bg1"/>
                </a:solidFill>
                <a:latin typeface="Arial Black" pitchFamily="34" charset="0"/>
                <a:ea typeface="微软雅黑" pitchFamily="34" charset="-122"/>
              </a:rPr>
              <a:t>添加文字</a:t>
            </a:r>
            <a:endParaRPr lang="en-US" altLang="zh-CN" sz="2000" b="1" kern="0" dirty="0">
              <a:solidFill>
                <a:schemeClr val="bg1"/>
              </a:solidFill>
              <a:latin typeface="Arial Black" pitchFamily="34" charset="0"/>
              <a:ea typeface="微软雅黑" pitchFamily="34" charset="-122"/>
            </a:endParaRPr>
          </a:p>
        </p:txBody>
      </p:sp>
      <p:sp>
        <p:nvSpPr>
          <p:cNvPr id="47" name="TextBox 46"/>
          <p:cNvSpPr txBox="1">
            <a:spLocks noChangeArrowheads="1"/>
          </p:cNvSpPr>
          <p:nvPr/>
        </p:nvSpPr>
        <p:spPr bwMode="auto">
          <a:xfrm flipH="1">
            <a:off x="3952392" y="3078694"/>
            <a:ext cx="823045" cy="1015663"/>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kern="0" dirty="0">
                <a:solidFill>
                  <a:schemeClr val="bg1"/>
                </a:solidFill>
                <a:latin typeface="Arial Black" pitchFamily="34" charset="0"/>
                <a:ea typeface="微软雅黑" pitchFamily="34" charset="-122"/>
              </a:rPr>
              <a:t>添加文字</a:t>
            </a:r>
            <a:endParaRPr lang="en-US" altLang="zh-CN" sz="2000" b="1" kern="0" dirty="0">
              <a:solidFill>
                <a:schemeClr val="bg1"/>
              </a:solidFill>
              <a:latin typeface="Arial Black" pitchFamily="34" charset="0"/>
              <a:ea typeface="微软雅黑" pitchFamily="34" charset="-122"/>
            </a:endParaRPr>
          </a:p>
          <a:p>
            <a:pPr eaLnBrk="1" fontAlgn="auto" hangingPunct="1">
              <a:spcBef>
                <a:spcPts val="0"/>
              </a:spcBef>
              <a:spcAft>
                <a:spcPts val="0"/>
              </a:spcAft>
              <a:defRPr/>
            </a:pPr>
            <a:endParaRPr lang="en-US" altLang="zh-CN" sz="2000" b="1" kern="0" dirty="0">
              <a:solidFill>
                <a:schemeClr val="bg1"/>
              </a:solidFill>
              <a:latin typeface="Arial Black" pitchFamily="34" charset="0"/>
              <a:ea typeface="微软雅黑" pitchFamily="34" charset="-122"/>
            </a:endParaRPr>
          </a:p>
        </p:txBody>
      </p:sp>
      <p:sp>
        <p:nvSpPr>
          <p:cNvPr id="48" name="TextBox 47"/>
          <p:cNvSpPr txBox="1">
            <a:spLocks noChangeArrowheads="1"/>
          </p:cNvSpPr>
          <p:nvPr/>
        </p:nvSpPr>
        <p:spPr bwMode="auto">
          <a:xfrm flipH="1">
            <a:off x="3612566" y="2132999"/>
            <a:ext cx="642938" cy="646331"/>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b="1" kern="0" dirty="0">
                <a:solidFill>
                  <a:schemeClr val="bg1"/>
                </a:solidFill>
                <a:latin typeface="Arial Black" pitchFamily="34" charset="0"/>
                <a:ea typeface="微软雅黑" pitchFamily="34" charset="-122"/>
              </a:rPr>
              <a:t>添加文字</a:t>
            </a:r>
            <a:endParaRPr lang="en-US" altLang="zh-CN" b="1" kern="0" dirty="0">
              <a:solidFill>
                <a:schemeClr val="bg1"/>
              </a:solidFill>
              <a:latin typeface="Arial Black" pitchFamily="34" charset="0"/>
              <a:ea typeface="微软雅黑" pitchFamily="34" charset="-122"/>
            </a:endParaRPr>
          </a:p>
        </p:txBody>
      </p:sp>
    </p:spTree>
    <p:extLst>
      <p:ext uri="{BB962C8B-B14F-4D97-AF65-F5344CB8AC3E}">
        <p14:creationId xmlns:p14="http://schemas.microsoft.com/office/powerpoint/2010/main" val="3170594350"/>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2"/>
                                        </p:tgtEl>
                                        <p:attrNameLst>
                                          <p:attrName>r</p:attrName>
                                        </p:attrNameLst>
                                      </p:cBhvr>
                                    </p:animRot>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additive="base">
                                        <p:cTn id="10" dur="500" fill="hold"/>
                                        <p:tgtEl>
                                          <p:spTgt spid="48"/>
                                        </p:tgtEl>
                                        <p:attrNameLst>
                                          <p:attrName>ppt_x</p:attrName>
                                        </p:attrNameLst>
                                      </p:cBhvr>
                                      <p:tavLst>
                                        <p:tav tm="0">
                                          <p:val>
                                            <p:strVal val="#ppt_x"/>
                                          </p:val>
                                        </p:tav>
                                        <p:tav tm="100000">
                                          <p:val>
                                            <p:strVal val="#ppt_x"/>
                                          </p:val>
                                        </p:tav>
                                      </p:tavLst>
                                    </p:anim>
                                    <p:anim calcmode="lin" valueType="num">
                                      <p:cBhvr additive="base">
                                        <p:cTn id="11" dur="500" fill="hold"/>
                                        <p:tgtEl>
                                          <p:spTgt spid="48"/>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fill="hold"/>
                                        <p:tgtEl>
                                          <p:spTgt spid="47"/>
                                        </p:tgtEl>
                                        <p:attrNameLst>
                                          <p:attrName>ppt_x</p:attrName>
                                        </p:attrNameLst>
                                      </p:cBhvr>
                                      <p:tavLst>
                                        <p:tav tm="0">
                                          <p:val>
                                            <p:strVal val="#ppt_x"/>
                                          </p:val>
                                        </p:tav>
                                        <p:tav tm="100000">
                                          <p:val>
                                            <p:strVal val="#ppt_x"/>
                                          </p:val>
                                        </p:tav>
                                      </p:tavLst>
                                    </p:anim>
                                    <p:anim calcmode="lin" valueType="num">
                                      <p:cBhvr additive="base">
                                        <p:cTn id="21" dur="500" fill="hold"/>
                                        <p:tgtEl>
                                          <p:spTgt spid="47"/>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 presetClass="entr" presetSubtype="4"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2" presetClass="entr" presetSubtype="2"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right)">
                                      <p:cBhvr>
                                        <p:cTn id="30" dur="250"/>
                                        <p:tgtEl>
                                          <p:spTgt spid="33"/>
                                        </p:tgtEl>
                                      </p:cBhvr>
                                    </p:animEffect>
                                  </p:childTnLst>
                                </p:cTn>
                              </p:par>
                            </p:childTnLst>
                          </p:cTn>
                        </p:par>
                        <p:par>
                          <p:cTn id="31" fill="hold">
                            <p:stCondLst>
                              <p:cond delay="4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anim calcmode="lin" valueType="num">
                                      <p:cBhvr>
                                        <p:cTn id="35" dur="500" fill="hold"/>
                                        <p:tgtEl>
                                          <p:spTgt spid="28"/>
                                        </p:tgtEl>
                                        <p:attrNameLst>
                                          <p:attrName>ppt_x</p:attrName>
                                        </p:attrNameLst>
                                      </p:cBhvr>
                                      <p:tavLst>
                                        <p:tav tm="0">
                                          <p:val>
                                            <p:strVal val="#ppt_x"/>
                                          </p:val>
                                        </p:tav>
                                        <p:tav tm="100000">
                                          <p:val>
                                            <p:strVal val="#ppt_x"/>
                                          </p:val>
                                        </p:tav>
                                      </p:tavLst>
                                    </p:anim>
                                    <p:anim calcmode="lin" valueType="num">
                                      <p:cBhvr>
                                        <p:cTn id="36" dur="5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50" fill="hold"/>
                                        <p:tgtEl>
                                          <p:spTgt spid="36"/>
                                        </p:tgtEl>
                                        <p:attrNameLst>
                                          <p:attrName>ppt_w</p:attrName>
                                        </p:attrNameLst>
                                      </p:cBhvr>
                                      <p:tavLst>
                                        <p:tav tm="0">
                                          <p:val>
                                            <p:fltVal val="0"/>
                                          </p:val>
                                        </p:tav>
                                        <p:tav tm="100000">
                                          <p:val>
                                            <p:strVal val="#ppt_w"/>
                                          </p:val>
                                        </p:tav>
                                      </p:tavLst>
                                    </p:anim>
                                    <p:anim calcmode="lin" valueType="num">
                                      <p:cBhvr>
                                        <p:cTn id="41" dur="250" fill="hold"/>
                                        <p:tgtEl>
                                          <p:spTgt spid="36"/>
                                        </p:tgtEl>
                                        <p:attrNameLst>
                                          <p:attrName>ppt_h</p:attrName>
                                        </p:attrNameLst>
                                      </p:cBhvr>
                                      <p:tavLst>
                                        <p:tav tm="0">
                                          <p:val>
                                            <p:fltVal val="0"/>
                                          </p:val>
                                        </p:tav>
                                        <p:tav tm="100000">
                                          <p:val>
                                            <p:strVal val="#ppt_h"/>
                                          </p:val>
                                        </p:tav>
                                      </p:tavLst>
                                    </p:anim>
                                    <p:animEffect transition="in" filter="fade">
                                      <p:cBhvr>
                                        <p:cTn id="42" dur="250"/>
                                        <p:tgtEl>
                                          <p:spTgt spid="36"/>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250"/>
                                        <p:tgtEl>
                                          <p:spTgt spid="30"/>
                                        </p:tgtEl>
                                      </p:cBhvr>
                                    </p:animEffect>
                                  </p:childTnLst>
                                </p:cTn>
                              </p:par>
                            </p:childTnLst>
                          </p:cTn>
                        </p:par>
                        <p:par>
                          <p:cTn id="47" fill="hold">
                            <p:stCondLst>
                              <p:cond delay="5250"/>
                            </p:stCondLst>
                            <p:childTnLst>
                              <p:par>
                                <p:cTn id="48" presetID="42"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anim calcmode="lin" valueType="num">
                                      <p:cBhvr>
                                        <p:cTn id="51" dur="500" fill="hold"/>
                                        <p:tgtEl>
                                          <p:spTgt spid="21"/>
                                        </p:tgtEl>
                                        <p:attrNameLst>
                                          <p:attrName>ppt_x</p:attrName>
                                        </p:attrNameLst>
                                      </p:cBhvr>
                                      <p:tavLst>
                                        <p:tav tm="0">
                                          <p:val>
                                            <p:strVal val="#ppt_x"/>
                                          </p:val>
                                        </p:tav>
                                        <p:tav tm="100000">
                                          <p:val>
                                            <p:strVal val="#ppt_x"/>
                                          </p:val>
                                        </p:tav>
                                      </p:tavLst>
                                    </p:anim>
                                    <p:anim calcmode="lin" valueType="num">
                                      <p:cBhvr>
                                        <p:cTn id="52" dur="500" fill="hold"/>
                                        <p:tgtEl>
                                          <p:spTgt spid="21"/>
                                        </p:tgtEl>
                                        <p:attrNameLst>
                                          <p:attrName>ppt_y</p:attrName>
                                        </p:attrNameLst>
                                      </p:cBhvr>
                                      <p:tavLst>
                                        <p:tav tm="0">
                                          <p:val>
                                            <p:strVal val="#ppt_y+.1"/>
                                          </p:val>
                                        </p:tav>
                                        <p:tav tm="100000">
                                          <p:val>
                                            <p:strVal val="#ppt_y"/>
                                          </p:val>
                                        </p:tav>
                                      </p:tavLst>
                                    </p:anim>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250" fill="hold"/>
                                        <p:tgtEl>
                                          <p:spTgt spid="22"/>
                                        </p:tgtEl>
                                        <p:attrNameLst>
                                          <p:attrName>ppt_w</p:attrName>
                                        </p:attrNameLst>
                                      </p:cBhvr>
                                      <p:tavLst>
                                        <p:tav tm="0">
                                          <p:val>
                                            <p:fltVal val="0"/>
                                          </p:val>
                                        </p:tav>
                                        <p:tav tm="100000">
                                          <p:val>
                                            <p:strVal val="#ppt_w"/>
                                          </p:val>
                                        </p:tav>
                                      </p:tavLst>
                                    </p:anim>
                                    <p:anim calcmode="lin" valueType="num">
                                      <p:cBhvr>
                                        <p:cTn id="57" dur="250" fill="hold"/>
                                        <p:tgtEl>
                                          <p:spTgt spid="22"/>
                                        </p:tgtEl>
                                        <p:attrNameLst>
                                          <p:attrName>ppt_h</p:attrName>
                                        </p:attrNameLst>
                                      </p:cBhvr>
                                      <p:tavLst>
                                        <p:tav tm="0">
                                          <p:val>
                                            <p:fltVal val="0"/>
                                          </p:val>
                                        </p:tav>
                                        <p:tav tm="100000">
                                          <p:val>
                                            <p:strVal val="#ppt_h"/>
                                          </p:val>
                                        </p:tav>
                                      </p:tavLst>
                                    </p:anim>
                                    <p:animEffect transition="in" filter="fade">
                                      <p:cBhvr>
                                        <p:cTn id="58" dur="250"/>
                                        <p:tgtEl>
                                          <p:spTgt spid="22"/>
                                        </p:tgtEl>
                                      </p:cBhvr>
                                    </p:animEffect>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250"/>
                                        <p:tgtEl>
                                          <p:spTgt spid="32"/>
                                        </p:tgtEl>
                                      </p:cBhvr>
                                    </p:animEffect>
                                  </p:childTnLst>
                                </p:cTn>
                              </p:par>
                            </p:childTnLst>
                          </p:cTn>
                        </p:par>
                        <p:par>
                          <p:cTn id="63" fill="hold">
                            <p:stCondLst>
                              <p:cond delay="6250"/>
                            </p:stCondLst>
                            <p:childTnLst>
                              <p:par>
                                <p:cTn id="64" presetID="42" presetClass="entr" presetSubtype="0"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anim calcmode="lin" valueType="num">
                                      <p:cBhvr>
                                        <p:cTn id="67" dur="500" fill="hold"/>
                                        <p:tgtEl>
                                          <p:spTgt spid="29"/>
                                        </p:tgtEl>
                                        <p:attrNameLst>
                                          <p:attrName>ppt_x</p:attrName>
                                        </p:attrNameLst>
                                      </p:cBhvr>
                                      <p:tavLst>
                                        <p:tav tm="0">
                                          <p:val>
                                            <p:strVal val="#ppt_x"/>
                                          </p:val>
                                        </p:tav>
                                        <p:tav tm="100000">
                                          <p:val>
                                            <p:strVal val="#ppt_x"/>
                                          </p:val>
                                        </p:tav>
                                      </p:tavLst>
                                    </p:anim>
                                    <p:anim calcmode="lin" valueType="num">
                                      <p:cBhvr>
                                        <p:cTn id="68" dur="500" fill="hold"/>
                                        <p:tgtEl>
                                          <p:spTgt spid="29"/>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16"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250" fill="hold"/>
                                        <p:tgtEl>
                                          <p:spTgt spid="39"/>
                                        </p:tgtEl>
                                        <p:attrNameLst>
                                          <p:attrName>ppt_w</p:attrName>
                                        </p:attrNameLst>
                                      </p:cBhvr>
                                      <p:tavLst>
                                        <p:tav tm="0">
                                          <p:val>
                                            <p:fltVal val="0"/>
                                          </p:val>
                                        </p:tav>
                                        <p:tav tm="100000">
                                          <p:val>
                                            <p:strVal val="#ppt_w"/>
                                          </p:val>
                                        </p:tav>
                                      </p:tavLst>
                                    </p:anim>
                                    <p:anim calcmode="lin" valueType="num">
                                      <p:cBhvr>
                                        <p:cTn id="73" dur="250" fill="hold"/>
                                        <p:tgtEl>
                                          <p:spTgt spid="39"/>
                                        </p:tgtEl>
                                        <p:attrNameLst>
                                          <p:attrName>ppt_h</p:attrName>
                                        </p:attrNameLst>
                                      </p:cBhvr>
                                      <p:tavLst>
                                        <p:tav tm="0">
                                          <p:val>
                                            <p:fltVal val="0"/>
                                          </p:val>
                                        </p:tav>
                                        <p:tav tm="100000">
                                          <p:val>
                                            <p:strVal val="#ppt_h"/>
                                          </p:val>
                                        </p:tav>
                                      </p:tavLst>
                                    </p:anim>
                                    <p:animEffect transition="in" filter="fade">
                                      <p:cBhvr>
                                        <p:cTn id="74" dur="250"/>
                                        <p:tgtEl>
                                          <p:spTgt spid="39"/>
                                        </p:tgtEl>
                                      </p:cBhvr>
                                    </p:animEffect>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250"/>
                                        <p:tgtEl>
                                          <p:spTgt spid="31"/>
                                        </p:tgtEl>
                                      </p:cBhvr>
                                    </p:animEffect>
                                  </p:childTnLst>
                                </p:cTn>
                              </p:par>
                            </p:childTnLst>
                          </p:cTn>
                        </p:par>
                        <p:par>
                          <p:cTn id="79" fill="hold">
                            <p:stCondLst>
                              <p:cond delay="7250"/>
                            </p:stCondLst>
                            <p:childTnLst>
                              <p:par>
                                <p:cTn id="80" presetID="42" presetClass="entr" presetSubtype="0" fill="hold"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anim calcmode="lin" valueType="num">
                                      <p:cBhvr>
                                        <p:cTn id="83" dur="500" fill="hold"/>
                                        <p:tgtEl>
                                          <p:spTgt spid="27"/>
                                        </p:tgtEl>
                                        <p:attrNameLst>
                                          <p:attrName>ppt_x</p:attrName>
                                        </p:attrNameLst>
                                      </p:cBhvr>
                                      <p:tavLst>
                                        <p:tav tm="0">
                                          <p:val>
                                            <p:strVal val="#ppt_x"/>
                                          </p:val>
                                        </p:tav>
                                        <p:tav tm="100000">
                                          <p:val>
                                            <p:strVal val="#ppt_x"/>
                                          </p:val>
                                        </p:tav>
                                      </p:tavLst>
                                    </p:anim>
                                    <p:anim calcmode="lin" valueType="num">
                                      <p:cBhvr>
                                        <p:cTn id="84" dur="500" fill="hold"/>
                                        <p:tgtEl>
                                          <p:spTgt spid="27"/>
                                        </p:tgtEl>
                                        <p:attrNameLst>
                                          <p:attrName>ppt_y</p:attrName>
                                        </p:attrNameLst>
                                      </p:cBhvr>
                                      <p:tavLst>
                                        <p:tav tm="0">
                                          <p:val>
                                            <p:strVal val="#ppt_y+.1"/>
                                          </p:val>
                                        </p:tav>
                                        <p:tav tm="100000">
                                          <p:val>
                                            <p:strVal val="#ppt_y"/>
                                          </p:val>
                                        </p:tav>
                                      </p:tavLst>
                                    </p:anim>
                                  </p:childTnLst>
                                </p:cTn>
                              </p:par>
                            </p:childTnLst>
                          </p:cTn>
                        </p:par>
                        <p:par>
                          <p:cTn id="85" fill="hold">
                            <p:stCondLst>
                              <p:cond delay="7750"/>
                            </p:stCondLst>
                            <p:childTnLst>
                              <p:par>
                                <p:cTn id="86" presetID="53" presetClass="entr" presetSubtype="16"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p:cTn id="88" dur="250" fill="hold"/>
                                        <p:tgtEl>
                                          <p:spTgt spid="42"/>
                                        </p:tgtEl>
                                        <p:attrNameLst>
                                          <p:attrName>ppt_w</p:attrName>
                                        </p:attrNameLst>
                                      </p:cBhvr>
                                      <p:tavLst>
                                        <p:tav tm="0">
                                          <p:val>
                                            <p:fltVal val="0"/>
                                          </p:val>
                                        </p:tav>
                                        <p:tav tm="100000">
                                          <p:val>
                                            <p:strVal val="#ppt_w"/>
                                          </p:val>
                                        </p:tav>
                                      </p:tavLst>
                                    </p:anim>
                                    <p:anim calcmode="lin" valueType="num">
                                      <p:cBhvr>
                                        <p:cTn id="89" dur="250" fill="hold"/>
                                        <p:tgtEl>
                                          <p:spTgt spid="42"/>
                                        </p:tgtEl>
                                        <p:attrNameLst>
                                          <p:attrName>ppt_h</p:attrName>
                                        </p:attrNameLst>
                                      </p:cBhvr>
                                      <p:tavLst>
                                        <p:tav tm="0">
                                          <p:val>
                                            <p:fltVal val="0"/>
                                          </p:val>
                                        </p:tav>
                                        <p:tav tm="100000">
                                          <p:val>
                                            <p:strVal val="#ppt_h"/>
                                          </p:val>
                                        </p:tav>
                                      </p:tavLst>
                                    </p:anim>
                                    <p:animEffect transition="in" filter="fade">
                                      <p:cBhvr>
                                        <p:cTn id="90"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45" grpId="0"/>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descr="未标题-2.png"/>
          <p:cNvPicPr>
            <a:picLocks noChangeAspect="1"/>
          </p:cNvPicPr>
          <p:nvPr/>
        </p:nvPicPr>
        <p:blipFill>
          <a:blip r:embed="rId3" cstate="print"/>
          <a:stretch>
            <a:fillRect/>
          </a:stretch>
        </p:blipFill>
        <p:spPr>
          <a:xfrm>
            <a:off x="899592" y="434370"/>
            <a:ext cx="4559252" cy="4071966"/>
          </a:xfrm>
          <a:prstGeom prst="rect">
            <a:avLst/>
          </a:prstGeom>
        </p:spPr>
      </p:pic>
      <p:sp>
        <p:nvSpPr>
          <p:cNvPr id="58" name="Text Box 18"/>
          <p:cNvSpPr txBox="1">
            <a:spLocks noChangeArrowheads="1"/>
          </p:cNvSpPr>
          <p:nvPr/>
        </p:nvSpPr>
        <p:spPr bwMode="auto">
          <a:xfrm>
            <a:off x="1685410" y="1934567"/>
            <a:ext cx="2786082" cy="2052860"/>
          </a:xfrm>
          <a:prstGeom prst="rect">
            <a:avLst/>
          </a:prstGeom>
          <a:noFill/>
          <a:ln w="9525">
            <a:noFill/>
            <a:miter lim="800000"/>
            <a:headEnd/>
            <a:tailEnd/>
          </a:ln>
        </p:spPr>
        <p:txBody>
          <a:bodyPr wrap="square" lIns="91429" tIns="45715" rIns="91429" bIns="45715">
            <a:spAutoFit/>
          </a:bodyPr>
          <a:lstStyle/>
          <a:p>
            <a:pPr algn="just">
              <a:lnSpc>
                <a:spcPct val="130000"/>
              </a:lnSpc>
              <a:defRPr/>
            </a:pPr>
            <a:r>
              <a:rPr lang="zh-CN" altLang="en-US" sz="1400" kern="0" dirty="0" smtClean="0">
                <a:solidFill>
                  <a:schemeClr val="tx1">
                    <a:lumMod val="75000"/>
                    <a:lumOff val="25000"/>
                  </a:schemeClr>
                </a:solidFill>
                <a:latin typeface="微软雅黑" pitchFamily="34" charset="-122"/>
                <a:ea typeface="微软雅黑" pitchFamily="34" charset="-122"/>
              </a:rPr>
              <a:t>您的内容打在这里或者通过复制您的文本后在此框中选择粘贴您的内容打在这里或者通过复制您的文本后在此框中选择粘贴您的内容打在这里或者通过复制您的文本后在此框中选择粘贴</a:t>
            </a:r>
            <a:endParaRPr lang="en-US" altLang="zh-CN" sz="1400" kern="0" dirty="0" smtClean="0">
              <a:solidFill>
                <a:schemeClr val="tx1">
                  <a:lumMod val="75000"/>
                  <a:lumOff val="25000"/>
                </a:schemeClr>
              </a:solidFill>
              <a:latin typeface="微软雅黑" pitchFamily="34" charset="-122"/>
              <a:ea typeface="微软雅黑" pitchFamily="34" charset="-122"/>
            </a:endParaRPr>
          </a:p>
          <a:p>
            <a:pPr lvl="0" algn="just">
              <a:lnSpc>
                <a:spcPct val="130000"/>
              </a:lnSpc>
              <a:defRPr/>
            </a:pPr>
            <a:endParaRPr lang="en-US" altLang="zh-CN" sz="1400" kern="0" dirty="0" smtClean="0">
              <a:solidFill>
                <a:schemeClr val="tx1">
                  <a:lumMod val="75000"/>
                  <a:lumOff val="25000"/>
                </a:schemeClr>
              </a:solidFill>
              <a:latin typeface="微软雅黑" pitchFamily="34" charset="-122"/>
              <a:ea typeface="微软雅黑" pitchFamily="34" charset="-122"/>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844" y="1226020"/>
            <a:ext cx="2841625"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557304"/>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8"/>
                                        </p:tgtEl>
                                        <p:attrNameLst>
                                          <p:attrName>style.visibility</p:attrName>
                                        </p:attrNameLst>
                                      </p:cBhvr>
                                      <p:to>
                                        <p:strVal val="visible"/>
                                      </p:to>
                                    </p:set>
                                    <p:anim calcmode="discrete" valueType="clr">
                                      <p:cBhvr override="childStyle">
                                        <p:cTn id="11" dur="80"/>
                                        <p:tgtEl>
                                          <p:spTgt spid="5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8"/>
                                        </p:tgtEl>
                                        <p:attrNameLst>
                                          <p:attrName>fillcolor</p:attrName>
                                        </p:attrNameLst>
                                      </p:cBhvr>
                                      <p:tavLst>
                                        <p:tav tm="0">
                                          <p:val>
                                            <p:clrVal>
                                              <a:schemeClr val="accent2"/>
                                            </p:clrVal>
                                          </p:val>
                                        </p:tav>
                                        <p:tav tm="50000">
                                          <p:val>
                                            <p:clrVal>
                                              <a:schemeClr val="hlink"/>
                                            </p:clrVal>
                                          </p:val>
                                        </p:tav>
                                      </p:tavLst>
                                    </p:anim>
                                    <p:set>
                                      <p:cBhvr>
                                        <p:cTn id="13" dur="80"/>
                                        <p:tgtEl>
                                          <p:spTgt spid="58"/>
                                        </p:tgtEl>
                                        <p:attrNameLst>
                                          <p:attrName>fill.type</p:attrName>
                                        </p:attrNameLst>
                                      </p:cBhvr>
                                      <p:to>
                                        <p:strVal val="solid"/>
                                      </p:to>
                                    </p:set>
                                  </p:childTnLst>
                                </p:cTn>
                              </p:par>
                            </p:childTnLst>
                          </p:cTn>
                        </p:par>
                        <p:par>
                          <p:cTn id="14" fill="hold">
                            <p:stCondLst>
                              <p:cond delay="3780"/>
                            </p:stCondLst>
                            <p:childTnLst>
                              <p:par>
                                <p:cTn id="15" presetID="26" presetClass="entr" presetSubtype="0"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80">
                                          <p:stCondLst>
                                            <p:cond delay="0"/>
                                          </p:stCondLst>
                                        </p:cTn>
                                        <p:tgtEl>
                                          <p:spTgt spid="4098"/>
                                        </p:tgtEl>
                                      </p:cBhvr>
                                    </p:animEffect>
                                    <p:anim calcmode="lin" valueType="num">
                                      <p:cBhvr>
                                        <p:cTn id="1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3" dur="26">
                                          <p:stCondLst>
                                            <p:cond delay="650"/>
                                          </p:stCondLst>
                                        </p:cTn>
                                        <p:tgtEl>
                                          <p:spTgt spid="4098"/>
                                        </p:tgtEl>
                                      </p:cBhvr>
                                      <p:to x="100000" y="60000"/>
                                    </p:animScale>
                                    <p:animScale>
                                      <p:cBhvr>
                                        <p:cTn id="24" dur="166" decel="50000">
                                          <p:stCondLst>
                                            <p:cond delay="676"/>
                                          </p:stCondLst>
                                        </p:cTn>
                                        <p:tgtEl>
                                          <p:spTgt spid="4098"/>
                                        </p:tgtEl>
                                      </p:cBhvr>
                                      <p:to x="100000" y="100000"/>
                                    </p:animScale>
                                    <p:animScale>
                                      <p:cBhvr>
                                        <p:cTn id="25" dur="26">
                                          <p:stCondLst>
                                            <p:cond delay="1312"/>
                                          </p:stCondLst>
                                        </p:cTn>
                                        <p:tgtEl>
                                          <p:spTgt spid="4098"/>
                                        </p:tgtEl>
                                      </p:cBhvr>
                                      <p:to x="100000" y="80000"/>
                                    </p:animScale>
                                    <p:animScale>
                                      <p:cBhvr>
                                        <p:cTn id="26" dur="166" decel="50000">
                                          <p:stCondLst>
                                            <p:cond delay="1338"/>
                                          </p:stCondLst>
                                        </p:cTn>
                                        <p:tgtEl>
                                          <p:spTgt spid="4098"/>
                                        </p:tgtEl>
                                      </p:cBhvr>
                                      <p:to x="100000" y="100000"/>
                                    </p:animScale>
                                    <p:animScale>
                                      <p:cBhvr>
                                        <p:cTn id="27" dur="26">
                                          <p:stCondLst>
                                            <p:cond delay="1642"/>
                                          </p:stCondLst>
                                        </p:cTn>
                                        <p:tgtEl>
                                          <p:spTgt spid="4098"/>
                                        </p:tgtEl>
                                      </p:cBhvr>
                                      <p:to x="100000" y="90000"/>
                                    </p:animScale>
                                    <p:animScale>
                                      <p:cBhvr>
                                        <p:cTn id="28" dur="166" decel="50000">
                                          <p:stCondLst>
                                            <p:cond delay="1668"/>
                                          </p:stCondLst>
                                        </p:cTn>
                                        <p:tgtEl>
                                          <p:spTgt spid="4098"/>
                                        </p:tgtEl>
                                      </p:cBhvr>
                                      <p:to x="100000" y="100000"/>
                                    </p:animScale>
                                    <p:animScale>
                                      <p:cBhvr>
                                        <p:cTn id="29" dur="26">
                                          <p:stCondLst>
                                            <p:cond delay="1808"/>
                                          </p:stCondLst>
                                        </p:cTn>
                                        <p:tgtEl>
                                          <p:spTgt spid="4098"/>
                                        </p:tgtEl>
                                      </p:cBhvr>
                                      <p:to x="100000" y="95000"/>
                                    </p:animScale>
                                    <p:animScale>
                                      <p:cBhvr>
                                        <p:cTn id="30"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56"/>
          <p:cNvGrpSpPr>
            <a:grpSpLocks/>
          </p:cNvGrpSpPr>
          <p:nvPr/>
        </p:nvGrpSpPr>
        <p:grpSpPr bwMode="auto">
          <a:xfrm>
            <a:off x="3997564" y="771550"/>
            <a:ext cx="1903412" cy="2514600"/>
            <a:chOff x="2113" y="576"/>
            <a:chExt cx="1199" cy="2112"/>
          </a:xfrm>
        </p:grpSpPr>
        <p:pic>
          <p:nvPicPr>
            <p:cNvPr id="51" name="Picture 153" descr="9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64390" flipH="1">
              <a:off x="1657" y="1032"/>
              <a:ext cx="2112" cy="1199"/>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6"/>
            <p:cNvSpPr txBox="1"/>
            <p:nvPr/>
          </p:nvSpPr>
          <p:spPr>
            <a:xfrm>
              <a:off x="2859" y="873"/>
              <a:ext cx="321" cy="543"/>
            </a:xfrm>
            <a:prstGeom prst="rect">
              <a:avLst/>
            </a:prstGeom>
            <a:noFill/>
          </p:spPr>
          <p:txBody>
            <a:bodyPr wrap="none">
              <a:spAutoFit/>
            </a:bodyPr>
            <a:lstStyle>
              <a:defPPr>
                <a:defRPr lang="zh-CN"/>
              </a:defPPr>
              <a:lvl1pPr>
                <a:defRPr sz="3600" b="1">
                  <a:solidFill>
                    <a:srgbClr val="FFFFFF"/>
                  </a:solidFill>
                  <a:effectLst>
                    <a:outerShdw blurRad="38100" dist="38100" dir="2700000" algn="tl">
                      <a:srgbClr val="000000"/>
                    </a:outerShdw>
                  </a:effectLst>
                  <a:latin typeface="微软雅黑" pitchFamily="34" charset="-122"/>
                  <a:ea typeface="微软雅黑" pitchFamily="34" charset="-122"/>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r>
                <a:rPr lang="en-US" altLang="zh-CN" b="0" dirty="0"/>
                <a:t>A</a:t>
              </a:r>
              <a:endParaRPr lang="zh-CN" altLang="en-US" b="0" dirty="0"/>
            </a:p>
          </p:txBody>
        </p:sp>
      </p:grpSp>
      <p:grpSp>
        <p:nvGrpSpPr>
          <p:cNvPr id="53" name="Group 9"/>
          <p:cNvGrpSpPr>
            <a:grpSpLocks/>
          </p:cNvGrpSpPr>
          <p:nvPr/>
        </p:nvGrpSpPr>
        <p:grpSpPr bwMode="auto">
          <a:xfrm>
            <a:off x="4910376" y="1857400"/>
            <a:ext cx="2362200" cy="1200150"/>
            <a:chOff x="2009" y="1072"/>
            <a:chExt cx="1714" cy="678"/>
          </a:xfrm>
        </p:grpSpPr>
        <p:pic>
          <p:nvPicPr>
            <p:cNvPr id="54" name="Picture 6" descr="브로셔-내용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9" y="1072"/>
              <a:ext cx="1678"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7" descr="브로셔-내용_3"/>
            <p:cNvPicPr>
              <a:picLocks noChangeAspect="1" noChangeArrowheads="1"/>
            </p:cNvPicPr>
            <p:nvPr/>
          </p:nvPicPr>
          <p:blipFill>
            <a:blip r:embed="rId5">
              <a:extLst>
                <a:ext uri="{28A0092B-C50C-407E-A947-70E740481C1C}">
                  <a14:useLocalDpi xmlns:a14="http://schemas.microsoft.com/office/drawing/2010/main" val="0"/>
                </a:ext>
              </a:extLst>
            </a:blip>
            <a:srcRect b="19254"/>
            <a:stretch>
              <a:fillRect/>
            </a:stretch>
          </p:blipFill>
          <p:spPr bwMode="auto">
            <a:xfrm>
              <a:off x="2009" y="1094"/>
              <a:ext cx="171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TextBox 11"/>
          <p:cNvSpPr txBox="1">
            <a:spLocks noChangeArrowheads="1"/>
          </p:cNvSpPr>
          <p:nvPr/>
        </p:nvSpPr>
        <p:spPr bwMode="auto">
          <a:xfrm flipH="1">
            <a:off x="5422007" y="2179207"/>
            <a:ext cx="1592263" cy="338554"/>
          </a:xfrm>
          <a:prstGeom prst="rect">
            <a:avLst/>
          </a:prstGeom>
          <a:noFill/>
          <a:ln>
            <a:noFill/>
          </a:ln>
          <a:effectLst/>
          <a:extLst/>
        </p:spPr>
        <p:txBody>
          <a:bodyPr>
            <a:spAutoFit/>
          </a:bodyPr>
          <a:lstStyle>
            <a:defPPr>
              <a:defRPr lang="zh-CN"/>
            </a:defPPr>
            <a:lvl1pPr fontAlgn="auto">
              <a:spcBef>
                <a:spcPts val="0"/>
              </a:spcBef>
              <a:spcAft>
                <a:spcPts val="0"/>
              </a:spcAft>
              <a:defRPr sz="1600" b="1" kern="0">
                <a:solidFill>
                  <a:prstClr val="black"/>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点击添加标题    </a:t>
            </a:r>
            <a:endParaRPr lang="en-US" altLang="zh-CN" dirty="0"/>
          </a:p>
        </p:txBody>
      </p:sp>
      <p:sp>
        <p:nvSpPr>
          <p:cNvPr id="57" name="TextBox 11"/>
          <p:cNvSpPr txBox="1">
            <a:spLocks noChangeArrowheads="1"/>
          </p:cNvSpPr>
          <p:nvPr/>
        </p:nvSpPr>
        <p:spPr bwMode="auto">
          <a:xfrm flipH="1">
            <a:off x="1252776" y="1685950"/>
            <a:ext cx="2438400" cy="757130"/>
          </a:xfrm>
          <a:prstGeom prst="rect">
            <a:avLst/>
          </a:prstGeom>
          <a:noFill/>
          <a:ln>
            <a:noFill/>
          </a:ln>
          <a:effectLs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20000"/>
              </a:lnSpc>
            </a:pPr>
            <a:r>
              <a:rPr lang="zh-CN" altLang="en-US" sz="1200" dirty="0">
                <a:solidFill>
                  <a:schemeClr val="bg1"/>
                </a:solidFill>
                <a:latin typeface="微软雅黑" pitchFamily="34" charset="-122"/>
                <a:ea typeface="微软雅黑" pitchFamily="34" charset="-122"/>
              </a:rPr>
              <a:t>点击添加文本点击添加文本</a:t>
            </a:r>
          </a:p>
          <a:p>
            <a:pPr algn="ctr">
              <a:lnSpc>
                <a:spcPct val="120000"/>
              </a:lnSpc>
            </a:pPr>
            <a:r>
              <a:rPr lang="zh-CN" altLang="en-US" sz="1200" dirty="0">
                <a:solidFill>
                  <a:schemeClr val="bg1"/>
                </a:solidFill>
                <a:latin typeface="微软雅黑" pitchFamily="34" charset="-122"/>
                <a:ea typeface="微软雅黑" pitchFamily="34" charset="-122"/>
              </a:rPr>
              <a:t>点击添加文本点击添加文本</a:t>
            </a:r>
          </a:p>
          <a:p>
            <a:pPr algn="ctr">
              <a:lnSpc>
                <a:spcPct val="120000"/>
              </a:lnSpc>
            </a:pPr>
            <a:r>
              <a:rPr lang="zh-CN" altLang="en-US" sz="1200" dirty="0">
                <a:solidFill>
                  <a:schemeClr val="bg1"/>
                </a:solidFill>
                <a:latin typeface="微软雅黑" pitchFamily="34" charset="-122"/>
                <a:ea typeface="微软雅黑" pitchFamily="34" charset="-122"/>
              </a:rPr>
              <a:t>点击添加文本点击添加文本 </a:t>
            </a:r>
            <a:endParaRPr lang="en-US" altLang="zh-CN" sz="1200" dirty="0">
              <a:solidFill>
                <a:schemeClr val="bg1"/>
              </a:solidFill>
              <a:latin typeface="微软雅黑" pitchFamily="34" charset="-122"/>
              <a:ea typeface="微软雅黑" pitchFamily="34" charset="-122"/>
            </a:endParaRPr>
          </a:p>
        </p:txBody>
      </p:sp>
      <p:sp>
        <p:nvSpPr>
          <p:cNvPr id="58" name="TextBox 11"/>
          <p:cNvSpPr txBox="1">
            <a:spLocks noChangeArrowheads="1"/>
          </p:cNvSpPr>
          <p:nvPr/>
        </p:nvSpPr>
        <p:spPr bwMode="auto">
          <a:xfrm flipH="1">
            <a:off x="1795702" y="1296040"/>
            <a:ext cx="1592263" cy="338554"/>
          </a:xfrm>
          <a:prstGeom prst="rect">
            <a:avLst/>
          </a:prstGeom>
          <a:noFill/>
          <a:ln>
            <a:noFill/>
          </a:ln>
          <a:effectLst/>
          <a:extLst/>
        </p:spPr>
        <p:txBody>
          <a:bodyPr>
            <a:spAutoFit/>
          </a:bodyPr>
          <a:lstStyle>
            <a:defPPr>
              <a:defRPr lang="zh-CN"/>
            </a:defPPr>
            <a:lvl1pPr fontAlgn="auto">
              <a:spcBef>
                <a:spcPts val="0"/>
              </a:spcBef>
              <a:spcAft>
                <a:spcPts val="0"/>
              </a:spcAft>
              <a:defRPr sz="1600" b="1" kern="0">
                <a:solidFill>
                  <a:prstClr val="black"/>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solidFill>
                  <a:schemeClr val="bg1"/>
                </a:solidFill>
              </a:rPr>
              <a:t>点击添加标题    </a:t>
            </a:r>
            <a:endParaRPr lang="en-US" altLang="zh-CN" dirty="0">
              <a:solidFill>
                <a:schemeClr val="bg1"/>
              </a:solidFill>
            </a:endParaRPr>
          </a:p>
        </p:txBody>
      </p:sp>
      <p:grpSp>
        <p:nvGrpSpPr>
          <p:cNvPr id="59" name="Group 150"/>
          <p:cNvGrpSpPr>
            <a:grpSpLocks/>
          </p:cNvGrpSpPr>
          <p:nvPr/>
        </p:nvGrpSpPr>
        <p:grpSpPr bwMode="auto">
          <a:xfrm>
            <a:off x="1405176" y="1104925"/>
            <a:ext cx="2365375" cy="584597"/>
            <a:chOff x="480" y="856"/>
            <a:chExt cx="1490" cy="491"/>
          </a:xfrm>
        </p:grpSpPr>
        <p:sp>
          <p:nvSpPr>
            <p:cNvPr id="60" name="TextBox 24"/>
            <p:cNvSpPr txBox="1">
              <a:spLocks noChangeArrowheads="1"/>
            </p:cNvSpPr>
            <p:nvPr/>
          </p:nvSpPr>
          <p:spPr bwMode="auto">
            <a:xfrm>
              <a:off x="480" y="856"/>
              <a:ext cx="28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zh-CN" sz="3200" dirty="0">
                  <a:solidFill>
                    <a:srgbClr val="BE1247"/>
                  </a:solidFill>
                  <a:latin typeface="Dotum" pitchFamily="34" charset="-127"/>
                  <a:ea typeface="Dotum" pitchFamily="34" charset="-127"/>
                </a:rPr>
                <a:t>A</a:t>
              </a:r>
              <a:endParaRPr lang="zh-CN" altLang="en-US" sz="3200" dirty="0">
                <a:solidFill>
                  <a:srgbClr val="BE1247"/>
                </a:solidFill>
                <a:latin typeface="Dotum" pitchFamily="34" charset="-127"/>
                <a:ea typeface="Dotum" pitchFamily="34" charset="-127"/>
              </a:endParaRPr>
            </a:p>
          </p:txBody>
        </p:sp>
        <p:sp>
          <p:nvSpPr>
            <p:cNvPr id="61" name="矩形 60"/>
            <p:cNvSpPr/>
            <p:nvPr/>
          </p:nvSpPr>
          <p:spPr>
            <a:xfrm>
              <a:off x="523" y="1277"/>
              <a:ext cx="1447" cy="28"/>
            </a:xfrm>
            <a:prstGeom prst="rect">
              <a:avLst/>
            </a:prstGeom>
            <a:solidFill>
              <a:srgbClr val="BE12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endParaRPr lang="zh-CN" altLang="en-US" sz="1200">
                <a:solidFill>
                  <a:srgbClr val="FFFFFF"/>
                </a:solidFill>
                <a:latin typeface="宋体" pitchFamily="2" charset="-122"/>
                <a:ea typeface="宋体" pitchFamily="2" charset="-122"/>
              </a:endParaRPr>
            </a:p>
          </p:txBody>
        </p:sp>
      </p:grpSp>
      <p:sp>
        <p:nvSpPr>
          <p:cNvPr id="62" name="TextBox 11"/>
          <p:cNvSpPr txBox="1">
            <a:spLocks noChangeArrowheads="1"/>
          </p:cNvSpPr>
          <p:nvPr/>
        </p:nvSpPr>
        <p:spPr bwMode="auto">
          <a:xfrm flipH="1">
            <a:off x="4304399" y="3188290"/>
            <a:ext cx="1592263" cy="338554"/>
          </a:xfrm>
          <a:prstGeom prst="rect">
            <a:avLst/>
          </a:prstGeom>
          <a:noFill/>
          <a:ln>
            <a:noFill/>
          </a:ln>
          <a:effectLst/>
          <a:extLst/>
        </p:spPr>
        <p:txBody>
          <a:bodyPr>
            <a:spAutoFit/>
          </a:bodyPr>
          <a:lstStyle>
            <a:defPPr>
              <a:defRPr lang="zh-CN"/>
            </a:defPPr>
            <a:lvl1pPr fontAlgn="auto">
              <a:spcBef>
                <a:spcPts val="0"/>
              </a:spcBef>
              <a:spcAft>
                <a:spcPts val="0"/>
              </a:spcAft>
              <a:defRPr sz="1600" b="1" kern="0">
                <a:solidFill>
                  <a:prstClr val="black"/>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solidFill>
                  <a:schemeClr val="bg1"/>
                </a:solidFill>
              </a:rPr>
              <a:t>点击添加标题    </a:t>
            </a:r>
            <a:endParaRPr lang="en-US" altLang="zh-CN" dirty="0">
              <a:solidFill>
                <a:schemeClr val="bg1"/>
              </a:solidFill>
            </a:endParaRPr>
          </a:p>
        </p:txBody>
      </p:sp>
      <p:grpSp>
        <p:nvGrpSpPr>
          <p:cNvPr id="63" name="Group 151"/>
          <p:cNvGrpSpPr>
            <a:grpSpLocks/>
          </p:cNvGrpSpPr>
          <p:nvPr/>
        </p:nvGrpSpPr>
        <p:grpSpPr bwMode="auto">
          <a:xfrm>
            <a:off x="3891648" y="3003798"/>
            <a:ext cx="2389188" cy="584597"/>
            <a:chOff x="3504" y="2991"/>
            <a:chExt cx="1505" cy="491"/>
          </a:xfrm>
        </p:grpSpPr>
        <p:sp>
          <p:nvSpPr>
            <p:cNvPr id="64" name="TextBox 33"/>
            <p:cNvSpPr txBox="1">
              <a:spLocks noChangeArrowheads="1"/>
            </p:cNvSpPr>
            <p:nvPr/>
          </p:nvSpPr>
          <p:spPr bwMode="auto">
            <a:xfrm>
              <a:off x="3504" y="2991"/>
              <a:ext cx="292"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zh-CN" sz="3200" dirty="0">
                  <a:solidFill>
                    <a:srgbClr val="C73E01"/>
                  </a:solidFill>
                  <a:latin typeface="Dotum" pitchFamily="34" charset="-127"/>
                  <a:ea typeface="Dotum" pitchFamily="34" charset="-127"/>
                </a:rPr>
                <a:t>B</a:t>
              </a:r>
              <a:endParaRPr lang="zh-CN" altLang="en-US" sz="3200" dirty="0">
                <a:solidFill>
                  <a:srgbClr val="C73E01"/>
                </a:solidFill>
                <a:latin typeface="Dotum" pitchFamily="34" charset="-127"/>
                <a:ea typeface="Dotum" pitchFamily="34" charset="-127"/>
              </a:endParaRPr>
            </a:p>
          </p:txBody>
        </p:sp>
        <p:sp>
          <p:nvSpPr>
            <p:cNvPr id="65" name="矩形 64"/>
            <p:cNvSpPr/>
            <p:nvPr/>
          </p:nvSpPr>
          <p:spPr>
            <a:xfrm>
              <a:off x="3561" y="3412"/>
              <a:ext cx="1448" cy="29"/>
            </a:xfrm>
            <a:prstGeom prst="rect">
              <a:avLst/>
            </a:prstGeom>
            <a:solidFill>
              <a:srgbClr val="C73E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solidFill>
                  <a:prstClr val="white"/>
                </a:solidFill>
              </a:endParaRPr>
            </a:p>
          </p:txBody>
        </p:sp>
      </p:grpSp>
      <p:sp>
        <p:nvSpPr>
          <p:cNvPr id="67" name="TextBox 11"/>
          <p:cNvSpPr txBox="1">
            <a:spLocks noChangeArrowheads="1"/>
          </p:cNvSpPr>
          <p:nvPr/>
        </p:nvSpPr>
        <p:spPr bwMode="auto">
          <a:xfrm flipH="1">
            <a:off x="3891648" y="3566965"/>
            <a:ext cx="2438400" cy="757130"/>
          </a:xfrm>
          <a:prstGeom prst="rect">
            <a:avLst/>
          </a:prstGeom>
          <a:noFill/>
          <a:ln>
            <a:noFill/>
          </a:ln>
          <a:effectLst/>
          <a:extLst/>
        </p:spPr>
        <p:txBody>
          <a:bodyPr>
            <a:spAutoFit/>
          </a:bodyPr>
          <a:lstStyle>
            <a:defPPr>
              <a:defRPr lang="zh-CN"/>
            </a:defPPr>
            <a:lvl1pPr algn="ctr">
              <a:lnSpc>
                <a:spcPct val="120000"/>
              </a:lnSpc>
              <a:defRPr sz="1200">
                <a:solidFill>
                  <a:srgbClr val="404040"/>
                </a:solidFill>
                <a:latin typeface="微软雅黑" pitchFamily="34" charset="-122"/>
                <a:ea typeface="微软雅黑" pitchFamily="34" charset="-122"/>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r>
              <a:rPr lang="zh-CN" altLang="en-US" dirty="0">
                <a:solidFill>
                  <a:schemeClr val="bg1"/>
                </a:solidFill>
              </a:rPr>
              <a:t>点击添加文本点击添加文本</a:t>
            </a:r>
          </a:p>
          <a:p>
            <a:r>
              <a:rPr lang="zh-CN" altLang="en-US" dirty="0">
                <a:solidFill>
                  <a:schemeClr val="bg1"/>
                </a:solidFill>
              </a:rPr>
              <a:t>点击添加文本点击添加文本</a:t>
            </a:r>
          </a:p>
          <a:p>
            <a:r>
              <a:rPr lang="zh-CN" altLang="en-US" dirty="0">
                <a:solidFill>
                  <a:schemeClr val="bg1"/>
                </a:solidFill>
              </a:rPr>
              <a:t>点击添加文本点击添加文本 </a:t>
            </a:r>
            <a:endParaRPr lang="en-US" altLang="zh-CN" dirty="0">
              <a:solidFill>
                <a:schemeClr val="bg1"/>
              </a:solidFill>
            </a:endParaRPr>
          </a:p>
        </p:txBody>
      </p:sp>
      <p:grpSp>
        <p:nvGrpSpPr>
          <p:cNvPr id="68" name="Group 157"/>
          <p:cNvGrpSpPr>
            <a:grpSpLocks/>
          </p:cNvGrpSpPr>
          <p:nvPr/>
        </p:nvGrpSpPr>
        <p:grpSpPr bwMode="auto">
          <a:xfrm>
            <a:off x="6510577" y="1628800"/>
            <a:ext cx="1903413" cy="2514600"/>
            <a:chOff x="3696" y="1296"/>
            <a:chExt cx="1199" cy="2112"/>
          </a:xfrm>
        </p:grpSpPr>
        <p:pic>
          <p:nvPicPr>
            <p:cNvPr id="69" name="Picture 152" descr="92-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695481" flipV="1">
              <a:off x="3240" y="1752"/>
              <a:ext cx="2112" cy="1199"/>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3743" y="2390"/>
              <a:ext cx="299" cy="543"/>
            </a:xfrm>
            <a:prstGeom prst="rect">
              <a:avLst/>
            </a:prstGeom>
            <a:noFill/>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zh-CN" sz="3600" dirty="0">
                  <a:solidFill>
                    <a:srgbClr val="FFFFFF"/>
                  </a:solidFill>
                  <a:effectLst>
                    <a:outerShdw blurRad="38100" dist="38100" dir="2700000" algn="tl">
                      <a:srgbClr val="000000"/>
                    </a:outerShdw>
                  </a:effectLst>
                  <a:latin typeface="微软雅黑" pitchFamily="34" charset="-122"/>
                  <a:ea typeface="微软雅黑" pitchFamily="34" charset="-122"/>
                </a:rPr>
                <a:t>B</a:t>
              </a:r>
              <a:endParaRPr lang="zh-CN" altLang="en-US" sz="3600" dirty="0">
                <a:solidFill>
                  <a:srgbClr val="FFFFFF"/>
                </a:solidFill>
                <a:effectLst>
                  <a:outerShdw blurRad="38100" dist="38100" dir="2700000" algn="tl">
                    <a:srgbClr val="000000"/>
                  </a:outerShdw>
                </a:effectLst>
                <a:latin typeface="微软雅黑" pitchFamily="34" charset="-122"/>
                <a:ea typeface="微软雅黑" pitchFamily="34" charset="-122"/>
              </a:endParaRPr>
            </a:p>
          </p:txBody>
        </p:sp>
      </p:grpSp>
      <p:pic>
        <p:nvPicPr>
          <p:cNvPr id="5122"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4569" y="2584682"/>
            <a:ext cx="1510593" cy="207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574888"/>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6"/>
                                        </p:tgtEl>
                                        <p:attrNameLst>
                                          <p:attrName>ppt_y</p:attrName>
                                        </p:attrNameLst>
                                      </p:cBhvr>
                                      <p:tavLst>
                                        <p:tav tm="0">
                                          <p:val>
                                            <p:strVal val="#ppt_y"/>
                                          </p:val>
                                        </p:tav>
                                        <p:tav tm="100000">
                                          <p:val>
                                            <p:strVal val="#ppt_y"/>
                                          </p:val>
                                        </p:tav>
                                      </p:tavLst>
                                    </p:anim>
                                    <p:anim calcmode="lin" valueType="num">
                                      <p:cBhvr>
                                        <p:cTn id="20"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6"/>
                                        </p:tgtEl>
                                      </p:cBhvr>
                                    </p:animEffect>
                                  </p:childTnLst>
                                </p:cTn>
                              </p:par>
                            </p:childTnLst>
                          </p:cTn>
                        </p:par>
                        <p:par>
                          <p:cTn id="23" fill="hold">
                            <p:stCondLst>
                              <p:cond delay="2250"/>
                            </p:stCondLst>
                            <p:childTnLst>
                              <p:par>
                                <p:cTn id="24" presetID="22" presetClass="entr" presetSubtype="8"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childTnLst>
                          </p:cTn>
                        </p:par>
                        <p:par>
                          <p:cTn id="27" fill="hold">
                            <p:stCondLst>
                              <p:cond delay="2750"/>
                            </p:stCondLst>
                            <p:childTnLst>
                              <p:par>
                                <p:cTn id="28" presetID="22" presetClass="entr" presetSubtype="2" fill="hold"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right)">
                                      <p:cBhvr>
                                        <p:cTn id="30" dur="500"/>
                                        <p:tgtEl>
                                          <p:spTgt spid="68"/>
                                        </p:tgtEl>
                                      </p:cBhvr>
                                    </p:animEffect>
                                  </p:childTnLst>
                                </p:cTn>
                              </p:par>
                            </p:childTnLst>
                          </p:cTn>
                        </p:par>
                        <p:par>
                          <p:cTn id="31" fill="hold">
                            <p:stCondLst>
                              <p:cond delay="3250"/>
                            </p:stCondLst>
                            <p:childTnLst>
                              <p:par>
                                <p:cTn id="32" presetID="1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slide(fromLeft)">
                                      <p:cBhvr>
                                        <p:cTn id="34" dur="500"/>
                                        <p:tgtEl>
                                          <p:spTgt spid="59"/>
                                        </p:tgtEl>
                                      </p:cBhvr>
                                    </p:animEffect>
                                  </p:childTnLst>
                                </p:cTn>
                              </p:par>
                            </p:childTnLst>
                          </p:cTn>
                        </p:par>
                        <p:par>
                          <p:cTn id="35" fill="hold">
                            <p:stCondLst>
                              <p:cond delay="3750"/>
                            </p:stCondLst>
                            <p:childTnLst>
                              <p:par>
                                <p:cTn id="36" presetID="49" presetClass="entr" presetSubtype="0" decel="10000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 calcmode="lin" valueType="num">
                                      <p:cBhvr>
                                        <p:cTn id="40" dur="500" fill="hold"/>
                                        <p:tgtEl>
                                          <p:spTgt spid="58"/>
                                        </p:tgtEl>
                                        <p:attrNameLst>
                                          <p:attrName>style.rotation</p:attrName>
                                        </p:attrNameLst>
                                      </p:cBhvr>
                                      <p:tavLst>
                                        <p:tav tm="0">
                                          <p:val>
                                            <p:fltVal val="360"/>
                                          </p:val>
                                        </p:tav>
                                        <p:tav tm="100000">
                                          <p:val>
                                            <p:fltVal val="0"/>
                                          </p:val>
                                        </p:tav>
                                      </p:tavLst>
                                    </p:anim>
                                    <p:animEffect transition="in" filter="fade">
                                      <p:cBhvr>
                                        <p:cTn id="41" dur="500"/>
                                        <p:tgtEl>
                                          <p:spTgt spid="58"/>
                                        </p:tgtEl>
                                      </p:cBhvr>
                                    </p:animEffect>
                                  </p:childTnLst>
                                </p:cTn>
                              </p:par>
                            </p:childTnLst>
                          </p:cTn>
                        </p:par>
                        <p:par>
                          <p:cTn id="42" fill="hold">
                            <p:stCondLst>
                              <p:cond delay="4250"/>
                            </p:stCondLst>
                            <p:childTnLst>
                              <p:par>
                                <p:cTn id="43" presetID="25" presetClass="entr" presetSubtype="0"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48" dur="1000" fill="hold"/>
                                        <p:tgtEl>
                                          <p:spTgt spid="57"/>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57"/>
                                        </p:tgtEl>
                                      </p:cBhvr>
                                    </p:animEffect>
                                  </p:childTnLst>
                                </p:cTn>
                              </p:par>
                            </p:childTnLst>
                          </p:cTn>
                        </p:par>
                        <p:par>
                          <p:cTn id="53" fill="hold">
                            <p:stCondLst>
                              <p:cond delay="5250"/>
                            </p:stCondLst>
                            <p:childTnLst>
                              <p:par>
                                <p:cTn id="54" presetID="12" presetClass="entr" presetSubtype="8"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slide(fromLeft)">
                                      <p:cBhvr>
                                        <p:cTn id="56" dur="500"/>
                                        <p:tgtEl>
                                          <p:spTgt spid="63"/>
                                        </p:tgtEl>
                                      </p:cBhvr>
                                    </p:animEffect>
                                  </p:childTnLst>
                                </p:cTn>
                              </p:par>
                            </p:childTnLst>
                          </p:cTn>
                        </p:par>
                        <p:par>
                          <p:cTn id="57" fill="hold">
                            <p:stCondLst>
                              <p:cond delay="5750"/>
                            </p:stCondLst>
                            <p:childTnLst>
                              <p:par>
                                <p:cTn id="58" presetID="49" presetClass="entr" presetSubtype="0" decel="10000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 calcmode="lin" valueType="num">
                                      <p:cBhvr>
                                        <p:cTn id="60" dur="500" fill="hold"/>
                                        <p:tgtEl>
                                          <p:spTgt spid="62"/>
                                        </p:tgtEl>
                                        <p:attrNameLst>
                                          <p:attrName>ppt_w</p:attrName>
                                        </p:attrNameLst>
                                      </p:cBhvr>
                                      <p:tavLst>
                                        <p:tav tm="0">
                                          <p:val>
                                            <p:fltVal val="0"/>
                                          </p:val>
                                        </p:tav>
                                        <p:tav tm="100000">
                                          <p:val>
                                            <p:strVal val="#ppt_w"/>
                                          </p:val>
                                        </p:tav>
                                      </p:tavLst>
                                    </p:anim>
                                    <p:anim calcmode="lin" valueType="num">
                                      <p:cBhvr>
                                        <p:cTn id="61" dur="500" fill="hold"/>
                                        <p:tgtEl>
                                          <p:spTgt spid="62"/>
                                        </p:tgtEl>
                                        <p:attrNameLst>
                                          <p:attrName>ppt_h</p:attrName>
                                        </p:attrNameLst>
                                      </p:cBhvr>
                                      <p:tavLst>
                                        <p:tav tm="0">
                                          <p:val>
                                            <p:fltVal val="0"/>
                                          </p:val>
                                        </p:tav>
                                        <p:tav tm="100000">
                                          <p:val>
                                            <p:strVal val="#ppt_h"/>
                                          </p:val>
                                        </p:tav>
                                      </p:tavLst>
                                    </p:anim>
                                    <p:anim calcmode="lin" valueType="num">
                                      <p:cBhvr>
                                        <p:cTn id="62" dur="500" fill="hold"/>
                                        <p:tgtEl>
                                          <p:spTgt spid="62"/>
                                        </p:tgtEl>
                                        <p:attrNameLst>
                                          <p:attrName>style.rotation</p:attrName>
                                        </p:attrNameLst>
                                      </p:cBhvr>
                                      <p:tavLst>
                                        <p:tav tm="0">
                                          <p:val>
                                            <p:fltVal val="360"/>
                                          </p:val>
                                        </p:tav>
                                        <p:tav tm="100000">
                                          <p:val>
                                            <p:fltVal val="0"/>
                                          </p:val>
                                        </p:tav>
                                      </p:tavLst>
                                    </p:anim>
                                    <p:animEffect transition="in" filter="fade">
                                      <p:cBhvr>
                                        <p:cTn id="63" dur="500"/>
                                        <p:tgtEl>
                                          <p:spTgt spid="62"/>
                                        </p:tgtEl>
                                      </p:cBhvr>
                                    </p:animEffect>
                                  </p:childTnLst>
                                </p:cTn>
                              </p:par>
                            </p:childTnLst>
                          </p:cTn>
                        </p:par>
                        <p:par>
                          <p:cTn id="64" fill="hold">
                            <p:stCondLst>
                              <p:cond delay="6250"/>
                            </p:stCondLst>
                            <p:childTnLst>
                              <p:par>
                                <p:cTn id="65" presetID="25" presetClass="entr" presetSubtype="0"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decel="50000" fill="hold">
                                          <p:stCondLst>
                                            <p:cond delay="0"/>
                                          </p:stCondLst>
                                        </p:cTn>
                                        <p:tgtEl>
                                          <p:spTgt spid="67"/>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id="70" dur="1000" fill="hold"/>
                                        <p:tgtEl>
                                          <p:spTgt spid="67"/>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7"/>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7"/>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62"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图片 107" descr="未标题-2.png"/>
          <p:cNvPicPr>
            <a:picLocks noChangeAspect="1"/>
          </p:cNvPicPr>
          <p:nvPr/>
        </p:nvPicPr>
        <p:blipFill>
          <a:blip r:embed="rId3"/>
          <a:stretch>
            <a:fillRect/>
          </a:stretch>
        </p:blipFill>
        <p:spPr>
          <a:xfrm>
            <a:off x="539552" y="843558"/>
            <a:ext cx="3414988" cy="3974506"/>
          </a:xfrm>
          <a:prstGeom prst="rect">
            <a:avLst/>
          </a:prstGeom>
        </p:spPr>
      </p:pic>
      <p:sp>
        <p:nvSpPr>
          <p:cNvPr id="109" name="TextBox 108"/>
          <p:cNvSpPr txBox="1"/>
          <p:nvPr/>
        </p:nvSpPr>
        <p:spPr>
          <a:xfrm>
            <a:off x="1450953" y="2749841"/>
            <a:ext cx="2071702" cy="1384995"/>
          </a:xfrm>
          <a:prstGeom prst="rect">
            <a:avLst/>
          </a:prstGeom>
          <a:noFill/>
        </p:spPr>
        <p:txBody>
          <a:bodyPr wrap="square" rtlCol="0">
            <a:spAutoFit/>
          </a:bodyPr>
          <a:lstStyle/>
          <a:p>
            <a:pPr marL="342900" indent="-342900">
              <a:lnSpc>
                <a:spcPct val="150000"/>
              </a:lnSpc>
              <a:defRPr/>
            </a:pPr>
            <a:r>
              <a:rPr lang="zh-CN" altLang="en-US" sz="1200" kern="0" dirty="0" smtClean="0">
                <a:latin typeface="微软雅黑" pitchFamily="34" charset="-122"/>
                <a:ea typeface="微软雅黑" pitchFamily="34" charset="-122"/>
              </a:rPr>
              <a:t>点击输入文本信息</a:t>
            </a:r>
            <a:endParaRPr lang="en-US" altLang="zh-CN" sz="1200" kern="0" dirty="0" smtClean="0">
              <a:latin typeface="微软雅黑" pitchFamily="34" charset="-122"/>
              <a:ea typeface="微软雅黑" pitchFamily="34" charset="-122"/>
            </a:endParaRPr>
          </a:p>
          <a:p>
            <a:pPr marL="342900" indent="-342900">
              <a:lnSpc>
                <a:spcPct val="150000"/>
              </a:lnSpc>
              <a:defRPr/>
            </a:pPr>
            <a:r>
              <a:rPr lang="zh-CN" altLang="en-US" sz="1200" kern="0" dirty="0" smtClean="0">
                <a:latin typeface="微软雅黑" pitchFamily="34" charset="-122"/>
                <a:ea typeface="微软雅黑" pitchFamily="34" charset="-122"/>
              </a:rPr>
              <a:t>点击输入文本信息</a:t>
            </a:r>
            <a:endParaRPr lang="en-US" altLang="zh-CN" sz="1200" kern="0" dirty="0" smtClean="0">
              <a:latin typeface="微软雅黑" pitchFamily="34" charset="-122"/>
              <a:ea typeface="微软雅黑" pitchFamily="34" charset="-122"/>
            </a:endParaRPr>
          </a:p>
          <a:p>
            <a:pPr marL="342900" lvl="0" indent="-342900">
              <a:lnSpc>
                <a:spcPct val="150000"/>
              </a:lnSpc>
              <a:defRPr/>
            </a:pPr>
            <a:r>
              <a:rPr lang="zh-CN" altLang="en-US" sz="1200" kern="0" dirty="0" smtClean="0">
                <a:latin typeface="微软雅黑" pitchFamily="34" charset="-122"/>
                <a:ea typeface="微软雅黑" pitchFamily="34" charset="-122"/>
              </a:rPr>
              <a:t>点击输入文本信息</a:t>
            </a:r>
            <a:endParaRPr lang="en-US" altLang="zh-CN" sz="1200" kern="0" dirty="0" smtClean="0">
              <a:latin typeface="微软雅黑" pitchFamily="34" charset="-122"/>
              <a:ea typeface="微软雅黑" pitchFamily="34" charset="-122"/>
            </a:endParaRPr>
          </a:p>
          <a:p>
            <a:pPr marL="342900" lvl="0" indent="-342900">
              <a:lnSpc>
                <a:spcPct val="150000"/>
              </a:lnSpc>
              <a:defRPr/>
            </a:pPr>
            <a:r>
              <a:rPr lang="zh-CN" altLang="en-US" sz="1200" kern="0" dirty="0" smtClean="0">
                <a:latin typeface="微软雅黑" pitchFamily="34" charset="-122"/>
                <a:ea typeface="微软雅黑" pitchFamily="34" charset="-122"/>
              </a:rPr>
              <a:t>点击输入文本信息</a:t>
            </a:r>
            <a:r>
              <a:rPr lang="en-US" altLang="zh-CN" sz="1200" dirty="0" smtClean="0">
                <a:latin typeface="微软雅黑" pitchFamily="34" charset="-122"/>
                <a:ea typeface="微软雅黑" pitchFamily="34" charset="-122"/>
              </a:rPr>
              <a:t>… …</a:t>
            </a:r>
            <a:endParaRPr lang="zh-CN" altLang="en-US" sz="1200" dirty="0" smtClean="0">
              <a:latin typeface="微软雅黑" pitchFamily="34" charset="-122"/>
              <a:ea typeface="微软雅黑" pitchFamily="34" charset="-122"/>
            </a:endParaRPr>
          </a:p>
          <a:p>
            <a:endParaRPr lang="zh-CN" altLang="en-US" sz="1200" dirty="0"/>
          </a:p>
        </p:txBody>
      </p:sp>
      <p:grpSp>
        <p:nvGrpSpPr>
          <p:cNvPr id="110" name="组合 44"/>
          <p:cNvGrpSpPr>
            <a:grpSpLocks/>
          </p:cNvGrpSpPr>
          <p:nvPr/>
        </p:nvGrpSpPr>
        <p:grpSpPr bwMode="auto">
          <a:xfrm flipH="1">
            <a:off x="4049709" y="1396836"/>
            <a:ext cx="2184400" cy="463550"/>
            <a:chOff x="-362770" y="3102960"/>
            <a:chExt cx="2183514" cy="463550"/>
          </a:xfrm>
        </p:grpSpPr>
        <p:sp>
          <p:nvSpPr>
            <p:cNvPr id="111" name="TextBox 110"/>
            <p:cNvSpPr txBox="1">
              <a:spLocks noChangeArrowheads="1"/>
            </p:cNvSpPr>
            <p:nvPr/>
          </p:nvSpPr>
          <p:spPr bwMode="auto">
            <a:xfrm>
              <a:off x="675034"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112" name="TextBox 11"/>
            <p:cNvSpPr txBox="1">
              <a:spLocks noChangeArrowheads="1"/>
            </p:cNvSpPr>
            <p:nvPr/>
          </p:nvSpPr>
          <p:spPr bwMode="auto">
            <a:xfrm>
              <a:off x="-362770"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grpSp>
      <p:sp>
        <p:nvSpPr>
          <p:cNvPr id="113" name="TextBox 11"/>
          <p:cNvSpPr txBox="1">
            <a:spLocks noChangeArrowheads="1"/>
          </p:cNvSpPr>
          <p:nvPr/>
        </p:nvSpPr>
        <p:spPr bwMode="auto">
          <a:xfrm flipH="1">
            <a:off x="4071934" y="1092310"/>
            <a:ext cx="1457325" cy="33813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smtClean="0">
                <a:solidFill>
                  <a:schemeClr val="bg1"/>
                </a:solidFill>
                <a:latin typeface="微软雅黑" pitchFamily="34" charset="-122"/>
                <a:ea typeface="微软雅黑" pitchFamily="34" charset="-122"/>
              </a:rPr>
              <a:t>点击添加文本    </a:t>
            </a:r>
            <a:endParaRPr lang="en-US" altLang="zh-CN" sz="1600" b="1" kern="0" dirty="0" smtClean="0">
              <a:solidFill>
                <a:schemeClr val="bg1"/>
              </a:solidFill>
              <a:latin typeface="微软雅黑" pitchFamily="34" charset="-122"/>
              <a:ea typeface="微软雅黑" pitchFamily="34" charset="-122"/>
            </a:endParaRPr>
          </a:p>
        </p:txBody>
      </p:sp>
      <p:cxnSp>
        <p:nvCxnSpPr>
          <p:cNvPr id="114" name="直接连接符 113"/>
          <p:cNvCxnSpPr/>
          <p:nvPr/>
        </p:nvCxnSpPr>
        <p:spPr>
          <a:xfrm flipH="1">
            <a:off x="3522655" y="1913050"/>
            <a:ext cx="3246438" cy="0"/>
          </a:xfrm>
          <a:prstGeom prst="line">
            <a:avLst/>
          </a:prstGeom>
          <a:noFill/>
          <a:ln w="12700" cap="flat" cmpd="sng" algn="ctr">
            <a:solidFill>
              <a:srgbClr val="005DDF"/>
            </a:solidFill>
            <a:prstDash val="sysDot"/>
            <a:headEnd type="oval"/>
            <a:tailEnd type="oval"/>
          </a:ln>
          <a:effectLst/>
        </p:spPr>
      </p:cxnSp>
      <p:grpSp>
        <p:nvGrpSpPr>
          <p:cNvPr id="115" name="组合 44"/>
          <p:cNvGrpSpPr>
            <a:grpSpLocks/>
          </p:cNvGrpSpPr>
          <p:nvPr/>
        </p:nvGrpSpPr>
        <p:grpSpPr bwMode="auto">
          <a:xfrm flipH="1">
            <a:off x="4434793" y="2700216"/>
            <a:ext cx="2184400" cy="463550"/>
            <a:chOff x="-362770" y="3102960"/>
            <a:chExt cx="2183514" cy="463550"/>
          </a:xfrm>
        </p:grpSpPr>
        <p:sp>
          <p:nvSpPr>
            <p:cNvPr id="116" name="TextBox 115"/>
            <p:cNvSpPr txBox="1">
              <a:spLocks noChangeArrowheads="1"/>
            </p:cNvSpPr>
            <p:nvPr/>
          </p:nvSpPr>
          <p:spPr bwMode="auto">
            <a:xfrm>
              <a:off x="675034"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117" name="TextBox 11"/>
            <p:cNvSpPr txBox="1">
              <a:spLocks noChangeArrowheads="1"/>
            </p:cNvSpPr>
            <p:nvPr/>
          </p:nvSpPr>
          <p:spPr bwMode="auto">
            <a:xfrm>
              <a:off x="-362770"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grpSp>
      <p:sp>
        <p:nvSpPr>
          <p:cNvPr id="118" name="TextBox 11"/>
          <p:cNvSpPr txBox="1">
            <a:spLocks noChangeArrowheads="1"/>
          </p:cNvSpPr>
          <p:nvPr/>
        </p:nvSpPr>
        <p:spPr bwMode="auto">
          <a:xfrm flipH="1">
            <a:off x="4457018" y="2369792"/>
            <a:ext cx="1457325" cy="33813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smtClean="0">
                <a:solidFill>
                  <a:schemeClr val="bg1"/>
                </a:solidFill>
                <a:latin typeface="微软雅黑" pitchFamily="34" charset="-122"/>
                <a:ea typeface="微软雅黑" pitchFamily="34" charset="-122"/>
              </a:rPr>
              <a:t>点击添加文本    </a:t>
            </a:r>
            <a:endParaRPr lang="en-US" altLang="zh-CN" sz="1600" b="1" kern="0" dirty="0" smtClean="0">
              <a:solidFill>
                <a:schemeClr val="bg1"/>
              </a:solidFill>
              <a:latin typeface="微软雅黑" pitchFamily="34" charset="-122"/>
              <a:ea typeface="微软雅黑" pitchFamily="34" charset="-122"/>
            </a:endParaRPr>
          </a:p>
        </p:txBody>
      </p:sp>
      <p:cxnSp>
        <p:nvCxnSpPr>
          <p:cNvPr id="119" name="直接连接符 118"/>
          <p:cNvCxnSpPr/>
          <p:nvPr/>
        </p:nvCxnSpPr>
        <p:spPr>
          <a:xfrm flipH="1">
            <a:off x="3907739" y="3190532"/>
            <a:ext cx="3246438" cy="0"/>
          </a:xfrm>
          <a:prstGeom prst="line">
            <a:avLst/>
          </a:prstGeom>
          <a:noFill/>
          <a:ln w="12700" cap="flat" cmpd="sng" algn="ctr">
            <a:solidFill>
              <a:srgbClr val="00B050"/>
            </a:solidFill>
            <a:prstDash val="sysDot"/>
            <a:headEnd type="oval"/>
            <a:tailEnd type="oval"/>
          </a:ln>
          <a:effectLst/>
        </p:spPr>
      </p:cxnSp>
      <p:pic>
        <p:nvPicPr>
          <p:cNvPr id="614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770514" y="1356294"/>
            <a:ext cx="1756295" cy="243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2413"/>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heel(4)">
                                      <p:cBhvr>
                                        <p:cTn id="7" dur="2000"/>
                                        <p:tgtEl>
                                          <p:spTgt spid="108"/>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09"/>
                                        </p:tgtEl>
                                        <p:attrNameLst>
                                          <p:attrName>style.visibility</p:attrName>
                                        </p:attrNameLst>
                                      </p:cBhvr>
                                      <p:to>
                                        <p:strVal val="visible"/>
                                      </p:to>
                                    </p:set>
                                    <p:anim calcmode="discrete" valueType="clr">
                                      <p:cBhvr override="childStyle">
                                        <p:cTn id="11" dur="80"/>
                                        <p:tgtEl>
                                          <p:spTgt spid="10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09"/>
                                        </p:tgtEl>
                                        <p:attrNameLst>
                                          <p:attrName>fillcolor</p:attrName>
                                        </p:attrNameLst>
                                      </p:cBhvr>
                                      <p:tavLst>
                                        <p:tav tm="0">
                                          <p:val>
                                            <p:clrVal>
                                              <a:schemeClr val="accent2"/>
                                            </p:clrVal>
                                          </p:val>
                                        </p:tav>
                                        <p:tav tm="50000">
                                          <p:val>
                                            <p:clrVal>
                                              <a:schemeClr val="hlink"/>
                                            </p:clrVal>
                                          </p:val>
                                        </p:tav>
                                      </p:tavLst>
                                    </p:anim>
                                    <p:set>
                                      <p:cBhvr>
                                        <p:cTn id="13" dur="80"/>
                                        <p:tgtEl>
                                          <p:spTgt spid="109"/>
                                        </p:tgtEl>
                                        <p:attrNameLst>
                                          <p:attrName>fill.type</p:attrName>
                                        </p:attrNameLst>
                                      </p:cBhvr>
                                      <p:to>
                                        <p:strVal val="solid"/>
                                      </p:to>
                                    </p:set>
                                  </p:childTnLst>
                                </p:cTn>
                              </p:par>
                            </p:childTnLst>
                          </p:cTn>
                        </p:par>
                        <p:par>
                          <p:cTn id="14" fill="hold">
                            <p:stCondLst>
                              <p:cond delay="3400"/>
                            </p:stCondLst>
                            <p:childTnLst>
                              <p:par>
                                <p:cTn id="15" presetID="5" presetClass="entr" presetSubtype="10"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checkerboard(across)">
                                      <p:cBhvr>
                                        <p:cTn id="17" dur="500"/>
                                        <p:tgtEl>
                                          <p:spTgt spid="114"/>
                                        </p:tgtEl>
                                      </p:cBhvr>
                                    </p:animEffect>
                                  </p:childTnLst>
                                </p:cTn>
                              </p:par>
                              <p:par>
                                <p:cTn id="18" presetID="5" presetClass="entr" presetSubtype="10" fill="hold" nodeType="with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checkerboard(across)">
                                      <p:cBhvr>
                                        <p:cTn id="20" dur="500"/>
                                        <p:tgtEl>
                                          <p:spTgt spid="110"/>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checkerboard(across)">
                                      <p:cBhvr>
                                        <p:cTn id="23" dur="500"/>
                                        <p:tgtEl>
                                          <p:spTgt spid="113"/>
                                        </p:tgtEl>
                                      </p:cBhvr>
                                    </p:animEffect>
                                  </p:childTnLst>
                                </p:cTn>
                              </p:par>
                            </p:childTnLst>
                          </p:cTn>
                        </p:par>
                        <p:par>
                          <p:cTn id="24" fill="hold">
                            <p:stCondLst>
                              <p:cond delay="3900"/>
                            </p:stCondLst>
                            <p:childTnLst>
                              <p:par>
                                <p:cTn id="25" presetID="5" presetClass="entr" presetSubtype="1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checkerboard(across)">
                                      <p:cBhvr>
                                        <p:cTn id="27" dur="500"/>
                                        <p:tgtEl>
                                          <p:spTgt spid="119"/>
                                        </p:tgtEl>
                                      </p:cBhvr>
                                    </p:animEffect>
                                  </p:childTnLst>
                                </p:cTn>
                              </p:par>
                              <p:par>
                                <p:cTn id="28" presetID="5" presetClass="entr" presetSubtype="10" fill="hold" nodeType="with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checkerboard(across)">
                                      <p:cBhvr>
                                        <p:cTn id="30" dur="500"/>
                                        <p:tgtEl>
                                          <p:spTgt spid="115"/>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checkerboard(across)">
                                      <p:cBhvr>
                                        <p:cTn id="33" dur="500"/>
                                        <p:tgtEl>
                                          <p:spTgt spid="118"/>
                                        </p:tgtEl>
                                      </p:cBhvr>
                                    </p:animEffect>
                                  </p:childTnLst>
                                </p:cTn>
                              </p:par>
                            </p:childTnLst>
                          </p:cTn>
                        </p:par>
                        <p:par>
                          <p:cTn id="34" fill="hold">
                            <p:stCondLst>
                              <p:cond delay="4400"/>
                            </p:stCondLst>
                            <p:childTnLst>
                              <p:par>
                                <p:cTn id="35" presetID="52" presetClass="entr" presetSubtype="0" fill="hold" nodeType="afterEffect">
                                  <p:stCondLst>
                                    <p:cond delay="0"/>
                                  </p:stCondLst>
                                  <p:childTnLst>
                                    <p:set>
                                      <p:cBhvr>
                                        <p:cTn id="36" dur="1" fill="hold">
                                          <p:stCondLst>
                                            <p:cond delay="0"/>
                                          </p:stCondLst>
                                        </p:cTn>
                                        <p:tgtEl>
                                          <p:spTgt spid="6146"/>
                                        </p:tgtEl>
                                        <p:attrNameLst>
                                          <p:attrName>style.visibility</p:attrName>
                                        </p:attrNameLst>
                                      </p:cBhvr>
                                      <p:to>
                                        <p:strVal val="visible"/>
                                      </p:to>
                                    </p:set>
                                    <p:animScale>
                                      <p:cBhvr>
                                        <p:cTn id="37" dur="1000" decel="50000" fill="hold">
                                          <p:stCondLst>
                                            <p:cond delay="0"/>
                                          </p:stCondLst>
                                        </p:cTn>
                                        <p:tgtEl>
                                          <p:spTgt spid="6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6146"/>
                                        </p:tgtEl>
                                        <p:attrNameLst>
                                          <p:attrName>ppt_x</p:attrName>
                                          <p:attrName>ppt_y</p:attrName>
                                        </p:attrNameLst>
                                      </p:cBhvr>
                                    </p:animMotion>
                                    <p:animEffect transition="in" filter="fade">
                                      <p:cBhvr>
                                        <p:cTn id="39"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3" grpId="0"/>
      <p:bldP spid="1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心形 20"/>
          <p:cNvSpPr/>
          <p:nvPr/>
        </p:nvSpPr>
        <p:spPr>
          <a:xfrm>
            <a:off x="3006586" y="2097566"/>
            <a:ext cx="1610179" cy="1564174"/>
          </a:xfrm>
          <a:prstGeom prst="heart">
            <a:avLst/>
          </a:prstGeom>
          <a:solidFill>
            <a:schemeClr val="bg1">
              <a:alpha val="80000"/>
            </a:schemeClr>
          </a:solidFill>
          <a:ln w="25400" cap="flat" cmpd="sng" algn="ctr">
            <a:noFill/>
            <a:prstDash val="solid"/>
          </a:ln>
          <a:effectLst/>
          <a:scene3d>
            <a:camera prst="orthographicFront">
              <a:rot lat="0" lon="0" rev="5400000"/>
            </a:camera>
            <a:lightRig rig="threePt" dir="t"/>
          </a:scene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2" name="心形 21"/>
          <p:cNvSpPr/>
          <p:nvPr/>
        </p:nvSpPr>
        <p:spPr>
          <a:xfrm>
            <a:off x="3788673" y="2971663"/>
            <a:ext cx="1610179" cy="1564174"/>
          </a:xfrm>
          <a:prstGeom prst="heart">
            <a:avLst/>
          </a:prstGeom>
          <a:solidFill>
            <a:schemeClr val="bg1">
              <a:alpha val="80000"/>
            </a:schemeClr>
          </a:solidFill>
          <a:ln w="25400" cap="flat" cmpd="sng" algn="ctr">
            <a:noFill/>
            <a:prstDash val="solid"/>
          </a:ln>
          <a:effectLst/>
          <a:scene3d>
            <a:camera prst="orthographicFront">
              <a:rot lat="0" lon="0" rev="10799999"/>
            </a:camera>
            <a:lightRig rig="threePt" dir="t"/>
          </a:scene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3" name="心形 22"/>
          <p:cNvSpPr/>
          <p:nvPr/>
        </p:nvSpPr>
        <p:spPr>
          <a:xfrm>
            <a:off x="4616765" y="2097566"/>
            <a:ext cx="1610179" cy="1564174"/>
          </a:xfrm>
          <a:prstGeom prst="heart">
            <a:avLst/>
          </a:prstGeom>
          <a:solidFill>
            <a:schemeClr val="bg1">
              <a:alpha val="80000"/>
            </a:schemeClr>
          </a:solidFill>
          <a:ln w="25400" cap="flat" cmpd="sng" algn="ctr">
            <a:noFill/>
            <a:prstDash val="solid"/>
          </a:ln>
          <a:effectLst/>
          <a:scene3d>
            <a:camera prst="orthographicFront">
              <a:rot lat="0" lon="0" rev="16200000"/>
            </a:camera>
            <a:lightRig rig="threePt" dir="t"/>
          </a:scene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5" name="心形 24"/>
          <p:cNvSpPr/>
          <p:nvPr/>
        </p:nvSpPr>
        <p:spPr>
          <a:xfrm>
            <a:off x="3802221" y="1222970"/>
            <a:ext cx="1611313" cy="1565275"/>
          </a:xfrm>
          <a:prstGeom prst="heart">
            <a:avLst/>
          </a:prstGeom>
          <a:solidFill>
            <a:schemeClr val="bg1">
              <a:alpha val="80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6" name="心形 7"/>
          <p:cNvSpPr/>
          <p:nvPr/>
        </p:nvSpPr>
        <p:spPr>
          <a:xfrm>
            <a:off x="3880080" y="1424587"/>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8146"/>
              <a:gd name="connsiteY0" fmla="*/ 327941 h 1363056"/>
              <a:gd name="connsiteX1" fmla="*/ 741448 w 1408146"/>
              <a:gd name="connsiteY1" fmla="*/ 1363056 h 1363056"/>
              <a:gd name="connsiteX2" fmla="*/ 741448 w 1408146"/>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3314"/>
              <a:gd name="connsiteY0" fmla="*/ 327941 h 1363056"/>
              <a:gd name="connsiteX1" fmla="*/ 741448 w 743314"/>
              <a:gd name="connsiteY1" fmla="*/ 1363056 h 1363056"/>
              <a:gd name="connsiteX2" fmla="*/ 741448 w 743314"/>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Lst>
            <a:ahLst/>
            <a:cxnLst>
              <a:cxn ang="0">
                <a:pos x="connsiteX0" y="connsiteY0"/>
              </a:cxn>
              <a:cxn ang="0">
                <a:pos x="connsiteX1" y="connsiteY1"/>
              </a:cxn>
              <a:cxn ang="0">
                <a:pos x="connsiteX2" y="connsiteY2"/>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gradFill>
            <a:gsLst>
              <a:gs pos="100000">
                <a:srgbClr val="006496"/>
              </a:gs>
              <a:gs pos="0">
                <a:srgbClr val="00B4FA">
                  <a:alpha val="84706"/>
                </a:srgb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7" name="心形 8"/>
          <p:cNvSpPr/>
          <p:nvPr/>
        </p:nvSpPr>
        <p:spPr>
          <a:xfrm>
            <a:off x="4987860" y="1830156"/>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3231"/>
              <a:gd name="connsiteY0" fmla="*/ 327941 h 1363056"/>
              <a:gd name="connsiteX1" fmla="*/ 741448 w 1403231"/>
              <a:gd name="connsiteY1" fmla="*/ 1363056 h 1363056"/>
              <a:gd name="connsiteX2" fmla="*/ 741448 w 1403231"/>
              <a:gd name="connsiteY2" fmla="*/ 327941 h 1363056"/>
              <a:gd name="connsiteX0" fmla="*/ 741448 w 742788"/>
              <a:gd name="connsiteY0" fmla="*/ 327941 h 1363056"/>
              <a:gd name="connsiteX1" fmla="*/ 741448 w 742788"/>
              <a:gd name="connsiteY1" fmla="*/ 1363056 h 1363056"/>
              <a:gd name="connsiteX2" fmla="*/ 741448 w 742788"/>
              <a:gd name="connsiteY2" fmla="*/ 327941 h 1363056"/>
              <a:gd name="connsiteX0" fmla="*/ 741448 w 746824"/>
              <a:gd name="connsiteY0" fmla="*/ 327941 h 1363056"/>
              <a:gd name="connsiteX1" fmla="*/ 741448 w 746824"/>
              <a:gd name="connsiteY1" fmla="*/ 1363056 h 1363056"/>
              <a:gd name="connsiteX2" fmla="*/ 741448 w 746824"/>
              <a:gd name="connsiteY2" fmla="*/ 327941 h 1363056"/>
            </a:gdLst>
            <a:ahLst/>
            <a:cxnLst>
              <a:cxn ang="0">
                <a:pos x="connsiteX0" y="connsiteY0"/>
              </a:cxn>
              <a:cxn ang="0">
                <a:pos x="connsiteX1" y="connsiteY1"/>
              </a:cxn>
              <a:cxn ang="0">
                <a:pos x="connsiteX2" y="connsiteY2"/>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adFill flip="none" rotWithShape="1">
            <a:gsLst>
              <a:gs pos="100000">
                <a:srgbClr val="C01248"/>
              </a:gs>
              <a:gs pos="0">
                <a:srgbClr val="FA9191">
                  <a:alpha val="85882"/>
                </a:srgbClr>
              </a:gs>
            </a:gsLst>
            <a:lin ang="2400000" scaled="0"/>
            <a:tileRect/>
          </a:gradFill>
          <a:ln w="25400" cap="flat" cmpd="sng" algn="ctr">
            <a:noFill/>
            <a:prstDash val="solid"/>
          </a:ln>
          <a:effectLst/>
          <a:scene3d>
            <a:camera prst="orthographicFront">
              <a:rot lat="0" lon="0" rev="16200000"/>
            </a:camera>
            <a:lightRig rig="threePt" dir="t"/>
          </a:scene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8" name="心形 10"/>
          <p:cNvSpPr/>
          <p:nvPr/>
        </p:nvSpPr>
        <p:spPr>
          <a:xfrm>
            <a:off x="4602383" y="299828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8146"/>
              <a:gd name="connsiteY0" fmla="*/ 327941 h 1363056"/>
              <a:gd name="connsiteX1" fmla="*/ 741448 w 1408146"/>
              <a:gd name="connsiteY1" fmla="*/ 1363056 h 1363056"/>
              <a:gd name="connsiteX2" fmla="*/ 741448 w 1408146"/>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Lst>
            <a:ahLst/>
            <a:cxnLst>
              <a:cxn ang="0">
                <a:pos x="connsiteX0" y="connsiteY0"/>
              </a:cxn>
              <a:cxn ang="0">
                <a:pos x="connsiteX1" y="connsiteY1"/>
              </a:cxn>
              <a:cxn ang="0">
                <a:pos x="connsiteX2" y="connsiteY2"/>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adFill>
            <a:gsLst>
              <a:gs pos="100000">
                <a:srgbClr val="C83C00"/>
              </a:gs>
              <a:gs pos="0">
                <a:srgbClr val="FFC800">
                  <a:alpha val="85490"/>
                </a:srgbClr>
              </a:gs>
            </a:gsLst>
            <a:lin ang="5400000" scaled="0"/>
          </a:gradFill>
          <a:ln w="25400" cap="flat" cmpd="sng" algn="ctr">
            <a:noFill/>
            <a:prstDash val="solid"/>
          </a:ln>
          <a:effectLst/>
          <a:scene3d>
            <a:camera prst="orthographicFront">
              <a:rot lat="0" lon="0" rev="10799999"/>
            </a:camera>
            <a:lightRig rig="threePt" dir="t"/>
          </a:scene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29" name="心形 17"/>
          <p:cNvSpPr/>
          <p:nvPr/>
        </p:nvSpPr>
        <p:spPr>
          <a:xfrm flipH="1">
            <a:off x="3507950" y="1827441"/>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10624"/>
              <a:gd name="connsiteY0" fmla="*/ 327941 h 1363056"/>
              <a:gd name="connsiteX1" fmla="*/ 741448 w 1410624"/>
              <a:gd name="connsiteY1" fmla="*/ 1363056 h 1363056"/>
              <a:gd name="connsiteX2" fmla="*/ 741448 w 1410624"/>
              <a:gd name="connsiteY2" fmla="*/ 327941 h 1363056"/>
              <a:gd name="connsiteX0" fmla="*/ 741448 w 743461"/>
              <a:gd name="connsiteY0" fmla="*/ 327941 h 1363056"/>
              <a:gd name="connsiteX1" fmla="*/ 741448 w 743461"/>
              <a:gd name="connsiteY1" fmla="*/ 1363056 h 1363056"/>
              <a:gd name="connsiteX2" fmla="*/ 741448 w 743461"/>
              <a:gd name="connsiteY2" fmla="*/ 327941 h 1363056"/>
              <a:gd name="connsiteX0" fmla="*/ 741448 w 741588"/>
              <a:gd name="connsiteY0" fmla="*/ 327941 h 1363056"/>
              <a:gd name="connsiteX1" fmla="*/ 741448 w 741588"/>
              <a:gd name="connsiteY1" fmla="*/ 1363056 h 1363056"/>
              <a:gd name="connsiteX2" fmla="*/ 741448 w 741588"/>
              <a:gd name="connsiteY2" fmla="*/ 327941 h 1363056"/>
              <a:gd name="connsiteX0" fmla="*/ 741448 w 741787"/>
              <a:gd name="connsiteY0" fmla="*/ 327941 h 1363056"/>
              <a:gd name="connsiteX1" fmla="*/ 741448 w 741787"/>
              <a:gd name="connsiteY1" fmla="*/ 1363056 h 1363056"/>
              <a:gd name="connsiteX2" fmla="*/ 741448 w 741787"/>
              <a:gd name="connsiteY2" fmla="*/ 327941 h 1363056"/>
            </a:gdLst>
            <a:ahLst/>
            <a:cxnLst>
              <a:cxn ang="0">
                <a:pos x="connsiteX0" y="connsiteY0"/>
              </a:cxn>
              <a:cxn ang="0">
                <a:pos x="connsiteX1" y="connsiteY1"/>
              </a:cxn>
              <a:cxn ang="0">
                <a:pos x="connsiteX2" y="connsiteY2"/>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adFill>
            <a:gsLst>
              <a:gs pos="100000">
                <a:srgbClr val="B4E664"/>
              </a:gs>
              <a:gs pos="0">
                <a:srgbClr val="0F9605">
                  <a:alpha val="85098"/>
                </a:srgbClr>
              </a:gs>
            </a:gsLst>
            <a:lin ang="16800000" scaled="0"/>
          </a:gradFill>
          <a:ln w="25400" cap="flat" cmpd="sng" algn="ctr">
            <a:noFill/>
            <a:prstDash val="solid"/>
          </a:ln>
          <a:effectLst/>
          <a:scene3d>
            <a:camera prst="orthographicFront">
              <a:rot lat="0" lon="0" rev="5400000"/>
            </a:camera>
            <a:lightRig rig="threePt" dir="t"/>
          </a:scene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0" name="心形 7"/>
          <p:cNvSpPr/>
          <p:nvPr/>
        </p:nvSpPr>
        <p:spPr>
          <a:xfrm flipH="1">
            <a:off x="4616394" y="1424589"/>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8146"/>
              <a:gd name="connsiteY0" fmla="*/ 327941 h 1363056"/>
              <a:gd name="connsiteX1" fmla="*/ 741448 w 1408146"/>
              <a:gd name="connsiteY1" fmla="*/ 1363056 h 1363056"/>
              <a:gd name="connsiteX2" fmla="*/ 741448 w 1408146"/>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2505"/>
              <a:gd name="connsiteY0" fmla="*/ 327941 h 1363056"/>
              <a:gd name="connsiteX1" fmla="*/ 741448 w 742505"/>
              <a:gd name="connsiteY1" fmla="*/ 1363056 h 1363056"/>
              <a:gd name="connsiteX2" fmla="*/ 741448 w 742505"/>
              <a:gd name="connsiteY2" fmla="*/ 327941 h 1363056"/>
              <a:gd name="connsiteX0" fmla="*/ 741448 w 743811"/>
              <a:gd name="connsiteY0" fmla="*/ 327941 h 1363056"/>
              <a:gd name="connsiteX1" fmla="*/ 741448 w 743811"/>
              <a:gd name="connsiteY1" fmla="*/ 1363056 h 1363056"/>
              <a:gd name="connsiteX2" fmla="*/ 741448 w 743811"/>
              <a:gd name="connsiteY2" fmla="*/ 327941 h 1363056"/>
              <a:gd name="connsiteX0" fmla="*/ 741448 w 743178"/>
              <a:gd name="connsiteY0" fmla="*/ 327941 h 1363056"/>
              <a:gd name="connsiteX1" fmla="*/ 741448 w 743178"/>
              <a:gd name="connsiteY1" fmla="*/ 1363056 h 1363056"/>
              <a:gd name="connsiteX2" fmla="*/ 741448 w 743178"/>
              <a:gd name="connsiteY2" fmla="*/ 327941 h 1363056"/>
              <a:gd name="connsiteX0" fmla="*/ 741448 w 742121"/>
              <a:gd name="connsiteY0" fmla="*/ 327941 h 1363056"/>
              <a:gd name="connsiteX1" fmla="*/ 741448 w 742121"/>
              <a:gd name="connsiteY1" fmla="*/ 1363056 h 1363056"/>
              <a:gd name="connsiteX2" fmla="*/ 741448 w 742121"/>
              <a:gd name="connsiteY2" fmla="*/ 327941 h 1363056"/>
            </a:gdLst>
            <a:ahLst/>
            <a:cxnLst>
              <a:cxn ang="0">
                <a:pos x="connsiteX0" y="connsiteY0"/>
              </a:cxn>
              <a:cxn ang="0">
                <a:pos x="connsiteX1" y="connsiteY1"/>
              </a:cxn>
              <a:cxn ang="0">
                <a:pos x="connsiteX2" y="connsiteY2"/>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gradFill>
            <a:gsLst>
              <a:gs pos="100000">
                <a:srgbClr val="006496"/>
              </a:gs>
              <a:gs pos="0">
                <a:srgbClr val="00B4FA">
                  <a:alpha val="84706"/>
                </a:srgbClr>
              </a:gs>
            </a:gsLst>
            <a:lin ang="48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1" name="心形 8"/>
          <p:cNvSpPr/>
          <p:nvPr/>
        </p:nvSpPr>
        <p:spPr>
          <a:xfrm flipH="1">
            <a:off x="4992835" y="2567442"/>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3231"/>
              <a:gd name="connsiteY0" fmla="*/ 327941 h 1363056"/>
              <a:gd name="connsiteX1" fmla="*/ 741448 w 1403231"/>
              <a:gd name="connsiteY1" fmla="*/ 1363056 h 1363056"/>
              <a:gd name="connsiteX2" fmla="*/ 741448 w 1403231"/>
              <a:gd name="connsiteY2" fmla="*/ 327941 h 1363056"/>
              <a:gd name="connsiteX0" fmla="*/ 741448 w 742788"/>
              <a:gd name="connsiteY0" fmla="*/ 327941 h 1363056"/>
              <a:gd name="connsiteX1" fmla="*/ 741448 w 742788"/>
              <a:gd name="connsiteY1" fmla="*/ 1363056 h 1363056"/>
              <a:gd name="connsiteX2" fmla="*/ 741448 w 742788"/>
              <a:gd name="connsiteY2" fmla="*/ 327941 h 1363056"/>
              <a:gd name="connsiteX0" fmla="*/ 741448 w 746824"/>
              <a:gd name="connsiteY0" fmla="*/ 327941 h 1363056"/>
              <a:gd name="connsiteX1" fmla="*/ 741448 w 746824"/>
              <a:gd name="connsiteY1" fmla="*/ 1363056 h 1363056"/>
              <a:gd name="connsiteX2" fmla="*/ 741448 w 746824"/>
              <a:gd name="connsiteY2" fmla="*/ 327941 h 1363056"/>
              <a:gd name="connsiteX0" fmla="*/ 741448 w 744292"/>
              <a:gd name="connsiteY0" fmla="*/ 327941 h 1363056"/>
              <a:gd name="connsiteX1" fmla="*/ 741448 w 744292"/>
              <a:gd name="connsiteY1" fmla="*/ 1363056 h 1363056"/>
              <a:gd name="connsiteX2" fmla="*/ 741448 w 744292"/>
              <a:gd name="connsiteY2" fmla="*/ 327941 h 1363056"/>
              <a:gd name="connsiteX0" fmla="*/ 741448 w 741849"/>
              <a:gd name="connsiteY0" fmla="*/ 327941 h 1363056"/>
              <a:gd name="connsiteX1" fmla="*/ 741448 w 741849"/>
              <a:gd name="connsiteY1" fmla="*/ 1363056 h 1363056"/>
              <a:gd name="connsiteX2" fmla="*/ 741448 w 741849"/>
              <a:gd name="connsiteY2" fmla="*/ 327941 h 1363056"/>
            </a:gdLst>
            <a:ahLst/>
            <a:cxnLst>
              <a:cxn ang="0">
                <a:pos x="connsiteX0" y="connsiteY0"/>
              </a:cxn>
              <a:cxn ang="0">
                <a:pos x="connsiteX1" y="connsiteY1"/>
              </a:cxn>
              <a:cxn ang="0">
                <a:pos x="connsiteX2" y="connsiteY2"/>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adFill flip="none" rotWithShape="1">
            <a:gsLst>
              <a:gs pos="100000">
                <a:srgbClr val="C01248"/>
              </a:gs>
              <a:gs pos="0">
                <a:srgbClr val="FA9191">
                  <a:alpha val="85882"/>
                </a:srgbClr>
              </a:gs>
            </a:gsLst>
            <a:lin ang="4800000" scaled="0"/>
            <a:tileRect/>
          </a:gradFill>
          <a:ln w="25400" cap="flat" cmpd="sng" algn="ctr">
            <a:noFill/>
            <a:prstDash val="solid"/>
          </a:ln>
          <a:effectLst/>
          <a:scene3d>
            <a:camera prst="orthographicFront">
              <a:rot lat="0" lon="0" rev="16200000"/>
            </a:camera>
            <a:lightRig rig="threePt" dir="t"/>
          </a:scene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2" name="心形 10"/>
          <p:cNvSpPr/>
          <p:nvPr/>
        </p:nvSpPr>
        <p:spPr>
          <a:xfrm flipH="1">
            <a:off x="3862382" y="2999912"/>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8146"/>
              <a:gd name="connsiteY0" fmla="*/ 327941 h 1363056"/>
              <a:gd name="connsiteX1" fmla="*/ 741448 w 1408146"/>
              <a:gd name="connsiteY1" fmla="*/ 1363056 h 1363056"/>
              <a:gd name="connsiteX2" fmla="*/ 741448 w 1408146"/>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Lst>
            <a:ahLst/>
            <a:cxnLst>
              <a:cxn ang="0">
                <a:pos x="connsiteX0" y="connsiteY0"/>
              </a:cxn>
              <a:cxn ang="0">
                <a:pos x="connsiteX1" y="connsiteY1"/>
              </a:cxn>
              <a:cxn ang="0">
                <a:pos x="connsiteX2" y="connsiteY2"/>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adFill>
            <a:gsLst>
              <a:gs pos="100000">
                <a:srgbClr val="C83C00"/>
              </a:gs>
              <a:gs pos="0">
                <a:srgbClr val="FFC800">
                  <a:alpha val="85490"/>
                </a:srgbClr>
              </a:gs>
            </a:gsLst>
            <a:lin ang="4200000" scaled="0"/>
          </a:gradFill>
          <a:ln w="25400" cap="flat" cmpd="sng" algn="ctr">
            <a:noFill/>
            <a:prstDash val="solid"/>
          </a:ln>
          <a:effectLst/>
          <a:scene3d>
            <a:camera prst="orthographicFront">
              <a:rot lat="0" lon="0" rev="10799999"/>
            </a:camera>
            <a:lightRig rig="threePt" dir="t"/>
          </a:scene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grpSp>
        <p:nvGrpSpPr>
          <p:cNvPr id="33" name="组合 44"/>
          <p:cNvGrpSpPr>
            <a:grpSpLocks/>
          </p:cNvGrpSpPr>
          <p:nvPr/>
        </p:nvGrpSpPr>
        <p:grpSpPr bwMode="auto">
          <a:xfrm flipH="1">
            <a:off x="890746" y="1203920"/>
            <a:ext cx="2184400" cy="463550"/>
            <a:chOff x="-362770" y="3102960"/>
            <a:chExt cx="2183514" cy="463550"/>
          </a:xfrm>
        </p:grpSpPr>
        <p:sp>
          <p:nvSpPr>
            <p:cNvPr id="34" name="TextBox 33"/>
            <p:cNvSpPr txBox="1">
              <a:spLocks noChangeArrowheads="1"/>
            </p:cNvSpPr>
            <p:nvPr/>
          </p:nvSpPr>
          <p:spPr bwMode="auto">
            <a:xfrm>
              <a:off x="675034"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35" name="TextBox 11"/>
            <p:cNvSpPr txBox="1">
              <a:spLocks noChangeArrowheads="1"/>
            </p:cNvSpPr>
            <p:nvPr/>
          </p:nvSpPr>
          <p:spPr bwMode="auto">
            <a:xfrm>
              <a:off x="-362770"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grpSp>
      <p:sp>
        <p:nvSpPr>
          <p:cNvPr id="36" name="TextBox 11"/>
          <p:cNvSpPr txBox="1">
            <a:spLocks noChangeArrowheads="1"/>
          </p:cNvSpPr>
          <p:nvPr/>
        </p:nvSpPr>
        <p:spPr bwMode="auto">
          <a:xfrm flipH="1">
            <a:off x="912971" y="786408"/>
            <a:ext cx="1457325" cy="33813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smtClean="0">
                <a:solidFill>
                  <a:schemeClr val="bg1"/>
                </a:solidFill>
                <a:latin typeface="微软雅黑" pitchFamily="34" charset="-122"/>
                <a:ea typeface="微软雅黑" pitchFamily="34" charset="-122"/>
              </a:rPr>
              <a:t>点击添加文本    </a:t>
            </a:r>
            <a:endParaRPr lang="en-US" altLang="zh-CN" sz="1600" b="1" kern="0" dirty="0" smtClean="0">
              <a:solidFill>
                <a:schemeClr val="bg1"/>
              </a:solidFill>
              <a:latin typeface="微软雅黑" pitchFamily="34" charset="-122"/>
              <a:ea typeface="微软雅黑" pitchFamily="34" charset="-122"/>
            </a:endParaRPr>
          </a:p>
        </p:txBody>
      </p:sp>
      <p:grpSp>
        <p:nvGrpSpPr>
          <p:cNvPr id="37" name="组合 44"/>
          <p:cNvGrpSpPr>
            <a:grpSpLocks/>
          </p:cNvGrpSpPr>
          <p:nvPr/>
        </p:nvGrpSpPr>
        <p:grpSpPr bwMode="auto">
          <a:xfrm flipH="1">
            <a:off x="6086634" y="1923058"/>
            <a:ext cx="2184400" cy="463550"/>
            <a:chOff x="-362770" y="3102960"/>
            <a:chExt cx="2183514" cy="463550"/>
          </a:xfrm>
        </p:grpSpPr>
        <p:sp>
          <p:nvSpPr>
            <p:cNvPr id="38" name="TextBox 11"/>
            <p:cNvSpPr txBox="1">
              <a:spLocks noChangeArrowheads="1"/>
            </p:cNvSpPr>
            <p:nvPr/>
          </p:nvSpPr>
          <p:spPr bwMode="auto">
            <a:xfrm>
              <a:off x="675034"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39" name="TextBox 11"/>
            <p:cNvSpPr txBox="1">
              <a:spLocks noChangeArrowheads="1"/>
            </p:cNvSpPr>
            <p:nvPr/>
          </p:nvSpPr>
          <p:spPr bwMode="auto">
            <a:xfrm>
              <a:off x="-362770"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grpSp>
      <p:sp>
        <p:nvSpPr>
          <p:cNvPr id="40" name="TextBox 11"/>
          <p:cNvSpPr txBox="1">
            <a:spLocks noChangeArrowheads="1"/>
          </p:cNvSpPr>
          <p:nvPr/>
        </p:nvSpPr>
        <p:spPr bwMode="auto">
          <a:xfrm flipH="1">
            <a:off x="6108859" y="1507133"/>
            <a:ext cx="1457325" cy="33813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smtClean="0">
                <a:solidFill>
                  <a:schemeClr val="bg1"/>
                </a:solidFill>
                <a:latin typeface="微软雅黑" pitchFamily="34" charset="-122"/>
                <a:ea typeface="微软雅黑" pitchFamily="34" charset="-122"/>
              </a:rPr>
              <a:t>点击添加文本    </a:t>
            </a:r>
            <a:endParaRPr lang="en-US" altLang="zh-CN" sz="1600" b="1" kern="0" dirty="0" smtClean="0">
              <a:solidFill>
                <a:schemeClr val="bg1"/>
              </a:solidFill>
              <a:latin typeface="微软雅黑" pitchFamily="34" charset="-122"/>
              <a:ea typeface="微软雅黑" pitchFamily="34" charset="-122"/>
            </a:endParaRPr>
          </a:p>
        </p:txBody>
      </p:sp>
      <p:grpSp>
        <p:nvGrpSpPr>
          <p:cNvPr id="41" name="组合 44"/>
          <p:cNvGrpSpPr>
            <a:grpSpLocks/>
          </p:cNvGrpSpPr>
          <p:nvPr/>
        </p:nvGrpSpPr>
        <p:grpSpPr bwMode="auto">
          <a:xfrm flipH="1">
            <a:off x="6213634" y="3667720"/>
            <a:ext cx="2184400" cy="463550"/>
            <a:chOff x="-362770" y="3102960"/>
            <a:chExt cx="2183514" cy="463550"/>
          </a:xfrm>
        </p:grpSpPr>
        <p:sp>
          <p:nvSpPr>
            <p:cNvPr id="42" name="TextBox 11"/>
            <p:cNvSpPr txBox="1">
              <a:spLocks noChangeArrowheads="1"/>
            </p:cNvSpPr>
            <p:nvPr/>
          </p:nvSpPr>
          <p:spPr bwMode="auto">
            <a:xfrm>
              <a:off x="675034"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43" name="TextBox 11"/>
            <p:cNvSpPr txBox="1">
              <a:spLocks noChangeArrowheads="1"/>
            </p:cNvSpPr>
            <p:nvPr/>
          </p:nvSpPr>
          <p:spPr bwMode="auto">
            <a:xfrm>
              <a:off x="-362770"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grpSp>
      <p:sp>
        <p:nvSpPr>
          <p:cNvPr id="44" name="TextBox 11"/>
          <p:cNvSpPr txBox="1">
            <a:spLocks noChangeArrowheads="1"/>
          </p:cNvSpPr>
          <p:nvPr/>
        </p:nvSpPr>
        <p:spPr bwMode="auto">
          <a:xfrm flipH="1">
            <a:off x="6235859" y="3250208"/>
            <a:ext cx="1455737" cy="339725"/>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smtClean="0">
                <a:solidFill>
                  <a:schemeClr val="bg1"/>
                </a:solidFill>
                <a:latin typeface="微软雅黑" pitchFamily="34" charset="-122"/>
                <a:ea typeface="微软雅黑" pitchFamily="34" charset="-122"/>
              </a:rPr>
              <a:t>点击添加文本    </a:t>
            </a:r>
            <a:endParaRPr lang="en-US" altLang="zh-CN" sz="1600" b="1" kern="0" dirty="0" smtClean="0">
              <a:solidFill>
                <a:schemeClr val="bg1"/>
              </a:solidFill>
              <a:latin typeface="微软雅黑" pitchFamily="34" charset="-122"/>
              <a:ea typeface="微软雅黑" pitchFamily="34" charset="-122"/>
            </a:endParaRPr>
          </a:p>
        </p:txBody>
      </p:sp>
      <p:grpSp>
        <p:nvGrpSpPr>
          <p:cNvPr id="45" name="组合 44"/>
          <p:cNvGrpSpPr>
            <a:grpSpLocks/>
          </p:cNvGrpSpPr>
          <p:nvPr/>
        </p:nvGrpSpPr>
        <p:grpSpPr bwMode="auto">
          <a:xfrm flipH="1">
            <a:off x="866934" y="2915245"/>
            <a:ext cx="2184400" cy="463550"/>
            <a:chOff x="-362770" y="3102960"/>
            <a:chExt cx="2183514" cy="463550"/>
          </a:xfrm>
        </p:grpSpPr>
        <p:sp>
          <p:nvSpPr>
            <p:cNvPr id="46" name="TextBox 11"/>
            <p:cNvSpPr txBox="1">
              <a:spLocks noChangeArrowheads="1"/>
            </p:cNvSpPr>
            <p:nvPr/>
          </p:nvSpPr>
          <p:spPr bwMode="auto">
            <a:xfrm>
              <a:off x="675034"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sp>
          <p:nvSpPr>
            <p:cNvPr id="47" name="TextBox 11"/>
            <p:cNvSpPr txBox="1">
              <a:spLocks noChangeArrowheads="1"/>
            </p:cNvSpPr>
            <p:nvPr/>
          </p:nvSpPr>
          <p:spPr bwMode="auto">
            <a:xfrm>
              <a:off x="-362770"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    </a:t>
              </a:r>
              <a:endParaRPr lang="en-US" altLang="zh-CN" sz="1200" kern="0" dirty="0" smtClean="0">
                <a:solidFill>
                  <a:schemeClr val="bg1"/>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solidFill>
                  <a:latin typeface="微软雅黑" pitchFamily="34" charset="-122"/>
                  <a:ea typeface="微软雅黑" pitchFamily="34" charset="-122"/>
                </a:rPr>
                <a:t>点击添加文本</a:t>
              </a:r>
              <a:endParaRPr lang="en-US" altLang="zh-CN" sz="1200" kern="0" dirty="0" smtClean="0">
                <a:solidFill>
                  <a:schemeClr val="bg1"/>
                </a:solidFill>
                <a:latin typeface="微软雅黑" pitchFamily="34" charset="-122"/>
                <a:ea typeface="微软雅黑" pitchFamily="34" charset="-122"/>
              </a:endParaRPr>
            </a:p>
          </p:txBody>
        </p:sp>
      </p:grpSp>
      <p:sp>
        <p:nvSpPr>
          <p:cNvPr id="48" name="TextBox 11"/>
          <p:cNvSpPr txBox="1">
            <a:spLocks noChangeArrowheads="1"/>
          </p:cNvSpPr>
          <p:nvPr/>
        </p:nvSpPr>
        <p:spPr bwMode="auto">
          <a:xfrm flipH="1">
            <a:off x="889159" y="2497733"/>
            <a:ext cx="1455737" cy="33813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smtClean="0">
                <a:solidFill>
                  <a:schemeClr val="bg1"/>
                </a:solidFill>
                <a:latin typeface="微软雅黑" pitchFamily="34" charset="-122"/>
                <a:ea typeface="微软雅黑" pitchFamily="34" charset="-122"/>
              </a:rPr>
              <a:t>点击添加文本    </a:t>
            </a:r>
            <a:endParaRPr lang="en-US" altLang="zh-CN" sz="1600" b="1" kern="0" dirty="0" smtClean="0">
              <a:solidFill>
                <a:schemeClr val="bg1"/>
              </a:solidFill>
              <a:latin typeface="微软雅黑" pitchFamily="34" charset="-122"/>
              <a:ea typeface="微软雅黑" pitchFamily="34" charset="-122"/>
            </a:endParaRPr>
          </a:p>
        </p:txBody>
      </p:sp>
      <p:cxnSp>
        <p:nvCxnSpPr>
          <p:cNvPr id="49" name="直接连接符 48"/>
          <p:cNvCxnSpPr/>
          <p:nvPr/>
        </p:nvCxnSpPr>
        <p:spPr>
          <a:xfrm flipH="1">
            <a:off x="912971" y="1667470"/>
            <a:ext cx="3246438" cy="0"/>
          </a:xfrm>
          <a:prstGeom prst="line">
            <a:avLst/>
          </a:prstGeom>
          <a:noFill/>
          <a:ln w="12700" cap="flat" cmpd="sng" algn="ctr">
            <a:solidFill>
              <a:schemeClr val="tx2">
                <a:lumMod val="40000"/>
                <a:lumOff val="60000"/>
              </a:schemeClr>
            </a:solidFill>
            <a:prstDash val="sysDot"/>
            <a:headEnd type="oval"/>
            <a:tailEnd type="oval"/>
          </a:ln>
          <a:effectLst/>
        </p:spPr>
      </p:cxnSp>
      <p:cxnSp>
        <p:nvCxnSpPr>
          <p:cNvPr id="50" name="直接连接符 49"/>
          <p:cNvCxnSpPr/>
          <p:nvPr/>
        </p:nvCxnSpPr>
        <p:spPr>
          <a:xfrm flipH="1">
            <a:off x="5815171" y="2386608"/>
            <a:ext cx="2547938" cy="0"/>
          </a:xfrm>
          <a:prstGeom prst="line">
            <a:avLst/>
          </a:prstGeom>
          <a:noFill/>
          <a:ln w="12700" cap="flat" cmpd="sng" algn="ctr">
            <a:solidFill>
              <a:srgbClr val="FF66FF"/>
            </a:solidFill>
            <a:prstDash val="sysDot"/>
            <a:headEnd type="oval"/>
            <a:tailEnd type="oval"/>
          </a:ln>
          <a:effectLst/>
        </p:spPr>
      </p:cxnSp>
      <p:cxnSp>
        <p:nvCxnSpPr>
          <p:cNvPr id="51" name="直接连接符 50"/>
          <p:cNvCxnSpPr/>
          <p:nvPr/>
        </p:nvCxnSpPr>
        <p:spPr>
          <a:xfrm flipH="1" flipV="1">
            <a:off x="5094446" y="4131270"/>
            <a:ext cx="3263900" cy="6350"/>
          </a:xfrm>
          <a:prstGeom prst="line">
            <a:avLst/>
          </a:prstGeom>
          <a:noFill/>
          <a:ln w="12700" cap="flat" cmpd="sng" algn="ctr">
            <a:solidFill>
              <a:srgbClr val="FFFF00"/>
            </a:solidFill>
            <a:prstDash val="sysDot"/>
            <a:headEnd type="oval"/>
            <a:tailEnd type="oval"/>
          </a:ln>
          <a:effectLst/>
        </p:spPr>
      </p:cxnSp>
      <p:sp>
        <p:nvSpPr>
          <p:cNvPr id="52" name="心形 17"/>
          <p:cNvSpPr/>
          <p:nvPr/>
        </p:nvSpPr>
        <p:spPr>
          <a:xfrm>
            <a:off x="3508261" y="2569830"/>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10624"/>
              <a:gd name="connsiteY0" fmla="*/ 327941 h 1363056"/>
              <a:gd name="connsiteX1" fmla="*/ 741448 w 1410624"/>
              <a:gd name="connsiteY1" fmla="*/ 1363056 h 1363056"/>
              <a:gd name="connsiteX2" fmla="*/ 741448 w 1410624"/>
              <a:gd name="connsiteY2" fmla="*/ 327941 h 1363056"/>
              <a:gd name="connsiteX0" fmla="*/ 741448 w 743461"/>
              <a:gd name="connsiteY0" fmla="*/ 327941 h 1363056"/>
              <a:gd name="connsiteX1" fmla="*/ 741448 w 743461"/>
              <a:gd name="connsiteY1" fmla="*/ 1363056 h 1363056"/>
              <a:gd name="connsiteX2" fmla="*/ 741448 w 743461"/>
              <a:gd name="connsiteY2" fmla="*/ 327941 h 1363056"/>
              <a:gd name="connsiteX0" fmla="*/ 741448 w 741588"/>
              <a:gd name="connsiteY0" fmla="*/ 327941 h 1363056"/>
              <a:gd name="connsiteX1" fmla="*/ 741448 w 741588"/>
              <a:gd name="connsiteY1" fmla="*/ 1363056 h 1363056"/>
              <a:gd name="connsiteX2" fmla="*/ 741448 w 741588"/>
              <a:gd name="connsiteY2" fmla="*/ 327941 h 1363056"/>
              <a:gd name="connsiteX0" fmla="*/ 741448 w 741787"/>
              <a:gd name="connsiteY0" fmla="*/ 327941 h 1363056"/>
              <a:gd name="connsiteX1" fmla="*/ 741448 w 741787"/>
              <a:gd name="connsiteY1" fmla="*/ 1363056 h 1363056"/>
              <a:gd name="connsiteX2" fmla="*/ 741448 w 741787"/>
              <a:gd name="connsiteY2" fmla="*/ 327941 h 1363056"/>
            </a:gdLst>
            <a:ahLst/>
            <a:cxnLst>
              <a:cxn ang="0">
                <a:pos x="connsiteX0" y="connsiteY0"/>
              </a:cxn>
              <a:cxn ang="0">
                <a:pos x="connsiteX1" y="connsiteY1"/>
              </a:cxn>
              <a:cxn ang="0">
                <a:pos x="connsiteX2" y="connsiteY2"/>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adFill>
            <a:gsLst>
              <a:gs pos="100000">
                <a:srgbClr val="B4E664"/>
              </a:gs>
              <a:gs pos="0">
                <a:srgbClr val="0F9605">
                  <a:alpha val="85098"/>
                </a:srgbClr>
              </a:gs>
            </a:gsLst>
            <a:lin ang="16800000" scaled="0"/>
          </a:gradFill>
          <a:ln w="25400" cap="flat" cmpd="sng" algn="ctr">
            <a:noFill/>
            <a:prstDash val="solid"/>
          </a:ln>
          <a:effectLst/>
          <a:scene3d>
            <a:camera prst="orthographicFront">
              <a:rot lat="0" lon="0" rev="5400000"/>
            </a:camera>
            <a:lightRig rig="threePt" dir="t"/>
          </a:scene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cxnSp>
        <p:nvCxnSpPr>
          <p:cNvPr id="53" name="直接连接符 52"/>
          <p:cNvCxnSpPr/>
          <p:nvPr/>
        </p:nvCxnSpPr>
        <p:spPr>
          <a:xfrm flipH="1">
            <a:off x="912971" y="3455717"/>
            <a:ext cx="2593975" cy="0"/>
          </a:xfrm>
          <a:prstGeom prst="line">
            <a:avLst/>
          </a:prstGeom>
          <a:noFill/>
          <a:ln w="12700" cap="flat" cmpd="sng" algn="ctr">
            <a:solidFill>
              <a:srgbClr val="99FF66"/>
            </a:solidFill>
            <a:prstDash val="sysDot"/>
            <a:headEnd type="oval"/>
            <a:tailEnd type="oval"/>
          </a:ln>
          <a:effectLst/>
        </p:spPr>
      </p:cxnSp>
    </p:spTree>
    <p:extLst>
      <p:ext uri="{BB962C8B-B14F-4D97-AF65-F5344CB8AC3E}">
        <p14:creationId xmlns:p14="http://schemas.microsoft.com/office/powerpoint/2010/main" val="3062342421"/>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childTnLst>
                                </p:cTn>
                              </p:par>
                            </p:childTnLst>
                          </p:cTn>
                        </p:par>
                        <p:par>
                          <p:cTn id="53" fill="hold">
                            <p:stCondLst>
                              <p:cond delay="500"/>
                            </p:stCondLst>
                            <p:childTnLst>
                              <p:par>
                                <p:cTn id="54" presetID="5" presetClass="entr" presetSubtype="10"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checkerboard(across)">
                                      <p:cBhvr>
                                        <p:cTn id="56" dur="500"/>
                                        <p:tgtEl>
                                          <p:spTgt spid="49"/>
                                        </p:tgtEl>
                                      </p:cBhvr>
                                    </p:animEffect>
                                  </p:childTnLst>
                                </p:cTn>
                              </p:par>
                              <p:par>
                                <p:cTn id="57" presetID="5" presetClass="entr" presetSubtype="1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checkerboard(across)">
                                      <p:cBhvr>
                                        <p:cTn id="59" dur="500"/>
                                        <p:tgtEl>
                                          <p:spTgt spid="33"/>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checkerboard(across)">
                                      <p:cBhvr>
                                        <p:cTn id="62" dur="500"/>
                                        <p:tgtEl>
                                          <p:spTgt spid="36"/>
                                        </p:tgtEl>
                                      </p:cBhvr>
                                    </p:animEffect>
                                  </p:childTnLst>
                                </p:cTn>
                              </p:par>
                            </p:childTnLst>
                          </p:cTn>
                        </p:par>
                        <p:par>
                          <p:cTn id="63" fill="hold">
                            <p:stCondLst>
                              <p:cond delay="1000"/>
                            </p:stCondLst>
                            <p:childTnLst>
                              <p:par>
                                <p:cTn id="64" presetID="5" presetClass="entr" presetSubtype="10"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checkerboard(across)">
                                      <p:cBhvr>
                                        <p:cTn id="66" dur="500"/>
                                        <p:tgtEl>
                                          <p:spTgt spid="45"/>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checkerboard(across)">
                                      <p:cBhvr>
                                        <p:cTn id="69" dur="500"/>
                                        <p:tgtEl>
                                          <p:spTgt spid="48"/>
                                        </p:tgtEl>
                                      </p:cBhvr>
                                    </p:animEffect>
                                  </p:childTnLst>
                                </p:cTn>
                              </p:par>
                              <p:par>
                                <p:cTn id="70" presetID="5" presetClass="entr" presetSubtype="10" fill="hold"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checkerboard(across)">
                                      <p:cBhvr>
                                        <p:cTn id="72" dur="500"/>
                                        <p:tgtEl>
                                          <p:spTgt spid="53"/>
                                        </p:tgtEl>
                                      </p:cBhvr>
                                    </p:animEffect>
                                  </p:childTnLst>
                                </p:cTn>
                              </p:par>
                            </p:childTnLst>
                          </p:cTn>
                        </p:par>
                        <p:par>
                          <p:cTn id="73" fill="hold">
                            <p:stCondLst>
                              <p:cond delay="1500"/>
                            </p:stCondLst>
                            <p:childTnLst>
                              <p:par>
                                <p:cTn id="74" presetID="5" presetClass="entr" presetSubtype="10"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checkerboard(across)">
                                      <p:cBhvr>
                                        <p:cTn id="76" dur="500"/>
                                        <p:tgtEl>
                                          <p:spTgt spid="37"/>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checkerboard(across)">
                                      <p:cBhvr>
                                        <p:cTn id="79" dur="500"/>
                                        <p:tgtEl>
                                          <p:spTgt spid="40"/>
                                        </p:tgtEl>
                                      </p:cBhvr>
                                    </p:animEffect>
                                  </p:childTnLst>
                                </p:cTn>
                              </p:par>
                              <p:par>
                                <p:cTn id="80" presetID="5" presetClass="entr" presetSubtype="10"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checkerboard(across)">
                                      <p:cBhvr>
                                        <p:cTn id="82" dur="500"/>
                                        <p:tgtEl>
                                          <p:spTgt spid="50"/>
                                        </p:tgtEl>
                                      </p:cBhvr>
                                    </p:animEffect>
                                  </p:childTnLst>
                                </p:cTn>
                              </p:par>
                            </p:childTnLst>
                          </p:cTn>
                        </p:par>
                        <p:par>
                          <p:cTn id="83" fill="hold">
                            <p:stCondLst>
                              <p:cond delay="2000"/>
                            </p:stCondLst>
                            <p:childTnLst>
                              <p:par>
                                <p:cTn id="84" presetID="5" presetClass="entr" presetSubtype="10" fill="hold"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checkerboard(across)">
                                      <p:cBhvr>
                                        <p:cTn id="86" dur="500"/>
                                        <p:tgtEl>
                                          <p:spTgt spid="41"/>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checkerboard(across)">
                                      <p:cBhvr>
                                        <p:cTn id="89" dur="500"/>
                                        <p:tgtEl>
                                          <p:spTgt spid="44"/>
                                        </p:tgtEl>
                                      </p:cBhvr>
                                    </p:animEffect>
                                  </p:childTnLst>
                                </p:cTn>
                              </p:par>
                              <p:par>
                                <p:cTn id="90" presetID="5" presetClass="entr" presetSubtype="10" fill="hold"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checkerboard(across)">
                                      <p:cBhvr>
                                        <p:cTn id="9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36" grpId="0"/>
      <p:bldP spid="40" grpId="0"/>
      <p:bldP spid="44" grpId="0"/>
      <p:bldP spid="48" grpId="0"/>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65"/>
          <p:cNvGrpSpPr/>
          <p:nvPr/>
        </p:nvGrpSpPr>
        <p:grpSpPr>
          <a:xfrm>
            <a:off x="3477135" y="771550"/>
            <a:ext cx="859770" cy="861945"/>
            <a:chOff x="4066391" y="1925619"/>
            <a:chExt cx="1102286" cy="1105075"/>
          </a:xfrm>
        </p:grpSpPr>
        <p:sp>
          <p:nvSpPr>
            <p:cNvPr id="17" name="任意多边形 16"/>
            <p:cNvSpPr/>
            <p:nvPr/>
          </p:nvSpPr>
          <p:spPr>
            <a:xfrm>
              <a:off x="4071397" y="2247604"/>
              <a:ext cx="1097280" cy="279699"/>
            </a:xfrm>
            <a:custGeom>
              <a:avLst/>
              <a:gdLst>
                <a:gd name="connsiteX0" fmla="*/ 0 w 1097280"/>
                <a:gd name="connsiteY0" fmla="*/ 10758 h 279699"/>
                <a:gd name="connsiteX1" fmla="*/ 0 w 1097280"/>
                <a:gd name="connsiteY1" fmla="*/ 279699 h 279699"/>
                <a:gd name="connsiteX2" fmla="*/ 1097280 w 1097280"/>
                <a:gd name="connsiteY2" fmla="*/ 279699 h 279699"/>
                <a:gd name="connsiteX3" fmla="*/ 1097280 w 1097280"/>
                <a:gd name="connsiteY3" fmla="*/ 0 h 279699"/>
                <a:gd name="connsiteX4" fmla="*/ 0 w 1097280"/>
                <a:gd name="connsiteY4" fmla="*/ 10758 h 27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279699">
                  <a:moveTo>
                    <a:pt x="0" y="10758"/>
                  </a:moveTo>
                  <a:lnTo>
                    <a:pt x="0" y="279699"/>
                  </a:lnTo>
                  <a:lnTo>
                    <a:pt x="1097280" y="279699"/>
                  </a:lnTo>
                  <a:lnTo>
                    <a:pt x="1097280" y="0"/>
                  </a:lnTo>
                  <a:lnTo>
                    <a:pt x="0" y="10758"/>
                  </a:lnTo>
                  <a:close/>
                </a:path>
              </a:pathLst>
            </a:custGeom>
            <a:solidFill>
              <a:sysClr val="window" lastClr="FFFFFF">
                <a:lumMod val="85000"/>
              </a:sysClr>
            </a:solidFill>
            <a:ln w="31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8" name="任意多边形 17"/>
            <p:cNvSpPr/>
            <p:nvPr/>
          </p:nvSpPr>
          <p:spPr>
            <a:xfrm>
              <a:off x="4066391" y="1925619"/>
              <a:ext cx="1097280" cy="839096"/>
            </a:xfrm>
            <a:custGeom>
              <a:avLst/>
              <a:gdLst>
                <a:gd name="connsiteX0" fmla="*/ 559397 w 1097280"/>
                <a:gd name="connsiteY0" fmla="*/ 0 h 839096"/>
                <a:gd name="connsiteX1" fmla="*/ 0 w 1097280"/>
                <a:gd name="connsiteY1" fmla="*/ 333487 h 839096"/>
                <a:gd name="connsiteX2" fmla="*/ 258183 w 1097280"/>
                <a:gd name="connsiteY2" fmla="*/ 344245 h 839096"/>
                <a:gd name="connsiteX3" fmla="*/ 215153 w 1097280"/>
                <a:gd name="connsiteY3" fmla="*/ 828339 h 839096"/>
                <a:gd name="connsiteX4" fmla="*/ 871369 w 1097280"/>
                <a:gd name="connsiteY4" fmla="*/ 839096 h 839096"/>
                <a:gd name="connsiteX5" fmla="*/ 839096 w 1097280"/>
                <a:gd name="connsiteY5" fmla="*/ 322729 h 839096"/>
                <a:gd name="connsiteX6" fmla="*/ 1097280 w 1097280"/>
                <a:gd name="connsiteY6" fmla="*/ 322729 h 839096"/>
                <a:gd name="connsiteX7" fmla="*/ 559397 w 1097280"/>
                <a:gd name="connsiteY7" fmla="*/ 0 h 83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280" h="839096">
                  <a:moveTo>
                    <a:pt x="559397" y="0"/>
                  </a:moveTo>
                  <a:lnTo>
                    <a:pt x="0" y="333487"/>
                  </a:lnTo>
                  <a:lnTo>
                    <a:pt x="258183" y="344245"/>
                  </a:lnTo>
                  <a:lnTo>
                    <a:pt x="215153" y="828339"/>
                  </a:lnTo>
                  <a:lnTo>
                    <a:pt x="871369" y="839096"/>
                  </a:lnTo>
                  <a:lnTo>
                    <a:pt x="839096" y="322729"/>
                  </a:lnTo>
                  <a:lnTo>
                    <a:pt x="1097280" y="322729"/>
                  </a:lnTo>
                  <a:lnTo>
                    <a:pt x="559397" y="0"/>
                  </a:lnTo>
                  <a:close/>
                </a:path>
              </a:pathLst>
            </a:custGeom>
            <a:gradFill flip="none" rotWithShape="1">
              <a:gsLst>
                <a:gs pos="0">
                  <a:sysClr val="window" lastClr="FFFFFF">
                    <a:lumMod val="65000"/>
                  </a:sysClr>
                </a:gs>
                <a:gs pos="100000">
                  <a:sysClr val="window" lastClr="FFFFFF">
                    <a:lumMod val="95000"/>
                  </a:sysClr>
                </a:gs>
                <a:gs pos="55000">
                  <a:sysClr val="window" lastClr="FFFFFF">
                    <a:lumMod val="85000"/>
                  </a:sysClr>
                </a:gs>
              </a:gsLst>
              <a:lin ang="5400000" scaled="1"/>
              <a:tileRect/>
            </a:gradFill>
            <a:ln w="3175" cap="flat" cmpd="sng" algn="ctr">
              <a:solidFill>
                <a:sysClr val="window" lastClr="FFFFFF"/>
              </a:solidFill>
              <a:prstDash val="solid"/>
            </a:ln>
            <a:effectLst/>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9" name="矩形 18"/>
            <p:cNvSpPr/>
            <p:nvPr/>
          </p:nvSpPr>
          <p:spPr>
            <a:xfrm>
              <a:off x="4272992" y="2755326"/>
              <a:ext cx="661499" cy="275368"/>
            </a:xfrm>
            <a:prstGeom prst="rect">
              <a:avLst/>
            </a:prstGeom>
            <a:solidFill>
              <a:sysClr val="window" lastClr="FFFFFF">
                <a:lumMod val="50000"/>
              </a:sysClr>
            </a:solidFill>
            <a:ln w="31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grpSp>
      <p:grpSp>
        <p:nvGrpSpPr>
          <p:cNvPr id="20" name="组合 66"/>
          <p:cNvGrpSpPr/>
          <p:nvPr/>
        </p:nvGrpSpPr>
        <p:grpSpPr>
          <a:xfrm flipH="1">
            <a:off x="4180754" y="1206236"/>
            <a:ext cx="1800089" cy="719939"/>
            <a:chOff x="1947553" y="2434442"/>
            <a:chExt cx="2300504" cy="923012"/>
          </a:xfrm>
        </p:grpSpPr>
        <p:sp>
          <p:nvSpPr>
            <p:cNvPr id="21" name="任意多边形 20"/>
            <p:cNvSpPr/>
            <p:nvPr/>
          </p:nvSpPr>
          <p:spPr>
            <a:xfrm>
              <a:off x="2477955" y="2436073"/>
              <a:ext cx="739896" cy="921381"/>
            </a:xfrm>
            <a:custGeom>
              <a:avLst/>
              <a:gdLst>
                <a:gd name="connsiteX0" fmla="*/ 0 w 739896"/>
                <a:gd name="connsiteY0" fmla="*/ 600294 h 921381"/>
                <a:gd name="connsiteX1" fmla="*/ 41880 w 739896"/>
                <a:gd name="connsiteY1" fmla="*/ 921381 h 921381"/>
                <a:gd name="connsiteX2" fmla="*/ 739896 w 739896"/>
                <a:gd name="connsiteY2" fmla="*/ 293167 h 921381"/>
                <a:gd name="connsiteX3" fmla="*/ 704995 w 739896"/>
                <a:gd name="connsiteY3" fmla="*/ 0 h 921381"/>
                <a:gd name="connsiteX4" fmla="*/ 0 w 739896"/>
                <a:gd name="connsiteY4" fmla="*/ 600294 h 9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96" h="921381">
                  <a:moveTo>
                    <a:pt x="0" y="600294"/>
                  </a:moveTo>
                  <a:lnTo>
                    <a:pt x="41880" y="921381"/>
                  </a:lnTo>
                  <a:lnTo>
                    <a:pt x="739896" y="293167"/>
                  </a:lnTo>
                  <a:lnTo>
                    <a:pt x="704995" y="0"/>
                  </a:lnTo>
                  <a:lnTo>
                    <a:pt x="0" y="600294"/>
                  </a:lnTo>
                  <a:close/>
                </a:path>
              </a:pathLst>
            </a:custGeom>
            <a:solidFill>
              <a:srgbClr val="119707"/>
            </a:soli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22" name="任意多边形 21"/>
            <p:cNvSpPr/>
            <p:nvPr/>
          </p:nvSpPr>
          <p:spPr>
            <a:xfrm>
              <a:off x="1947553" y="2541319"/>
              <a:ext cx="570016" cy="807523"/>
            </a:xfrm>
            <a:custGeom>
              <a:avLst/>
              <a:gdLst>
                <a:gd name="connsiteX0" fmla="*/ 0 w 570016"/>
                <a:gd name="connsiteY0" fmla="*/ 0 h 807523"/>
                <a:gd name="connsiteX1" fmla="*/ 47502 w 570016"/>
                <a:gd name="connsiteY1" fmla="*/ 308759 h 807523"/>
                <a:gd name="connsiteX2" fmla="*/ 570016 w 570016"/>
                <a:gd name="connsiteY2" fmla="*/ 807523 h 807523"/>
                <a:gd name="connsiteX3" fmla="*/ 534390 w 570016"/>
                <a:gd name="connsiteY3" fmla="*/ 510639 h 807523"/>
                <a:gd name="connsiteX4" fmla="*/ 0 w 570016"/>
                <a:gd name="connsiteY4" fmla="*/ 0 h 80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016" h="807523">
                  <a:moveTo>
                    <a:pt x="0" y="0"/>
                  </a:moveTo>
                  <a:lnTo>
                    <a:pt x="47502" y="308759"/>
                  </a:lnTo>
                  <a:lnTo>
                    <a:pt x="570016" y="807523"/>
                  </a:lnTo>
                  <a:lnTo>
                    <a:pt x="534390" y="510639"/>
                  </a:lnTo>
                  <a:lnTo>
                    <a:pt x="0" y="0"/>
                  </a:lnTo>
                  <a:close/>
                </a:path>
              </a:pathLst>
            </a:custGeom>
            <a:gradFill flip="none" rotWithShape="1">
              <a:gsLst>
                <a:gs pos="18000">
                  <a:srgbClr val="119707"/>
                </a:gs>
                <a:gs pos="67000">
                  <a:srgbClr val="8AD53F"/>
                </a:gs>
                <a:gs pos="100000">
                  <a:srgbClr val="BCEB6F"/>
                </a:gs>
              </a:gsLst>
              <a:lin ang="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23" name="任意多边形 22"/>
            <p:cNvSpPr/>
            <p:nvPr/>
          </p:nvSpPr>
          <p:spPr>
            <a:xfrm>
              <a:off x="1947553" y="2434442"/>
              <a:ext cx="2280063" cy="605641"/>
            </a:xfrm>
            <a:custGeom>
              <a:avLst/>
              <a:gdLst>
                <a:gd name="connsiteX0" fmla="*/ 1995055 w 2280063"/>
                <a:gd name="connsiteY0" fmla="*/ 605641 h 605641"/>
                <a:gd name="connsiteX1" fmla="*/ 760021 w 2280063"/>
                <a:gd name="connsiteY1" fmla="*/ 403761 h 605641"/>
                <a:gd name="connsiteX2" fmla="*/ 534390 w 2280063"/>
                <a:gd name="connsiteY2" fmla="*/ 605641 h 605641"/>
                <a:gd name="connsiteX3" fmla="*/ 0 w 2280063"/>
                <a:gd name="connsiteY3" fmla="*/ 106877 h 605641"/>
                <a:gd name="connsiteX4" fmla="*/ 1246909 w 2280063"/>
                <a:gd name="connsiteY4" fmla="*/ 0 h 605641"/>
                <a:gd name="connsiteX5" fmla="*/ 1092530 w 2280063"/>
                <a:gd name="connsiteY5" fmla="*/ 118753 h 605641"/>
                <a:gd name="connsiteX6" fmla="*/ 2280063 w 2280063"/>
                <a:gd name="connsiteY6" fmla="*/ 308758 h 605641"/>
                <a:gd name="connsiteX7" fmla="*/ 1995055 w 2280063"/>
                <a:gd name="connsiteY7" fmla="*/ 605641 h 60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063" h="605641">
                  <a:moveTo>
                    <a:pt x="1995055" y="605641"/>
                  </a:moveTo>
                  <a:lnTo>
                    <a:pt x="760021" y="403761"/>
                  </a:lnTo>
                  <a:lnTo>
                    <a:pt x="534390" y="605641"/>
                  </a:lnTo>
                  <a:lnTo>
                    <a:pt x="0" y="106877"/>
                  </a:lnTo>
                  <a:lnTo>
                    <a:pt x="1246909" y="0"/>
                  </a:lnTo>
                  <a:lnTo>
                    <a:pt x="1092530" y="118753"/>
                  </a:lnTo>
                  <a:lnTo>
                    <a:pt x="2280063" y="308758"/>
                  </a:lnTo>
                  <a:lnTo>
                    <a:pt x="1995055" y="605641"/>
                  </a:lnTo>
                  <a:close/>
                </a:path>
              </a:pathLst>
            </a:custGeom>
            <a:gradFill flip="none" rotWithShape="1">
              <a:gsLst>
                <a:gs pos="18000">
                  <a:srgbClr val="119707"/>
                </a:gs>
                <a:gs pos="67000">
                  <a:srgbClr val="8AD53F"/>
                </a:gs>
                <a:gs pos="100000">
                  <a:srgbClr val="BCEB6F"/>
                </a:gs>
              </a:gsLst>
              <a:lin ang="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24" name="任意多边形 23"/>
            <p:cNvSpPr/>
            <p:nvPr/>
          </p:nvSpPr>
          <p:spPr>
            <a:xfrm>
              <a:off x="2708298" y="2833429"/>
              <a:ext cx="1270389" cy="495590"/>
            </a:xfrm>
            <a:custGeom>
              <a:avLst/>
              <a:gdLst>
                <a:gd name="connsiteX0" fmla="*/ 0 w 1270388"/>
                <a:gd name="connsiteY0" fmla="*/ 0 h 495591"/>
                <a:gd name="connsiteX1" fmla="*/ 27921 w 1270388"/>
                <a:gd name="connsiteY1" fmla="*/ 314107 h 495591"/>
                <a:gd name="connsiteX2" fmla="*/ 1270388 w 1270388"/>
                <a:gd name="connsiteY2" fmla="*/ 495591 h 495591"/>
                <a:gd name="connsiteX3" fmla="*/ 1242467 w 1270388"/>
                <a:gd name="connsiteY3" fmla="*/ 202425 h 495591"/>
                <a:gd name="connsiteX4" fmla="*/ 0 w 1270388"/>
                <a:gd name="connsiteY4" fmla="*/ 0 h 495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388" h="495591">
                  <a:moveTo>
                    <a:pt x="0" y="0"/>
                  </a:moveTo>
                  <a:lnTo>
                    <a:pt x="27921" y="314107"/>
                  </a:lnTo>
                  <a:lnTo>
                    <a:pt x="1270388" y="495591"/>
                  </a:lnTo>
                  <a:lnTo>
                    <a:pt x="1242467" y="202425"/>
                  </a:lnTo>
                  <a:lnTo>
                    <a:pt x="0" y="0"/>
                  </a:lnTo>
                  <a:close/>
                </a:path>
              </a:pathLst>
            </a:custGeom>
            <a:gradFill flip="none" rotWithShape="1">
              <a:gsLst>
                <a:gs pos="18000">
                  <a:srgbClr val="119707"/>
                </a:gs>
                <a:gs pos="67000">
                  <a:srgbClr val="8AD53F"/>
                </a:gs>
                <a:gs pos="100000">
                  <a:srgbClr val="BCEB6F"/>
                </a:gs>
              </a:gsLst>
              <a:lin ang="1080000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25" name="任意多边形 24"/>
            <p:cNvSpPr/>
            <p:nvPr/>
          </p:nvSpPr>
          <p:spPr>
            <a:xfrm>
              <a:off x="3933950" y="2737263"/>
              <a:ext cx="314107" cy="613212"/>
            </a:xfrm>
            <a:custGeom>
              <a:avLst/>
              <a:gdLst>
                <a:gd name="connsiteX0" fmla="*/ 0 w 314107"/>
                <a:gd name="connsiteY0" fmla="*/ 286187 h 579353"/>
                <a:gd name="connsiteX1" fmla="*/ 34901 w 314107"/>
                <a:gd name="connsiteY1" fmla="*/ 579353 h 579353"/>
                <a:gd name="connsiteX2" fmla="*/ 314107 w 314107"/>
                <a:gd name="connsiteY2" fmla="*/ 286187 h 579353"/>
                <a:gd name="connsiteX3" fmla="*/ 293167 w 314107"/>
                <a:gd name="connsiteY3" fmla="*/ 0 h 579353"/>
                <a:gd name="connsiteX4" fmla="*/ 0 w 314107"/>
                <a:gd name="connsiteY4" fmla="*/ 286187 h 57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07" h="579353">
                  <a:moveTo>
                    <a:pt x="0" y="286187"/>
                  </a:moveTo>
                  <a:lnTo>
                    <a:pt x="34901" y="579353"/>
                  </a:lnTo>
                  <a:lnTo>
                    <a:pt x="314107" y="286187"/>
                  </a:lnTo>
                  <a:lnTo>
                    <a:pt x="293167" y="0"/>
                  </a:lnTo>
                  <a:lnTo>
                    <a:pt x="0" y="286187"/>
                  </a:lnTo>
                  <a:close/>
                </a:path>
              </a:pathLst>
            </a:custGeom>
            <a:solidFill>
              <a:srgbClr val="BE1247"/>
            </a:solidFill>
            <a:ln w="31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grpSp>
      <p:grpSp>
        <p:nvGrpSpPr>
          <p:cNvPr id="26" name="组合 67"/>
          <p:cNvGrpSpPr/>
          <p:nvPr/>
        </p:nvGrpSpPr>
        <p:grpSpPr>
          <a:xfrm>
            <a:off x="1824466" y="1203649"/>
            <a:ext cx="1794366" cy="719939"/>
            <a:chOff x="1947553" y="2434442"/>
            <a:chExt cx="2300504" cy="923012"/>
          </a:xfrm>
        </p:grpSpPr>
        <p:sp>
          <p:nvSpPr>
            <p:cNvPr id="27" name="任意多边形 26"/>
            <p:cNvSpPr/>
            <p:nvPr/>
          </p:nvSpPr>
          <p:spPr>
            <a:xfrm>
              <a:off x="2477955" y="2436073"/>
              <a:ext cx="739896" cy="921381"/>
            </a:xfrm>
            <a:custGeom>
              <a:avLst/>
              <a:gdLst>
                <a:gd name="connsiteX0" fmla="*/ 0 w 739896"/>
                <a:gd name="connsiteY0" fmla="*/ 600294 h 921381"/>
                <a:gd name="connsiteX1" fmla="*/ 41880 w 739896"/>
                <a:gd name="connsiteY1" fmla="*/ 921381 h 921381"/>
                <a:gd name="connsiteX2" fmla="*/ 739896 w 739896"/>
                <a:gd name="connsiteY2" fmla="*/ 293167 h 921381"/>
                <a:gd name="connsiteX3" fmla="*/ 704995 w 739896"/>
                <a:gd name="connsiteY3" fmla="*/ 0 h 921381"/>
                <a:gd name="connsiteX4" fmla="*/ 0 w 739896"/>
                <a:gd name="connsiteY4" fmla="*/ 600294 h 9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96" h="921381">
                  <a:moveTo>
                    <a:pt x="0" y="600294"/>
                  </a:moveTo>
                  <a:lnTo>
                    <a:pt x="41880" y="921381"/>
                  </a:lnTo>
                  <a:lnTo>
                    <a:pt x="739896" y="293167"/>
                  </a:lnTo>
                  <a:lnTo>
                    <a:pt x="704995" y="0"/>
                  </a:lnTo>
                  <a:lnTo>
                    <a:pt x="0" y="600294"/>
                  </a:lnTo>
                  <a:close/>
                </a:path>
              </a:pathLst>
            </a:cu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28" name="任意多边形 27"/>
            <p:cNvSpPr/>
            <p:nvPr/>
          </p:nvSpPr>
          <p:spPr>
            <a:xfrm>
              <a:off x="1947553" y="2541319"/>
              <a:ext cx="570016" cy="807523"/>
            </a:xfrm>
            <a:custGeom>
              <a:avLst/>
              <a:gdLst>
                <a:gd name="connsiteX0" fmla="*/ 0 w 570016"/>
                <a:gd name="connsiteY0" fmla="*/ 0 h 807523"/>
                <a:gd name="connsiteX1" fmla="*/ 47502 w 570016"/>
                <a:gd name="connsiteY1" fmla="*/ 308759 h 807523"/>
                <a:gd name="connsiteX2" fmla="*/ 570016 w 570016"/>
                <a:gd name="connsiteY2" fmla="*/ 807523 h 807523"/>
                <a:gd name="connsiteX3" fmla="*/ 534390 w 570016"/>
                <a:gd name="connsiteY3" fmla="*/ 510639 h 807523"/>
                <a:gd name="connsiteX4" fmla="*/ 0 w 570016"/>
                <a:gd name="connsiteY4" fmla="*/ 0 h 80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016" h="807523">
                  <a:moveTo>
                    <a:pt x="0" y="0"/>
                  </a:moveTo>
                  <a:lnTo>
                    <a:pt x="47502" y="308759"/>
                  </a:lnTo>
                  <a:lnTo>
                    <a:pt x="570016" y="807523"/>
                  </a:lnTo>
                  <a:lnTo>
                    <a:pt x="534390" y="510639"/>
                  </a:lnTo>
                  <a:lnTo>
                    <a:pt x="0" y="0"/>
                  </a:lnTo>
                  <a:close/>
                </a:path>
              </a:pathLst>
            </a:cu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1080000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29" name="任意多边形 28"/>
            <p:cNvSpPr/>
            <p:nvPr/>
          </p:nvSpPr>
          <p:spPr>
            <a:xfrm>
              <a:off x="1947553" y="2434442"/>
              <a:ext cx="2280063" cy="605641"/>
            </a:xfrm>
            <a:custGeom>
              <a:avLst/>
              <a:gdLst>
                <a:gd name="connsiteX0" fmla="*/ 1995055 w 2280063"/>
                <a:gd name="connsiteY0" fmla="*/ 605641 h 605641"/>
                <a:gd name="connsiteX1" fmla="*/ 760021 w 2280063"/>
                <a:gd name="connsiteY1" fmla="*/ 403761 h 605641"/>
                <a:gd name="connsiteX2" fmla="*/ 534390 w 2280063"/>
                <a:gd name="connsiteY2" fmla="*/ 605641 h 605641"/>
                <a:gd name="connsiteX3" fmla="*/ 0 w 2280063"/>
                <a:gd name="connsiteY3" fmla="*/ 106877 h 605641"/>
                <a:gd name="connsiteX4" fmla="*/ 1246909 w 2280063"/>
                <a:gd name="connsiteY4" fmla="*/ 0 h 605641"/>
                <a:gd name="connsiteX5" fmla="*/ 1092530 w 2280063"/>
                <a:gd name="connsiteY5" fmla="*/ 118753 h 605641"/>
                <a:gd name="connsiteX6" fmla="*/ 2280063 w 2280063"/>
                <a:gd name="connsiteY6" fmla="*/ 308758 h 605641"/>
                <a:gd name="connsiteX7" fmla="*/ 1995055 w 2280063"/>
                <a:gd name="connsiteY7" fmla="*/ 605641 h 60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063" h="605641">
                  <a:moveTo>
                    <a:pt x="1995055" y="605641"/>
                  </a:moveTo>
                  <a:lnTo>
                    <a:pt x="760021" y="403761"/>
                  </a:lnTo>
                  <a:lnTo>
                    <a:pt x="534390" y="605641"/>
                  </a:lnTo>
                  <a:lnTo>
                    <a:pt x="0" y="106877"/>
                  </a:lnTo>
                  <a:lnTo>
                    <a:pt x="1246909" y="0"/>
                  </a:lnTo>
                  <a:lnTo>
                    <a:pt x="1092530" y="118753"/>
                  </a:lnTo>
                  <a:lnTo>
                    <a:pt x="2280063" y="308758"/>
                  </a:lnTo>
                  <a:lnTo>
                    <a:pt x="1995055" y="605641"/>
                  </a:lnTo>
                  <a:close/>
                </a:path>
              </a:pathLst>
            </a:cu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30" name="任意多边形 29"/>
            <p:cNvSpPr/>
            <p:nvPr/>
          </p:nvSpPr>
          <p:spPr>
            <a:xfrm>
              <a:off x="2708299" y="2833429"/>
              <a:ext cx="1270388" cy="495590"/>
            </a:xfrm>
            <a:custGeom>
              <a:avLst/>
              <a:gdLst>
                <a:gd name="connsiteX0" fmla="*/ 0 w 1270388"/>
                <a:gd name="connsiteY0" fmla="*/ 0 h 495591"/>
                <a:gd name="connsiteX1" fmla="*/ 27921 w 1270388"/>
                <a:gd name="connsiteY1" fmla="*/ 314107 h 495591"/>
                <a:gd name="connsiteX2" fmla="*/ 1270388 w 1270388"/>
                <a:gd name="connsiteY2" fmla="*/ 495591 h 495591"/>
                <a:gd name="connsiteX3" fmla="*/ 1242467 w 1270388"/>
                <a:gd name="connsiteY3" fmla="*/ 202425 h 495591"/>
                <a:gd name="connsiteX4" fmla="*/ 0 w 1270388"/>
                <a:gd name="connsiteY4" fmla="*/ 0 h 495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388" h="495591">
                  <a:moveTo>
                    <a:pt x="0" y="0"/>
                  </a:moveTo>
                  <a:lnTo>
                    <a:pt x="27921" y="314107"/>
                  </a:lnTo>
                  <a:lnTo>
                    <a:pt x="1270388" y="495591"/>
                  </a:lnTo>
                  <a:lnTo>
                    <a:pt x="1242467" y="202425"/>
                  </a:lnTo>
                  <a:lnTo>
                    <a:pt x="0" y="0"/>
                  </a:lnTo>
                  <a:close/>
                </a:path>
              </a:pathLst>
            </a:cu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1080000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31" name="任意多边形 30"/>
            <p:cNvSpPr/>
            <p:nvPr/>
          </p:nvSpPr>
          <p:spPr>
            <a:xfrm>
              <a:off x="3933950" y="2737263"/>
              <a:ext cx="314107" cy="613212"/>
            </a:xfrm>
            <a:custGeom>
              <a:avLst/>
              <a:gdLst>
                <a:gd name="connsiteX0" fmla="*/ 0 w 314107"/>
                <a:gd name="connsiteY0" fmla="*/ 286187 h 579353"/>
                <a:gd name="connsiteX1" fmla="*/ 34901 w 314107"/>
                <a:gd name="connsiteY1" fmla="*/ 579353 h 579353"/>
                <a:gd name="connsiteX2" fmla="*/ 314107 w 314107"/>
                <a:gd name="connsiteY2" fmla="*/ 286187 h 579353"/>
                <a:gd name="connsiteX3" fmla="*/ 293167 w 314107"/>
                <a:gd name="connsiteY3" fmla="*/ 0 h 579353"/>
                <a:gd name="connsiteX4" fmla="*/ 0 w 314107"/>
                <a:gd name="connsiteY4" fmla="*/ 286187 h 57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07" h="579353">
                  <a:moveTo>
                    <a:pt x="0" y="286187"/>
                  </a:moveTo>
                  <a:lnTo>
                    <a:pt x="34901" y="579353"/>
                  </a:lnTo>
                  <a:lnTo>
                    <a:pt x="314107" y="286187"/>
                  </a:lnTo>
                  <a:lnTo>
                    <a:pt x="293167" y="0"/>
                  </a:lnTo>
                  <a:lnTo>
                    <a:pt x="0" y="286187"/>
                  </a:lnTo>
                  <a:close/>
                </a:path>
              </a:pathLst>
            </a:custGeom>
            <a:solidFill>
              <a:sysClr val="window" lastClr="FFFFFF">
                <a:lumMod val="85000"/>
              </a:sysClr>
            </a:solidFill>
            <a:ln w="31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grpSp>
      <p:grpSp>
        <p:nvGrpSpPr>
          <p:cNvPr id="32" name="组合 31"/>
          <p:cNvGrpSpPr/>
          <p:nvPr/>
        </p:nvGrpSpPr>
        <p:grpSpPr>
          <a:xfrm>
            <a:off x="3220659" y="1374687"/>
            <a:ext cx="1319301" cy="898802"/>
            <a:chOff x="2734168" y="1718615"/>
            <a:chExt cx="1319301" cy="898802"/>
          </a:xfrm>
        </p:grpSpPr>
        <p:sp>
          <p:nvSpPr>
            <p:cNvPr id="33" name="椭圆 32"/>
            <p:cNvSpPr/>
            <p:nvPr/>
          </p:nvSpPr>
          <p:spPr>
            <a:xfrm>
              <a:off x="2734168" y="1993967"/>
              <a:ext cx="1319300" cy="623450"/>
            </a:xfrm>
            <a:prstGeom prst="ellipse">
              <a:avLst/>
            </a:prstGeom>
            <a:gradFill flip="none" rotWithShape="1">
              <a:gsLst>
                <a:gs pos="0">
                  <a:sysClr val="window" lastClr="FFFFFF">
                    <a:lumMod val="65000"/>
                  </a:sysClr>
                </a:gs>
                <a:gs pos="100000">
                  <a:sysClr val="window" lastClr="FFFFFF">
                    <a:lumMod val="95000"/>
                  </a:sysClr>
                </a:gs>
                <a:gs pos="55000">
                  <a:sysClr val="window" lastClr="FFFFFF">
                    <a:lumMod val="85000"/>
                  </a:sysClr>
                </a:gs>
              </a:gsLst>
              <a:lin ang="10800000" scaled="1"/>
              <a:tileRect/>
            </a:gradFill>
            <a:ln w="25400" cap="flat" cmpd="sng" algn="ctr">
              <a:noFill/>
              <a:prstDash val="solid"/>
            </a:ln>
            <a:effectLst/>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34" name="椭圆 33"/>
            <p:cNvSpPr/>
            <p:nvPr/>
          </p:nvSpPr>
          <p:spPr>
            <a:xfrm>
              <a:off x="2734169" y="1718615"/>
              <a:ext cx="1319300" cy="623450"/>
            </a:xfrm>
            <a:prstGeom prst="ellipse">
              <a:avLst/>
            </a:prstGeom>
            <a:gradFill flip="none" rotWithShape="1">
              <a:gsLst>
                <a:gs pos="0">
                  <a:sysClr val="window" lastClr="FFFFFF">
                    <a:lumMod val="65000"/>
                  </a:sysClr>
                </a:gs>
                <a:gs pos="100000">
                  <a:sysClr val="window" lastClr="FFFFFF">
                    <a:lumMod val="95000"/>
                  </a:sysClr>
                </a:gs>
                <a:gs pos="55000">
                  <a:sysClr val="window" lastClr="FFFFFF">
                    <a:lumMod val="85000"/>
                  </a:sysClr>
                </a:gs>
              </a:gsLst>
              <a:lin ang="0" scaled="1"/>
              <a:tileRect/>
            </a:gradFill>
            <a:ln w="3175" cap="flat" cmpd="sng" algn="ctr">
              <a:solidFill>
                <a:sysClr val="window" lastClr="FFFFFF"/>
              </a:solidFill>
              <a:prstDash val="solid"/>
            </a:ln>
            <a:effectLst/>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35" name="椭圆 34"/>
            <p:cNvSpPr/>
            <p:nvPr/>
          </p:nvSpPr>
          <p:spPr>
            <a:xfrm>
              <a:off x="2870863" y="1767245"/>
              <a:ext cx="1029631" cy="486563"/>
            </a:xfrm>
            <a:prstGeom prst="ellipse">
              <a:avLst/>
            </a:prstGeom>
            <a:noFill/>
            <a:ln w="3175" cap="flat" cmpd="sng" algn="ctr">
              <a:solidFill>
                <a:sysClr val="windowText" lastClr="000000">
                  <a:lumMod val="75000"/>
                  <a:lumOff val="25000"/>
                </a:sysClr>
              </a:solidFill>
              <a:prstDash val="solid"/>
            </a:ln>
            <a:effectLst/>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grpSp>
      <p:sp>
        <p:nvSpPr>
          <p:cNvPr id="36" name="TextBox 11"/>
          <p:cNvSpPr txBox="1">
            <a:spLocks noChangeArrowheads="1"/>
          </p:cNvSpPr>
          <p:nvPr/>
        </p:nvSpPr>
        <p:spPr bwMode="auto">
          <a:xfrm rot="21097764" flipH="1">
            <a:off x="4219681" y="1320778"/>
            <a:ext cx="1456585" cy="307777"/>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zh-CN" altLang="en-US" sz="1400" b="1" kern="0" dirty="0" smtClean="0">
                <a:solidFill>
                  <a:prstClr val="white"/>
                </a:solidFill>
                <a:latin typeface="微软雅黑" pitchFamily="34" charset="-122"/>
                <a:ea typeface="微软雅黑" pitchFamily="34" charset="-122"/>
              </a:rPr>
              <a:t>添加</a:t>
            </a:r>
            <a:r>
              <a:rPr lang="zh-CN" altLang="en-US" sz="1400" b="1" kern="0" dirty="0">
                <a:solidFill>
                  <a:prstClr val="white"/>
                </a:solidFill>
                <a:latin typeface="微软雅黑" pitchFamily="34" charset="-122"/>
                <a:ea typeface="微软雅黑" pitchFamily="34" charset="-122"/>
              </a:rPr>
              <a:t>标题</a:t>
            </a:r>
            <a:r>
              <a:rPr lang="zh-CN" altLang="en-US" sz="1400" b="1" kern="0" dirty="0" smtClean="0">
                <a:solidFill>
                  <a:prstClr val="white"/>
                </a:solidFill>
                <a:latin typeface="微软雅黑" pitchFamily="34" charset="-122"/>
                <a:ea typeface="微软雅黑" pitchFamily="34" charset="-122"/>
              </a:rPr>
              <a:t>    </a:t>
            </a:r>
            <a:endParaRPr lang="en-US" altLang="zh-CN" sz="1400" b="1" kern="0" dirty="0" smtClean="0">
              <a:solidFill>
                <a:prstClr val="white"/>
              </a:solidFill>
              <a:latin typeface="微软雅黑" pitchFamily="34" charset="-122"/>
              <a:ea typeface="微软雅黑" pitchFamily="34" charset="-122"/>
            </a:endParaRPr>
          </a:p>
        </p:txBody>
      </p:sp>
      <p:sp>
        <p:nvSpPr>
          <p:cNvPr id="37" name="TextBox 11"/>
          <p:cNvSpPr txBox="1">
            <a:spLocks noChangeArrowheads="1"/>
          </p:cNvSpPr>
          <p:nvPr/>
        </p:nvSpPr>
        <p:spPr bwMode="auto">
          <a:xfrm rot="518893" flipH="1">
            <a:off x="2093014" y="1313833"/>
            <a:ext cx="1456585" cy="307777"/>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400" b="1" kern="0" dirty="0" smtClean="0">
                <a:solidFill>
                  <a:prstClr val="white"/>
                </a:solidFill>
                <a:latin typeface="微软雅黑" pitchFamily="34" charset="-122"/>
                <a:ea typeface="微软雅黑" pitchFamily="34" charset="-122"/>
              </a:rPr>
              <a:t>添加</a:t>
            </a:r>
            <a:r>
              <a:rPr lang="zh-CN" altLang="en-US" sz="1400" b="1" kern="0" dirty="0">
                <a:solidFill>
                  <a:prstClr val="white"/>
                </a:solidFill>
                <a:latin typeface="微软雅黑" pitchFamily="34" charset="-122"/>
                <a:ea typeface="微软雅黑" pitchFamily="34" charset="-122"/>
              </a:rPr>
              <a:t>标题</a:t>
            </a:r>
            <a:r>
              <a:rPr lang="zh-CN" altLang="en-US" sz="1400" b="1" kern="0" dirty="0" smtClean="0">
                <a:solidFill>
                  <a:prstClr val="white"/>
                </a:solidFill>
                <a:latin typeface="微软雅黑" pitchFamily="34" charset="-122"/>
                <a:ea typeface="微软雅黑" pitchFamily="34" charset="-122"/>
              </a:rPr>
              <a:t>    </a:t>
            </a:r>
            <a:endParaRPr lang="en-US" altLang="zh-CN" sz="1400" b="1" kern="0" dirty="0" smtClean="0">
              <a:solidFill>
                <a:prstClr val="white"/>
              </a:solidFill>
              <a:latin typeface="微软雅黑" pitchFamily="34" charset="-122"/>
              <a:ea typeface="微软雅黑" pitchFamily="34" charset="-122"/>
            </a:endParaRPr>
          </a:p>
        </p:txBody>
      </p:sp>
      <p:sp>
        <p:nvSpPr>
          <p:cNvPr id="38" name="TextBox 11"/>
          <p:cNvSpPr txBox="1">
            <a:spLocks noChangeArrowheads="1"/>
          </p:cNvSpPr>
          <p:nvPr/>
        </p:nvSpPr>
        <p:spPr bwMode="auto">
          <a:xfrm flipH="1">
            <a:off x="3759114" y="773302"/>
            <a:ext cx="353943" cy="670935"/>
          </a:xfrm>
          <a:prstGeom prst="rect">
            <a:avLst/>
          </a:prstGeom>
          <a:noFill/>
          <a:ln>
            <a:noFill/>
          </a:ln>
          <a:effectLst/>
          <a:extLst/>
        </p:spPr>
        <p:txBody>
          <a:bodyPr vert="eaVert" wrap="squar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100" b="1" kern="0" dirty="0" smtClean="0">
                <a:solidFill>
                  <a:prstClr val="black">
                    <a:lumMod val="75000"/>
                    <a:lumOff val="25000"/>
                  </a:prstClr>
                </a:solidFill>
                <a:latin typeface="微软雅黑" pitchFamily="34" charset="-122"/>
                <a:ea typeface="微软雅黑" pitchFamily="34" charset="-122"/>
              </a:rPr>
              <a:t>添加</a:t>
            </a:r>
            <a:r>
              <a:rPr lang="zh-CN" altLang="en-US" sz="1100" b="1" kern="0" dirty="0">
                <a:solidFill>
                  <a:prstClr val="black">
                    <a:lumMod val="75000"/>
                    <a:lumOff val="25000"/>
                  </a:prstClr>
                </a:solidFill>
                <a:latin typeface="微软雅黑" pitchFamily="34" charset="-122"/>
                <a:ea typeface="微软雅黑" pitchFamily="34" charset="-122"/>
              </a:rPr>
              <a:t>标题</a:t>
            </a:r>
            <a:r>
              <a:rPr lang="zh-CN" altLang="en-US" sz="1100" b="1" kern="0" dirty="0" smtClean="0">
                <a:solidFill>
                  <a:prstClr val="black">
                    <a:lumMod val="75000"/>
                    <a:lumOff val="25000"/>
                  </a:prstClr>
                </a:solidFill>
                <a:latin typeface="微软雅黑" pitchFamily="34" charset="-122"/>
                <a:ea typeface="微软雅黑" pitchFamily="34" charset="-122"/>
              </a:rPr>
              <a:t>    </a:t>
            </a:r>
            <a:endParaRPr lang="en-US" altLang="zh-CN" sz="1100" b="1" kern="0" dirty="0" smtClean="0">
              <a:solidFill>
                <a:prstClr val="black">
                  <a:lumMod val="75000"/>
                  <a:lumOff val="25000"/>
                </a:prstClr>
              </a:solidFill>
              <a:latin typeface="微软雅黑" pitchFamily="34" charset="-122"/>
              <a:ea typeface="微软雅黑" pitchFamily="34" charset="-122"/>
            </a:endParaRPr>
          </a:p>
        </p:txBody>
      </p:sp>
      <p:sp>
        <p:nvSpPr>
          <p:cNvPr id="39" name="Rectangle 46"/>
          <p:cNvSpPr>
            <a:spLocks noChangeArrowheads="1"/>
          </p:cNvSpPr>
          <p:nvPr/>
        </p:nvSpPr>
        <p:spPr bwMode="auto">
          <a:xfrm>
            <a:off x="1434519" y="3629073"/>
            <a:ext cx="5197028" cy="95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pPr>
            <a:r>
              <a:rPr lang="zh-CN" altLang="en-US" sz="1200" dirty="0">
                <a:solidFill>
                  <a:schemeClr val="bg1"/>
                </a:solidFill>
                <a:latin typeface="微软雅黑" pitchFamily="34" charset="-122"/>
                <a:ea typeface="微软雅黑" pitchFamily="34" charset="-122"/>
              </a:rPr>
              <a:t>点击输入相关文字内容点击输入相关文字内容点击输入相关文字内容点击输入相关文字内容点击输入相关文字内容点击输入相关文字内容点击输入相关文字内容</a:t>
            </a:r>
            <a:endParaRPr lang="en-US" altLang="zh-CN" sz="1200" dirty="0">
              <a:solidFill>
                <a:schemeClr val="bg1"/>
              </a:solidFill>
              <a:latin typeface="微软雅黑" pitchFamily="34" charset="-122"/>
              <a:ea typeface="微软雅黑" pitchFamily="34" charset="-122"/>
            </a:endParaRPr>
          </a:p>
          <a:p>
            <a:pPr algn="ctr">
              <a:lnSpc>
                <a:spcPct val="120000"/>
              </a:lnSpc>
            </a:pPr>
            <a:endParaRPr lang="en-US" altLang="zh-CN" sz="1200" dirty="0">
              <a:solidFill>
                <a:schemeClr val="bg1"/>
              </a:solidFill>
              <a:latin typeface="微软雅黑" pitchFamily="34" charset="-122"/>
              <a:ea typeface="微软雅黑" pitchFamily="34" charset="-122"/>
            </a:endParaRPr>
          </a:p>
        </p:txBody>
      </p:sp>
      <p:grpSp>
        <p:nvGrpSpPr>
          <p:cNvPr id="41" name="组合 69"/>
          <p:cNvGrpSpPr/>
          <p:nvPr/>
        </p:nvGrpSpPr>
        <p:grpSpPr>
          <a:xfrm>
            <a:off x="1505959" y="1791947"/>
            <a:ext cx="2232292" cy="1722848"/>
            <a:chOff x="1629516" y="3177392"/>
            <a:chExt cx="2861956" cy="2208811"/>
          </a:xfrm>
        </p:grpSpPr>
        <p:sp>
          <p:nvSpPr>
            <p:cNvPr id="42" name="任意多边形 41"/>
            <p:cNvSpPr/>
            <p:nvPr/>
          </p:nvSpPr>
          <p:spPr>
            <a:xfrm>
              <a:off x="3375191" y="3438648"/>
              <a:ext cx="1116281" cy="1199408"/>
            </a:xfrm>
            <a:custGeom>
              <a:avLst/>
              <a:gdLst>
                <a:gd name="connsiteX0" fmla="*/ 1104405 w 1116281"/>
                <a:gd name="connsiteY0" fmla="*/ 0 h 1199408"/>
                <a:gd name="connsiteX1" fmla="*/ 1116281 w 1116281"/>
                <a:gd name="connsiteY1" fmla="*/ 332509 h 1199408"/>
                <a:gd name="connsiteX2" fmla="*/ 166255 w 1116281"/>
                <a:gd name="connsiteY2" fmla="*/ 1104405 h 1199408"/>
                <a:gd name="connsiteX3" fmla="*/ 47502 w 1116281"/>
                <a:gd name="connsiteY3" fmla="*/ 1199408 h 1199408"/>
                <a:gd name="connsiteX4" fmla="*/ 0 w 1116281"/>
                <a:gd name="connsiteY4" fmla="*/ 831273 h 1199408"/>
                <a:gd name="connsiteX5" fmla="*/ 1104405 w 1116281"/>
                <a:gd name="connsiteY5" fmla="*/ 0 h 119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81" h="1199408">
                  <a:moveTo>
                    <a:pt x="1104405" y="0"/>
                  </a:moveTo>
                  <a:lnTo>
                    <a:pt x="1116281" y="332509"/>
                  </a:lnTo>
                  <a:lnTo>
                    <a:pt x="166255" y="1104405"/>
                  </a:lnTo>
                  <a:lnTo>
                    <a:pt x="47502" y="1199408"/>
                  </a:lnTo>
                  <a:lnTo>
                    <a:pt x="0" y="831273"/>
                  </a:lnTo>
                  <a:lnTo>
                    <a:pt x="1104405" y="0"/>
                  </a:lnTo>
                  <a:close/>
                </a:path>
              </a:pathLst>
            </a:custGeom>
            <a:gradFill flip="none" rotWithShape="1">
              <a:gsLst>
                <a:gs pos="0">
                  <a:srgbClr val="BE1247"/>
                </a:gs>
                <a:gs pos="27000">
                  <a:srgbClr val="D2144F"/>
                </a:gs>
                <a:gs pos="66000">
                  <a:srgbClr val="F87477"/>
                </a:gs>
                <a:gs pos="100000">
                  <a:srgbClr val="FA9496"/>
                </a:gs>
              </a:gsLst>
              <a:lin ang="1080000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43" name="任意多边形 42"/>
            <p:cNvSpPr/>
            <p:nvPr/>
          </p:nvSpPr>
          <p:spPr>
            <a:xfrm>
              <a:off x="1629516" y="4436177"/>
              <a:ext cx="2078182" cy="950026"/>
            </a:xfrm>
            <a:custGeom>
              <a:avLst/>
              <a:gdLst>
                <a:gd name="connsiteX0" fmla="*/ 0 w 2078182"/>
                <a:gd name="connsiteY0" fmla="*/ 558140 h 950026"/>
                <a:gd name="connsiteX1" fmla="*/ 118754 w 2078182"/>
                <a:gd name="connsiteY1" fmla="*/ 950026 h 950026"/>
                <a:gd name="connsiteX2" fmla="*/ 2078182 w 2078182"/>
                <a:gd name="connsiteY2" fmla="*/ 356259 h 950026"/>
                <a:gd name="connsiteX3" fmla="*/ 2066307 w 2078182"/>
                <a:gd name="connsiteY3" fmla="*/ 0 h 950026"/>
                <a:gd name="connsiteX4" fmla="*/ 0 w 2078182"/>
                <a:gd name="connsiteY4" fmla="*/ 558140 h 950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182" h="950026">
                  <a:moveTo>
                    <a:pt x="0" y="558140"/>
                  </a:moveTo>
                  <a:lnTo>
                    <a:pt x="118754" y="950026"/>
                  </a:lnTo>
                  <a:lnTo>
                    <a:pt x="2078182" y="356259"/>
                  </a:lnTo>
                  <a:lnTo>
                    <a:pt x="2066307" y="0"/>
                  </a:lnTo>
                  <a:lnTo>
                    <a:pt x="0" y="558140"/>
                  </a:lnTo>
                  <a:close/>
                </a:path>
              </a:pathLst>
            </a:custGeom>
            <a:gradFill flip="none" rotWithShape="1">
              <a:gsLst>
                <a:gs pos="0">
                  <a:srgbClr val="BE1247"/>
                </a:gs>
                <a:gs pos="27000">
                  <a:srgbClr val="D2144F"/>
                </a:gs>
                <a:gs pos="66000">
                  <a:srgbClr val="F87477"/>
                </a:gs>
                <a:gs pos="100000">
                  <a:srgbClr val="FA9496"/>
                </a:gs>
              </a:gsLst>
              <a:lin ang="1080000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44" name="任意多边形 43"/>
            <p:cNvSpPr/>
            <p:nvPr/>
          </p:nvSpPr>
          <p:spPr>
            <a:xfrm>
              <a:off x="1641391" y="3177392"/>
              <a:ext cx="2850078" cy="1828800"/>
            </a:xfrm>
            <a:custGeom>
              <a:avLst/>
              <a:gdLst>
                <a:gd name="connsiteX0" fmla="*/ 0 w 2850078"/>
                <a:gd name="connsiteY0" fmla="*/ 1828800 h 1828800"/>
                <a:gd name="connsiteX1" fmla="*/ 843149 w 2850078"/>
                <a:gd name="connsiteY1" fmla="*/ 581891 h 1828800"/>
                <a:gd name="connsiteX2" fmla="*/ 1092530 w 2850078"/>
                <a:gd name="connsiteY2" fmla="*/ 748145 h 1828800"/>
                <a:gd name="connsiteX3" fmla="*/ 2280063 w 2850078"/>
                <a:gd name="connsiteY3" fmla="*/ 0 h 1828800"/>
                <a:gd name="connsiteX4" fmla="*/ 2850078 w 2850078"/>
                <a:gd name="connsiteY4" fmla="*/ 261257 h 1828800"/>
                <a:gd name="connsiteX5" fmla="*/ 1733798 w 2850078"/>
                <a:gd name="connsiteY5" fmla="*/ 1092530 h 1828800"/>
                <a:gd name="connsiteX6" fmla="*/ 2054432 w 2850078"/>
                <a:gd name="connsiteY6" fmla="*/ 1258784 h 1828800"/>
                <a:gd name="connsiteX7" fmla="*/ 0 w 2850078"/>
                <a:gd name="connsiteY7"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078" h="1828800">
                  <a:moveTo>
                    <a:pt x="0" y="1828800"/>
                  </a:moveTo>
                  <a:lnTo>
                    <a:pt x="843149" y="581891"/>
                  </a:lnTo>
                  <a:lnTo>
                    <a:pt x="1092530" y="748145"/>
                  </a:lnTo>
                  <a:lnTo>
                    <a:pt x="2280063" y="0"/>
                  </a:lnTo>
                  <a:lnTo>
                    <a:pt x="2850078" y="261257"/>
                  </a:lnTo>
                  <a:lnTo>
                    <a:pt x="1733798" y="1092530"/>
                  </a:lnTo>
                  <a:lnTo>
                    <a:pt x="2054432" y="1258784"/>
                  </a:lnTo>
                  <a:lnTo>
                    <a:pt x="0" y="1828800"/>
                  </a:lnTo>
                  <a:close/>
                </a:path>
              </a:pathLst>
            </a:custGeom>
            <a:gradFill flip="none" rotWithShape="1">
              <a:gsLst>
                <a:gs pos="0">
                  <a:srgbClr val="BE1247"/>
                </a:gs>
                <a:gs pos="27000">
                  <a:srgbClr val="D2144F"/>
                </a:gs>
                <a:gs pos="66000">
                  <a:srgbClr val="F87477"/>
                </a:gs>
                <a:gs pos="100000">
                  <a:srgbClr val="FA9496"/>
                </a:gs>
              </a:gsLst>
              <a:lin ang="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grpSp>
      <p:sp>
        <p:nvSpPr>
          <p:cNvPr id="45" name="TextBox 11"/>
          <p:cNvSpPr txBox="1">
            <a:spLocks noChangeArrowheads="1"/>
          </p:cNvSpPr>
          <p:nvPr/>
        </p:nvSpPr>
        <p:spPr bwMode="auto">
          <a:xfrm rot="20625269" flipH="1">
            <a:off x="1738329" y="2674242"/>
            <a:ext cx="1456585"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600" b="1" kern="0" dirty="0" smtClean="0">
                <a:solidFill>
                  <a:prstClr val="white"/>
                </a:solidFill>
                <a:latin typeface="微软雅黑" pitchFamily="34" charset="-122"/>
                <a:ea typeface="微软雅黑" pitchFamily="34" charset="-122"/>
              </a:rPr>
              <a:t>添加</a:t>
            </a:r>
            <a:r>
              <a:rPr lang="zh-CN" altLang="en-US" sz="1600" b="1" kern="0" dirty="0">
                <a:solidFill>
                  <a:prstClr val="white"/>
                </a:solidFill>
                <a:latin typeface="微软雅黑" pitchFamily="34" charset="-122"/>
                <a:ea typeface="微软雅黑" pitchFamily="34" charset="-122"/>
              </a:rPr>
              <a:t>标题</a:t>
            </a:r>
            <a:r>
              <a:rPr lang="zh-CN" altLang="en-US" sz="1600" b="1" kern="0" dirty="0" smtClean="0">
                <a:solidFill>
                  <a:prstClr val="white"/>
                </a:solidFill>
                <a:latin typeface="微软雅黑" pitchFamily="34" charset="-122"/>
                <a:ea typeface="微软雅黑" pitchFamily="34" charset="-122"/>
              </a:rPr>
              <a:t>    </a:t>
            </a:r>
            <a:endParaRPr lang="en-US" altLang="zh-CN" sz="1600" b="1" kern="0" dirty="0" smtClean="0">
              <a:solidFill>
                <a:prstClr val="white"/>
              </a:solidFill>
              <a:latin typeface="微软雅黑" pitchFamily="34" charset="-122"/>
              <a:ea typeface="微软雅黑" pitchFamily="34" charset="-122"/>
            </a:endParaRPr>
          </a:p>
        </p:txBody>
      </p:sp>
      <p:grpSp>
        <p:nvGrpSpPr>
          <p:cNvPr id="46" name="组合 70"/>
          <p:cNvGrpSpPr/>
          <p:nvPr/>
        </p:nvGrpSpPr>
        <p:grpSpPr>
          <a:xfrm flipH="1">
            <a:off x="3984291" y="1805719"/>
            <a:ext cx="2232291" cy="1722848"/>
            <a:chOff x="1615044" y="3206338"/>
            <a:chExt cx="2861955" cy="2208811"/>
          </a:xfrm>
        </p:grpSpPr>
        <p:sp>
          <p:nvSpPr>
            <p:cNvPr id="47" name="任意多边形 46"/>
            <p:cNvSpPr/>
            <p:nvPr/>
          </p:nvSpPr>
          <p:spPr>
            <a:xfrm>
              <a:off x="3360718" y="3467595"/>
              <a:ext cx="1116281" cy="1199408"/>
            </a:xfrm>
            <a:custGeom>
              <a:avLst/>
              <a:gdLst>
                <a:gd name="connsiteX0" fmla="*/ 1104405 w 1116281"/>
                <a:gd name="connsiteY0" fmla="*/ 0 h 1199408"/>
                <a:gd name="connsiteX1" fmla="*/ 1116281 w 1116281"/>
                <a:gd name="connsiteY1" fmla="*/ 332509 h 1199408"/>
                <a:gd name="connsiteX2" fmla="*/ 166255 w 1116281"/>
                <a:gd name="connsiteY2" fmla="*/ 1104405 h 1199408"/>
                <a:gd name="connsiteX3" fmla="*/ 47502 w 1116281"/>
                <a:gd name="connsiteY3" fmla="*/ 1199408 h 1199408"/>
                <a:gd name="connsiteX4" fmla="*/ 0 w 1116281"/>
                <a:gd name="connsiteY4" fmla="*/ 831273 h 1199408"/>
                <a:gd name="connsiteX5" fmla="*/ 1104405 w 1116281"/>
                <a:gd name="connsiteY5" fmla="*/ 0 h 119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81" h="1199408">
                  <a:moveTo>
                    <a:pt x="1104405" y="0"/>
                  </a:moveTo>
                  <a:lnTo>
                    <a:pt x="1116281" y="332509"/>
                  </a:lnTo>
                  <a:lnTo>
                    <a:pt x="166255" y="1104405"/>
                  </a:lnTo>
                  <a:lnTo>
                    <a:pt x="47502" y="1199408"/>
                  </a:lnTo>
                  <a:lnTo>
                    <a:pt x="0" y="831273"/>
                  </a:lnTo>
                  <a:lnTo>
                    <a:pt x="1104405" y="0"/>
                  </a:lnTo>
                  <a:close/>
                </a:path>
              </a:pathLst>
            </a:custGeom>
            <a:gradFill flip="none" rotWithShape="1">
              <a:gsLst>
                <a:gs pos="27000">
                  <a:srgbClr val="FF7711"/>
                </a:gs>
                <a:gs pos="59000">
                  <a:srgbClr val="FFAA01"/>
                </a:gs>
                <a:gs pos="100000">
                  <a:srgbClr val="FECE02"/>
                </a:gs>
                <a:gs pos="0">
                  <a:srgbClr val="C73E01"/>
                </a:gs>
                <a:gs pos="80000">
                  <a:srgbClr val="FFC000"/>
                </a:gs>
              </a:gsLst>
              <a:lin ang="1080000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48" name="任意多边形 47"/>
            <p:cNvSpPr/>
            <p:nvPr/>
          </p:nvSpPr>
          <p:spPr>
            <a:xfrm>
              <a:off x="1615044" y="4465123"/>
              <a:ext cx="2078182" cy="950026"/>
            </a:xfrm>
            <a:custGeom>
              <a:avLst/>
              <a:gdLst>
                <a:gd name="connsiteX0" fmla="*/ 0 w 2078182"/>
                <a:gd name="connsiteY0" fmla="*/ 558140 h 950026"/>
                <a:gd name="connsiteX1" fmla="*/ 118754 w 2078182"/>
                <a:gd name="connsiteY1" fmla="*/ 950026 h 950026"/>
                <a:gd name="connsiteX2" fmla="*/ 2078182 w 2078182"/>
                <a:gd name="connsiteY2" fmla="*/ 356259 h 950026"/>
                <a:gd name="connsiteX3" fmla="*/ 2066307 w 2078182"/>
                <a:gd name="connsiteY3" fmla="*/ 0 h 950026"/>
                <a:gd name="connsiteX4" fmla="*/ 0 w 2078182"/>
                <a:gd name="connsiteY4" fmla="*/ 558140 h 950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182" h="950026">
                  <a:moveTo>
                    <a:pt x="0" y="558140"/>
                  </a:moveTo>
                  <a:lnTo>
                    <a:pt x="118754" y="950026"/>
                  </a:lnTo>
                  <a:lnTo>
                    <a:pt x="2078182" y="356259"/>
                  </a:lnTo>
                  <a:lnTo>
                    <a:pt x="2066307" y="0"/>
                  </a:lnTo>
                  <a:lnTo>
                    <a:pt x="0" y="558140"/>
                  </a:lnTo>
                  <a:close/>
                </a:path>
              </a:pathLst>
            </a:custGeom>
            <a:gradFill flip="none" rotWithShape="1">
              <a:gsLst>
                <a:gs pos="27000">
                  <a:srgbClr val="FF7711"/>
                </a:gs>
                <a:gs pos="59000">
                  <a:srgbClr val="FFAA01"/>
                </a:gs>
                <a:gs pos="100000">
                  <a:srgbClr val="FECE02"/>
                </a:gs>
                <a:gs pos="0">
                  <a:srgbClr val="C73E01"/>
                </a:gs>
                <a:gs pos="80000">
                  <a:srgbClr val="FFC000"/>
                </a:gs>
              </a:gsLst>
              <a:lin ang="1080000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49" name="任意多边形 48"/>
            <p:cNvSpPr/>
            <p:nvPr/>
          </p:nvSpPr>
          <p:spPr>
            <a:xfrm>
              <a:off x="1626919" y="3206338"/>
              <a:ext cx="2850078" cy="1828800"/>
            </a:xfrm>
            <a:custGeom>
              <a:avLst/>
              <a:gdLst>
                <a:gd name="connsiteX0" fmla="*/ 0 w 2850078"/>
                <a:gd name="connsiteY0" fmla="*/ 1828800 h 1828800"/>
                <a:gd name="connsiteX1" fmla="*/ 843149 w 2850078"/>
                <a:gd name="connsiteY1" fmla="*/ 581891 h 1828800"/>
                <a:gd name="connsiteX2" fmla="*/ 1092530 w 2850078"/>
                <a:gd name="connsiteY2" fmla="*/ 748145 h 1828800"/>
                <a:gd name="connsiteX3" fmla="*/ 2280063 w 2850078"/>
                <a:gd name="connsiteY3" fmla="*/ 0 h 1828800"/>
                <a:gd name="connsiteX4" fmla="*/ 2850078 w 2850078"/>
                <a:gd name="connsiteY4" fmla="*/ 261257 h 1828800"/>
                <a:gd name="connsiteX5" fmla="*/ 1733798 w 2850078"/>
                <a:gd name="connsiteY5" fmla="*/ 1092530 h 1828800"/>
                <a:gd name="connsiteX6" fmla="*/ 2054432 w 2850078"/>
                <a:gd name="connsiteY6" fmla="*/ 1258784 h 1828800"/>
                <a:gd name="connsiteX7" fmla="*/ 0 w 2850078"/>
                <a:gd name="connsiteY7"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078" h="1828800">
                  <a:moveTo>
                    <a:pt x="0" y="1828800"/>
                  </a:moveTo>
                  <a:lnTo>
                    <a:pt x="843149" y="581891"/>
                  </a:lnTo>
                  <a:lnTo>
                    <a:pt x="1092530" y="748145"/>
                  </a:lnTo>
                  <a:lnTo>
                    <a:pt x="2280063" y="0"/>
                  </a:lnTo>
                  <a:lnTo>
                    <a:pt x="2850078" y="261257"/>
                  </a:lnTo>
                  <a:lnTo>
                    <a:pt x="1733798" y="1092530"/>
                  </a:lnTo>
                  <a:lnTo>
                    <a:pt x="2054432" y="1258784"/>
                  </a:lnTo>
                  <a:lnTo>
                    <a:pt x="0" y="1828800"/>
                  </a:lnTo>
                  <a:close/>
                </a:path>
              </a:pathLst>
            </a:custGeom>
            <a:gradFill flip="none" rotWithShape="1">
              <a:gsLst>
                <a:gs pos="27000">
                  <a:srgbClr val="FF7711"/>
                </a:gs>
                <a:gs pos="59000">
                  <a:srgbClr val="FFAA01"/>
                </a:gs>
                <a:gs pos="100000">
                  <a:srgbClr val="FECE02"/>
                </a:gs>
                <a:gs pos="0">
                  <a:srgbClr val="C73E01"/>
                </a:gs>
                <a:gs pos="80000">
                  <a:srgbClr val="FFC000"/>
                </a:gs>
              </a:gsLst>
              <a:lin ang="0" scaled="1"/>
              <a:tileRect/>
            </a:gradFill>
            <a:ln w="3175"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grpSp>
      <p:sp>
        <p:nvSpPr>
          <p:cNvPr id="50" name="TextBox 11"/>
          <p:cNvSpPr txBox="1">
            <a:spLocks noChangeArrowheads="1"/>
          </p:cNvSpPr>
          <p:nvPr/>
        </p:nvSpPr>
        <p:spPr bwMode="auto">
          <a:xfrm rot="895674" flipH="1">
            <a:off x="4581222" y="2686650"/>
            <a:ext cx="1456585"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zh-CN" altLang="en-US" sz="1600" b="1" kern="0" dirty="0" smtClean="0">
                <a:solidFill>
                  <a:prstClr val="white"/>
                </a:solidFill>
                <a:latin typeface="微软雅黑" pitchFamily="34" charset="-122"/>
                <a:ea typeface="微软雅黑" pitchFamily="34" charset="-122"/>
              </a:rPr>
              <a:t>添加</a:t>
            </a:r>
            <a:r>
              <a:rPr lang="zh-CN" altLang="en-US" sz="1600" b="1" kern="0" dirty="0">
                <a:solidFill>
                  <a:prstClr val="white"/>
                </a:solidFill>
                <a:latin typeface="微软雅黑" pitchFamily="34" charset="-122"/>
                <a:ea typeface="微软雅黑" pitchFamily="34" charset="-122"/>
              </a:rPr>
              <a:t>标题</a:t>
            </a:r>
            <a:r>
              <a:rPr lang="zh-CN" altLang="en-US" sz="1600" b="1" kern="0" dirty="0" smtClean="0">
                <a:solidFill>
                  <a:prstClr val="white"/>
                </a:solidFill>
                <a:latin typeface="微软雅黑" pitchFamily="34" charset="-122"/>
                <a:ea typeface="微软雅黑" pitchFamily="34" charset="-122"/>
              </a:rPr>
              <a:t>    </a:t>
            </a:r>
            <a:endParaRPr lang="en-US" altLang="zh-CN" sz="1600" b="1" kern="0" dirty="0" smtClean="0">
              <a:solidFill>
                <a:prstClr val="white"/>
              </a:solidFill>
              <a:latin typeface="微软雅黑" pitchFamily="34" charset="-122"/>
              <a:ea typeface="微软雅黑" pitchFamily="34" charset="-122"/>
            </a:endParaRPr>
          </a:p>
        </p:txBody>
      </p:sp>
      <p:sp>
        <p:nvSpPr>
          <p:cNvPr id="51" name="TextBox 50"/>
          <p:cNvSpPr txBox="1">
            <a:spLocks noChangeArrowheads="1"/>
          </p:cNvSpPr>
          <p:nvPr/>
        </p:nvSpPr>
        <p:spPr bwMode="auto">
          <a:xfrm flipH="1">
            <a:off x="3312251" y="1484092"/>
            <a:ext cx="1136118"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itchFamily="34" charset="-122"/>
                <a:ea typeface="微软雅黑" pitchFamily="34" charset="-122"/>
              </a:rPr>
              <a:t>添加</a:t>
            </a:r>
            <a:r>
              <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rPr>
              <a:t>标题</a:t>
            </a: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itchFamily="34" charset="-122"/>
                <a:ea typeface="微软雅黑" pitchFamily="34" charset="-122"/>
              </a:rPr>
              <a:t>    </a:t>
            </a:r>
            <a:endParaRPr kumimoji="0" lang="en-US" altLang="zh-CN" sz="1600" b="1" i="0" u="none" strike="noStrike" kern="0" cap="none" spc="0" normalizeH="0" baseline="0" noProof="0" dirty="0" smtClean="0">
              <a:ln>
                <a:noFill/>
              </a:ln>
              <a:solidFill>
                <a:prstClr val="black">
                  <a:lumMod val="75000"/>
                  <a:lumOff val="25000"/>
                </a:prstClr>
              </a:solidFill>
              <a:effectLst/>
              <a:uLnTx/>
              <a:uFillTx/>
              <a:latin typeface="微软雅黑" pitchFamily="34" charset="-122"/>
              <a:ea typeface="微软雅黑" pitchFamily="34" charset="-122"/>
            </a:endParaRPr>
          </a:p>
        </p:txBody>
      </p:sp>
      <p:pic>
        <p:nvPicPr>
          <p:cNvPr id="7170" name="Picture 2" descr="F:\360安全浏览器下载\六一\Nipic_2531170_b95b5e79d8a6cffe\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1190" y="1805719"/>
            <a:ext cx="1499202" cy="235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58101"/>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250" fill="hold"/>
                                        <p:tgtEl>
                                          <p:spTgt spid="46"/>
                                        </p:tgtEl>
                                        <p:attrNameLst>
                                          <p:attrName>ppt_w</p:attrName>
                                        </p:attrNameLst>
                                      </p:cBhvr>
                                      <p:tavLst>
                                        <p:tav tm="0">
                                          <p:val>
                                            <p:fltVal val="0"/>
                                          </p:val>
                                        </p:tav>
                                        <p:tav tm="100000">
                                          <p:val>
                                            <p:strVal val="#ppt_w"/>
                                          </p:val>
                                        </p:tav>
                                      </p:tavLst>
                                    </p:anim>
                                    <p:anim calcmode="lin" valueType="num">
                                      <p:cBhvr>
                                        <p:cTn id="13" dur="250" fill="hold"/>
                                        <p:tgtEl>
                                          <p:spTgt spid="46"/>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100"/>
                                  </p:stCondLst>
                                  <p:childTnLst>
                                    <p:set>
                                      <p:cBhvr>
                                        <p:cTn id="15" dur="1" fill="hold">
                                          <p:stCondLst>
                                            <p:cond delay="0"/>
                                          </p:stCondLst>
                                        </p:cTn>
                                        <p:tgtEl>
                                          <p:spTgt spid="41"/>
                                        </p:tgtEl>
                                        <p:attrNameLst>
                                          <p:attrName>style.visibility</p:attrName>
                                        </p:attrNameLst>
                                      </p:cBhvr>
                                      <p:to>
                                        <p:strVal val="visible"/>
                                      </p:to>
                                    </p:set>
                                    <p:anim calcmode="lin" valueType="num">
                                      <p:cBhvr>
                                        <p:cTn id="16" dur="250" fill="hold"/>
                                        <p:tgtEl>
                                          <p:spTgt spid="41"/>
                                        </p:tgtEl>
                                        <p:attrNameLst>
                                          <p:attrName>ppt_w</p:attrName>
                                        </p:attrNameLst>
                                      </p:cBhvr>
                                      <p:tavLst>
                                        <p:tav tm="0">
                                          <p:val>
                                            <p:fltVal val="0"/>
                                          </p:val>
                                        </p:tav>
                                        <p:tav tm="100000">
                                          <p:val>
                                            <p:strVal val="#ppt_w"/>
                                          </p:val>
                                        </p:tav>
                                      </p:tavLst>
                                    </p:anim>
                                    <p:anim calcmode="lin" valueType="num">
                                      <p:cBhvr>
                                        <p:cTn id="17" dur="250" fill="hold"/>
                                        <p:tgtEl>
                                          <p:spTgt spid="41"/>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200"/>
                                  </p:stCondLst>
                                  <p:childTnLst>
                                    <p:set>
                                      <p:cBhvr>
                                        <p:cTn id="19" dur="1" fill="hold">
                                          <p:stCondLst>
                                            <p:cond delay="0"/>
                                          </p:stCondLst>
                                        </p:cTn>
                                        <p:tgtEl>
                                          <p:spTgt spid="26"/>
                                        </p:tgtEl>
                                        <p:attrNameLst>
                                          <p:attrName>style.visibility</p:attrName>
                                        </p:attrNameLst>
                                      </p:cBhvr>
                                      <p:to>
                                        <p:strVal val="visible"/>
                                      </p:to>
                                    </p:set>
                                    <p:anim calcmode="lin" valueType="num">
                                      <p:cBhvr>
                                        <p:cTn id="20" dur="250" fill="hold"/>
                                        <p:tgtEl>
                                          <p:spTgt spid="26"/>
                                        </p:tgtEl>
                                        <p:attrNameLst>
                                          <p:attrName>ppt_w</p:attrName>
                                        </p:attrNameLst>
                                      </p:cBhvr>
                                      <p:tavLst>
                                        <p:tav tm="0">
                                          <p:val>
                                            <p:fltVal val="0"/>
                                          </p:val>
                                        </p:tav>
                                        <p:tav tm="100000">
                                          <p:val>
                                            <p:strVal val="#ppt_w"/>
                                          </p:val>
                                        </p:tav>
                                      </p:tavLst>
                                    </p:anim>
                                    <p:anim calcmode="lin" valueType="num">
                                      <p:cBhvr>
                                        <p:cTn id="21" dur="250" fill="hold"/>
                                        <p:tgtEl>
                                          <p:spTgt spid="26"/>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3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250" fill="hold"/>
                                        <p:tgtEl>
                                          <p:spTgt spid="16"/>
                                        </p:tgtEl>
                                        <p:attrNameLst>
                                          <p:attrName>ppt_w</p:attrName>
                                        </p:attrNameLst>
                                      </p:cBhvr>
                                      <p:tavLst>
                                        <p:tav tm="0">
                                          <p:val>
                                            <p:fltVal val="0"/>
                                          </p:val>
                                        </p:tav>
                                        <p:tav tm="100000">
                                          <p:val>
                                            <p:strVal val="#ppt_w"/>
                                          </p:val>
                                        </p:tav>
                                      </p:tavLst>
                                    </p:anim>
                                    <p:anim calcmode="lin" valueType="num">
                                      <p:cBhvr>
                                        <p:cTn id="25" dur="250" fill="hold"/>
                                        <p:tgtEl>
                                          <p:spTgt spid="16"/>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4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250" fill="hold"/>
                                        <p:tgtEl>
                                          <p:spTgt spid="20"/>
                                        </p:tgtEl>
                                        <p:attrNameLst>
                                          <p:attrName>ppt_w</p:attrName>
                                        </p:attrNameLst>
                                      </p:cBhvr>
                                      <p:tavLst>
                                        <p:tav tm="0">
                                          <p:val>
                                            <p:fltVal val="0"/>
                                          </p:val>
                                        </p:tav>
                                        <p:tav tm="100000">
                                          <p:val>
                                            <p:strVal val="#ppt_w"/>
                                          </p:val>
                                        </p:tav>
                                      </p:tavLst>
                                    </p:anim>
                                    <p:anim calcmode="lin" valueType="num">
                                      <p:cBhvr>
                                        <p:cTn id="29" dur="250" fill="hold"/>
                                        <p:tgtEl>
                                          <p:spTgt spid="20"/>
                                        </p:tgtEl>
                                        <p:attrNameLst>
                                          <p:attrName>ppt_h</p:attrName>
                                        </p:attrNameLst>
                                      </p:cBhvr>
                                      <p:tavLst>
                                        <p:tav tm="0">
                                          <p:val>
                                            <p:fltVal val="0"/>
                                          </p:val>
                                        </p:tav>
                                        <p:tav tm="100000">
                                          <p:val>
                                            <p:strVal val="#ppt_h"/>
                                          </p:val>
                                        </p:tav>
                                      </p:tavLst>
                                    </p:anim>
                                  </p:childTnLst>
                                </p:cTn>
                              </p:par>
                            </p:childTnLst>
                          </p:cTn>
                        </p:par>
                        <p:par>
                          <p:cTn id="30" fill="hold">
                            <p:stCondLst>
                              <p:cond delay="1150"/>
                            </p:stCondLst>
                            <p:childTnLst>
                              <p:par>
                                <p:cTn id="31" presetID="10"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par>
                          <p:cTn id="34" fill="hold">
                            <p:stCondLst>
                              <p:cond delay="16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7"/>
                                        </p:tgtEl>
                                        <p:attrNameLst>
                                          <p:attrName>ppt_y</p:attrName>
                                        </p:attrNameLst>
                                      </p:cBhvr>
                                      <p:tavLst>
                                        <p:tav tm="0">
                                          <p:val>
                                            <p:strVal val="#ppt_y"/>
                                          </p:val>
                                        </p:tav>
                                        <p:tav tm="100000">
                                          <p:val>
                                            <p:strVal val="#ppt_y"/>
                                          </p:val>
                                        </p:tav>
                                      </p:tavLst>
                                    </p:anim>
                                    <p:anim calcmode="lin" valueType="num">
                                      <p:cBhvr>
                                        <p:cTn id="39"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7"/>
                                        </p:tgtEl>
                                      </p:cBhvr>
                                    </p:animEffect>
                                  </p:childTnLst>
                                </p:cTn>
                              </p:par>
                            </p:childTnLst>
                          </p:cTn>
                        </p:par>
                        <p:par>
                          <p:cTn id="42" fill="hold">
                            <p:stCondLst>
                              <p:cond delay="23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8"/>
                                        </p:tgtEl>
                                        <p:attrNameLst>
                                          <p:attrName>ppt_y</p:attrName>
                                        </p:attrNameLst>
                                      </p:cBhvr>
                                      <p:tavLst>
                                        <p:tav tm="0">
                                          <p:val>
                                            <p:strVal val="#ppt_y"/>
                                          </p:val>
                                        </p:tav>
                                        <p:tav tm="100000">
                                          <p:val>
                                            <p:strVal val="#ppt_y"/>
                                          </p:val>
                                        </p:tav>
                                      </p:tavLst>
                                    </p:anim>
                                    <p:anim calcmode="lin" valueType="num">
                                      <p:cBhvr>
                                        <p:cTn id="47"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38"/>
                                        </p:tgtEl>
                                      </p:cBhvr>
                                    </p:animEffect>
                                  </p:childTnLst>
                                </p:cTn>
                              </p:par>
                            </p:childTnLst>
                          </p:cTn>
                        </p:par>
                        <p:par>
                          <p:cTn id="50" fill="hold">
                            <p:stCondLst>
                              <p:cond delay="29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36"/>
                                        </p:tgtEl>
                                        <p:attrNameLst>
                                          <p:attrName>ppt_y</p:attrName>
                                        </p:attrNameLst>
                                      </p:cBhvr>
                                      <p:tavLst>
                                        <p:tav tm="0">
                                          <p:val>
                                            <p:strVal val="#ppt_y"/>
                                          </p:val>
                                        </p:tav>
                                        <p:tav tm="100000">
                                          <p:val>
                                            <p:strVal val="#ppt_y"/>
                                          </p:val>
                                        </p:tav>
                                      </p:tavLst>
                                    </p:anim>
                                    <p:anim calcmode="lin" valueType="num">
                                      <p:cBhvr>
                                        <p:cTn id="55"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36"/>
                                        </p:tgtEl>
                                      </p:cBhvr>
                                    </p:animEffect>
                                  </p:childTnLst>
                                </p:cTn>
                              </p:par>
                            </p:childTnLst>
                          </p:cTn>
                        </p:par>
                        <p:par>
                          <p:cTn id="58" fill="hold">
                            <p:stCondLst>
                              <p:cond delay="36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50"/>
                                        </p:tgtEl>
                                        <p:attrNameLst>
                                          <p:attrName>ppt_y</p:attrName>
                                        </p:attrNameLst>
                                      </p:cBhvr>
                                      <p:tavLst>
                                        <p:tav tm="0">
                                          <p:val>
                                            <p:strVal val="#ppt_y"/>
                                          </p:val>
                                        </p:tav>
                                        <p:tav tm="100000">
                                          <p:val>
                                            <p:strVal val="#ppt_y"/>
                                          </p:val>
                                        </p:tav>
                                      </p:tavLst>
                                    </p:anim>
                                    <p:anim calcmode="lin" valueType="num">
                                      <p:cBhvr>
                                        <p:cTn id="63"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50"/>
                                        </p:tgtEl>
                                      </p:cBhvr>
                                    </p:animEffect>
                                  </p:childTnLst>
                                </p:cTn>
                              </p:par>
                            </p:childTnLst>
                          </p:cTn>
                        </p:par>
                        <p:par>
                          <p:cTn id="66" fill="hold">
                            <p:stCondLst>
                              <p:cond delay="425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45"/>
                                        </p:tgtEl>
                                        <p:attrNameLst>
                                          <p:attrName>style.visibility</p:attrName>
                                        </p:attrNameLst>
                                      </p:cBhvr>
                                      <p:to>
                                        <p:strVal val="visible"/>
                                      </p:to>
                                    </p:set>
                                    <p:anim calcmode="lin" valueType="num">
                                      <p:cBhvr>
                                        <p:cTn id="69"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45"/>
                                        </p:tgtEl>
                                        <p:attrNameLst>
                                          <p:attrName>ppt_y</p:attrName>
                                        </p:attrNameLst>
                                      </p:cBhvr>
                                      <p:tavLst>
                                        <p:tav tm="0">
                                          <p:val>
                                            <p:strVal val="#ppt_y"/>
                                          </p:val>
                                        </p:tav>
                                        <p:tav tm="100000">
                                          <p:val>
                                            <p:strVal val="#ppt_y"/>
                                          </p:val>
                                        </p:tav>
                                      </p:tavLst>
                                    </p:anim>
                                    <p:anim calcmode="lin" valueType="num">
                                      <p:cBhvr>
                                        <p:cTn id="71"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45"/>
                                        </p:tgtEl>
                                      </p:cBhvr>
                                    </p:animEffect>
                                  </p:childTnLst>
                                </p:cTn>
                              </p:par>
                            </p:childTnLst>
                          </p:cTn>
                        </p:par>
                        <p:par>
                          <p:cTn id="74" fill="hold">
                            <p:stCondLst>
                              <p:cond delay="490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39"/>
                                        </p:tgtEl>
                                        <p:attrNameLst>
                                          <p:attrName>style.visibility</p:attrName>
                                        </p:attrNameLst>
                                      </p:cBhvr>
                                      <p:to>
                                        <p:strVal val="visible"/>
                                      </p:to>
                                    </p:set>
                                    <p:anim calcmode="discrete" valueType="clr">
                                      <p:cBhvr override="childStyle">
                                        <p:cTn id="77"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39"/>
                                        </p:tgtEl>
                                        <p:attrNameLst>
                                          <p:attrName>fillcolor</p:attrName>
                                        </p:attrNameLst>
                                      </p:cBhvr>
                                      <p:tavLst>
                                        <p:tav tm="0">
                                          <p:val>
                                            <p:clrVal>
                                              <a:schemeClr val="accent2"/>
                                            </p:clrVal>
                                          </p:val>
                                        </p:tav>
                                        <p:tav tm="50000">
                                          <p:val>
                                            <p:clrVal>
                                              <a:schemeClr val="hlink"/>
                                            </p:clrVal>
                                          </p:val>
                                        </p:tav>
                                      </p:tavLst>
                                    </p:anim>
                                    <p:set>
                                      <p:cBhvr>
                                        <p:cTn id="79" dur="80"/>
                                        <p:tgtEl>
                                          <p:spTgt spid="39"/>
                                        </p:tgtEl>
                                        <p:attrNameLst>
                                          <p:attrName>fill.type</p:attrName>
                                        </p:attrNameLst>
                                      </p:cBhvr>
                                      <p:to>
                                        <p:strVal val="solid"/>
                                      </p:to>
                                    </p:set>
                                  </p:childTnLst>
                                </p:cTn>
                              </p:par>
                            </p:childTnLst>
                          </p:cTn>
                        </p:par>
                        <p:par>
                          <p:cTn id="80" fill="hold">
                            <p:stCondLst>
                              <p:cond delay="7740"/>
                            </p:stCondLst>
                            <p:childTnLst>
                              <p:par>
                                <p:cTn id="81" presetID="15" presetClass="entr" presetSubtype="0" fill="hold" nodeType="afterEffect">
                                  <p:stCondLst>
                                    <p:cond delay="0"/>
                                  </p:stCondLst>
                                  <p:childTnLst>
                                    <p:set>
                                      <p:cBhvr>
                                        <p:cTn id="82" dur="1" fill="hold">
                                          <p:stCondLst>
                                            <p:cond delay="0"/>
                                          </p:stCondLst>
                                        </p:cTn>
                                        <p:tgtEl>
                                          <p:spTgt spid="7170"/>
                                        </p:tgtEl>
                                        <p:attrNameLst>
                                          <p:attrName>style.visibility</p:attrName>
                                        </p:attrNameLst>
                                      </p:cBhvr>
                                      <p:to>
                                        <p:strVal val="visible"/>
                                      </p:to>
                                    </p:set>
                                    <p:anim calcmode="lin" valueType="num">
                                      <p:cBhvr>
                                        <p:cTn id="83" dur="1000" fill="hold"/>
                                        <p:tgtEl>
                                          <p:spTgt spid="7170"/>
                                        </p:tgtEl>
                                        <p:attrNameLst>
                                          <p:attrName>ppt_w</p:attrName>
                                        </p:attrNameLst>
                                      </p:cBhvr>
                                      <p:tavLst>
                                        <p:tav tm="0">
                                          <p:val>
                                            <p:fltVal val="0"/>
                                          </p:val>
                                        </p:tav>
                                        <p:tav tm="100000">
                                          <p:val>
                                            <p:strVal val="#ppt_w"/>
                                          </p:val>
                                        </p:tav>
                                      </p:tavLst>
                                    </p:anim>
                                    <p:anim calcmode="lin" valueType="num">
                                      <p:cBhvr>
                                        <p:cTn id="84" dur="1000" fill="hold"/>
                                        <p:tgtEl>
                                          <p:spTgt spid="7170"/>
                                        </p:tgtEl>
                                        <p:attrNameLst>
                                          <p:attrName>ppt_h</p:attrName>
                                        </p:attrNameLst>
                                      </p:cBhvr>
                                      <p:tavLst>
                                        <p:tav tm="0">
                                          <p:val>
                                            <p:fltVal val="0"/>
                                          </p:val>
                                        </p:tav>
                                        <p:tav tm="100000">
                                          <p:val>
                                            <p:strVal val="#ppt_h"/>
                                          </p:val>
                                        </p:tav>
                                      </p:tavLst>
                                    </p:anim>
                                    <p:anim calcmode="lin" valueType="num">
                                      <p:cBhvr>
                                        <p:cTn id="85" dur="1000" fill="hold"/>
                                        <p:tgtEl>
                                          <p:spTgt spid="7170"/>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71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5" grpId="0"/>
      <p:bldP spid="50"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黑板儿童教育ppt模板"/>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5055</TotalTime>
  <Words>1432</Words>
  <PresentationFormat>全屏显示(16:9)</PresentationFormat>
  <Paragraphs>333</Paragraphs>
  <Slides>29</Slides>
  <Notes>29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Dotum</vt:lpstr>
      <vt:lpstr>Gulim</vt:lpstr>
      <vt:lpstr>HY견고딕</vt:lpstr>
      <vt:lpstr>Malgun Gothic</vt:lpstr>
      <vt:lpstr>方正剪纸简体</vt:lpstr>
      <vt:lpstr>方正卡通简体</vt:lpstr>
      <vt:lpstr>方正稚艺简体</vt:lpstr>
      <vt:lpstr>汉仪超粗圆简</vt:lpstr>
      <vt:lpstr>宋体</vt:lpstr>
      <vt:lpstr>微软雅黑</vt:lpstr>
      <vt:lpstr>Arial</vt:lpstr>
      <vt:lpstr>Arial Black</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2013-11-04T01:23:30Z</dcterms:created>
  <dcterms:modified xsi:type="dcterms:W3CDTF">2017-07-26T12:33:02Z</dcterms:modified>
</cp:coreProperties>
</file>