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69" r:id="rId3"/>
    <p:sldMasterId id="2147483673" r:id="rId4"/>
    <p:sldMasterId id="2147483685" r:id="rId5"/>
    <p:sldMasterId id="2147483688" r:id="rId6"/>
    <p:sldMasterId id="2147483692" r:id="rId7"/>
    <p:sldMasterId id="2147483696" r:id="rId8"/>
  </p:sldMasterIdLst>
  <p:notesMasterIdLst>
    <p:notesMasterId r:id="rId51"/>
  </p:notesMasterIdLst>
  <p:sldIdLst>
    <p:sldId id="391" r:id="rId9"/>
    <p:sldId id="464" r:id="rId10"/>
    <p:sldId id="465" r:id="rId11"/>
    <p:sldId id="292" r:id="rId12"/>
    <p:sldId id="466" r:id="rId13"/>
    <p:sldId id="467" r:id="rId14"/>
    <p:sldId id="468" r:id="rId15"/>
    <p:sldId id="469" r:id="rId16"/>
    <p:sldId id="470" r:id="rId17"/>
    <p:sldId id="471" r:id="rId18"/>
    <p:sldId id="472" r:id="rId19"/>
    <p:sldId id="473" r:id="rId20"/>
    <p:sldId id="474" r:id="rId21"/>
    <p:sldId id="475" r:id="rId22"/>
    <p:sldId id="476" r:id="rId23"/>
    <p:sldId id="334" r:id="rId24"/>
    <p:sldId id="478" r:id="rId25"/>
    <p:sldId id="477" r:id="rId26"/>
    <p:sldId id="438" r:id="rId27"/>
    <p:sldId id="479" r:id="rId28"/>
    <p:sldId id="481" r:id="rId29"/>
    <p:sldId id="480" r:id="rId30"/>
    <p:sldId id="424" r:id="rId31"/>
    <p:sldId id="440" r:id="rId32"/>
    <p:sldId id="494" r:id="rId33"/>
    <p:sldId id="496" r:id="rId34"/>
    <p:sldId id="495" r:id="rId35"/>
    <p:sldId id="315" r:id="rId36"/>
    <p:sldId id="482" r:id="rId37"/>
    <p:sldId id="331" r:id="rId38"/>
    <p:sldId id="484" r:id="rId39"/>
    <p:sldId id="485" r:id="rId40"/>
    <p:sldId id="487" r:id="rId41"/>
    <p:sldId id="488" r:id="rId42"/>
    <p:sldId id="489" r:id="rId43"/>
    <p:sldId id="490" r:id="rId44"/>
    <p:sldId id="491" r:id="rId45"/>
    <p:sldId id="492" r:id="rId46"/>
    <p:sldId id="493" r:id="rId47"/>
    <p:sldId id="483" r:id="rId48"/>
    <p:sldId id="390" r:id="rId49"/>
    <p:sldId id="34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F2FD"/>
    <a:srgbClr val="BBEBFF"/>
    <a:srgbClr val="A0E4FD"/>
    <a:srgbClr val="CAEFFC"/>
    <a:srgbClr val="C9E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57"/>
  </p:normalViewPr>
  <p:slideViewPr>
    <p:cSldViewPr snapToGrid="0">
      <p:cViewPr varScale="1">
        <p:scale>
          <a:sx n="75" d="100"/>
          <a:sy n="75" d="100"/>
        </p:scale>
        <p:origin x="34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81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61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41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522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902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82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66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904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1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4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81" indent="0">
              <a:buNone/>
              <a:defRPr sz="2177" b="1"/>
            </a:lvl2pPr>
            <a:lvl3pPr marL="984761" indent="0">
              <a:buNone/>
              <a:defRPr sz="1952" b="1"/>
            </a:lvl3pPr>
            <a:lvl4pPr marL="1477141" indent="0">
              <a:buNone/>
              <a:defRPr sz="1727" b="1"/>
            </a:lvl4pPr>
            <a:lvl5pPr marL="1969522" indent="0">
              <a:buNone/>
              <a:defRPr sz="1727" b="1"/>
            </a:lvl5pPr>
            <a:lvl6pPr marL="2461902" indent="0">
              <a:buNone/>
              <a:defRPr sz="1727" b="1"/>
            </a:lvl6pPr>
            <a:lvl7pPr marL="2954282" indent="0">
              <a:buNone/>
              <a:defRPr sz="1727" b="1"/>
            </a:lvl7pPr>
            <a:lvl8pPr marL="3446663" indent="0">
              <a:buNone/>
              <a:defRPr sz="1727" b="1"/>
            </a:lvl8pPr>
            <a:lvl9pPr marL="3939043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81" indent="0">
              <a:buNone/>
              <a:defRPr sz="2177" b="1"/>
            </a:lvl2pPr>
            <a:lvl3pPr marL="984761" indent="0">
              <a:buNone/>
              <a:defRPr sz="1952" b="1"/>
            </a:lvl3pPr>
            <a:lvl4pPr marL="1477141" indent="0">
              <a:buNone/>
              <a:defRPr sz="1727" b="1"/>
            </a:lvl4pPr>
            <a:lvl5pPr marL="1969522" indent="0">
              <a:buNone/>
              <a:defRPr sz="1727" b="1"/>
            </a:lvl5pPr>
            <a:lvl6pPr marL="2461902" indent="0">
              <a:buNone/>
              <a:defRPr sz="1727" b="1"/>
            </a:lvl6pPr>
            <a:lvl7pPr marL="2954282" indent="0">
              <a:buNone/>
              <a:defRPr sz="1727" b="1"/>
            </a:lvl7pPr>
            <a:lvl8pPr marL="3446663" indent="0">
              <a:buNone/>
              <a:defRPr sz="1727" b="1"/>
            </a:lvl8pPr>
            <a:lvl9pPr marL="3939043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67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62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73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81" indent="0">
              <a:buNone/>
              <a:defRPr sz="1276"/>
            </a:lvl2pPr>
            <a:lvl3pPr marL="984761" indent="0">
              <a:buNone/>
              <a:defRPr sz="1051"/>
            </a:lvl3pPr>
            <a:lvl4pPr marL="1477141" indent="0">
              <a:buNone/>
              <a:defRPr sz="976"/>
            </a:lvl4pPr>
            <a:lvl5pPr marL="1969522" indent="0">
              <a:buNone/>
              <a:defRPr sz="976"/>
            </a:lvl5pPr>
            <a:lvl6pPr marL="2461902" indent="0">
              <a:buNone/>
              <a:defRPr sz="976"/>
            </a:lvl6pPr>
            <a:lvl7pPr marL="2954282" indent="0">
              <a:buNone/>
              <a:defRPr sz="976"/>
            </a:lvl7pPr>
            <a:lvl8pPr marL="3446663" indent="0">
              <a:buNone/>
              <a:defRPr sz="976"/>
            </a:lvl8pPr>
            <a:lvl9pPr marL="3939043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78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81" indent="0">
              <a:buNone/>
              <a:defRPr sz="3003"/>
            </a:lvl2pPr>
            <a:lvl3pPr marL="984761" indent="0">
              <a:buNone/>
              <a:defRPr sz="2553"/>
            </a:lvl3pPr>
            <a:lvl4pPr marL="1477141" indent="0">
              <a:buNone/>
              <a:defRPr sz="2177"/>
            </a:lvl4pPr>
            <a:lvl5pPr marL="1969522" indent="0">
              <a:buNone/>
              <a:defRPr sz="2177"/>
            </a:lvl5pPr>
            <a:lvl6pPr marL="2461902" indent="0">
              <a:buNone/>
              <a:defRPr sz="2177"/>
            </a:lvl6pPr>
            <a:lvl7pPr marL="2954282" indent="0">
              <a:buNone/>
              <a:defRPr sz="2177"/>
            </a:lvl7pPr>
            <a:lvl8pPr marL="3446663" indent="0">
              <a:buNone/>
              <a:defRPr sz="2177"/>
            </a:lvl8pPr>
            <a:lvl9pPr marL="3939043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81" indent="0">
              <a:buNone/>
              <a:defRPr sz="1276"/>
            </a:lvl2pPr>
            <a:lvl3pPr marL="984761" indent="0">
              <a:buNone/>
              <a:defRPr sz="1051"/>
            </a:lvl3pPr>
            <a:lvl4pPr marL="1477141" indent="0">
              <a:buNone/>
              <a:defRPr sz="976"/>
            </a:lvl4pPr>
            <a:lvl5pPr marL="1969522" indent="0">
              <a:buNone/>
              <a:defRPr sz="976"/>
            </a:lvl5pPr>
            <a:lvl6pPr marL="2461902" indent="0">
              <a:buNone/>
              <a:defRPr sz="976"/>
            </a:lvl6pPr>
            <a:lvl7pPr marL="2954282" indent="0">
              <a:buNone/>
              <a:defRPr sz="976"/>
            </a:lvl7pPr>
            <a:lvl8pPr marL="3446663" indent="0">
              <a:buNone/>
              <a:defRPr sz="976"/>
            </a:lvl8pPr>
            <a:lvl9pPr marL="3939043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20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02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01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61635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041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82254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870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02/08/2022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64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24921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177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02/08/2022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42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4547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77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F72C3-45E2-4439-951A-DFBA210543D3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8/2/2022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FD9C21-E4E0-4B28-9192-41D3D150DAB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5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41935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/>
                </a:solidFill>
              </a:rPr>
              <a:pPr/>
              <a:t>8/2/2022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0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80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07102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7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02/08/2022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7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9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6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0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4.2</a:t>
            </a:r>
          </a:p>
        </p:txBody>
      </p:sp>
    </p:spTree>
    <p:extLst>
      <p:ext uri="{BB962C8B-B14F-4D97-AF65-F5344CB8AC3E}">
        <p14:creationId xmlns:p14="http://schemas.microsoft.com/office/powerpoint/2010/main" val="383117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4.1</a:t>
            </a:r>
          </a:p>
        </p:txBody>
      </p:sp>
    </p:spTree>
    <p:extLst>
      <p:ext uri="{BB962C8B-B14F-4D97-AF65-F5344CB8AC3E}">
        <p14:creationId xmlns:p14="http://schemas.microsoft.com/office/powerpoint/2010/main" val="191026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8/2/2022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84761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85" indent="-369285" algn="l" defTabSz="9847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118" indent="-307738" algn="l" defTabSz="9847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51" indent="-246190" algn="l" defTabSz="9847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332" indent="-246190" algn="l" defTabSz="9847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712" indent="-246190" algn="l" defTabSz="984761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92" indent="-246190" algn="l" defTabSz="9847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473" indent="-246190" algn="l" defTabSz="9847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853" indent="-246190" algn="l" defTabSz="9847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233" indent="-246190" algn="l" defTabSz="9847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61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81" algn="l" defTabSz="984761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61" algn="l" defTabSz="984761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1" algn="l" defTabSz="984761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522" algn="l" defTabSz="984761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902" algn="l" defTabSz="984761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82" algn="l" defTabSz="984761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663" algn="l" defTabSz="984761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9043" algn="l" defTabSz="984761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4.2</a:t>
            </a:r>
          </a:p>
        </p:txBody>
      </p:sp>
    </p:spTree>
    <p:extLst>
      <p:ext uri="{BB962C8B-B14F-4D97-AF65-F5344CB8AC3E}">
        <p14:creationId xmlns:p14="http://schemas.microsoft.com/office/powerpoint/2010/main" val="351651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4.1</a:t>
            </a:r>
          </a:p>
        </p:txBody>
      </p:sp>
    </p:spTree>
    <p:extLst>
      <p:ext uri="{BB962C8B-B14F-4D97-AF65-F5344CB8AC3E}">
        <p14:creationId xmlns:p14="http://schemas.microsoft.com/office/powerpoint/2010/main" val="409507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4.1</a:t>
            </a:r>
          </a:p>
        </p:txBody>
      </p:sp>
    </p:spTree>
    <p:extLst>
      <p:ext uri="{BB962C8B-B14F-4D97-AF65-F5344CB8AC3E}">
        <p14:creationId xmlns:p14="http://schemas.microsoft.com/office/powerpoint/2010/main" val="209329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75925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image" Target="../media/image27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6.png"/><Relationship Id="rId5" Type="http://schemas.microsoft.com/office/2007/relationships/media" Target="../media/media7.mp3"/><Relationship Id="rId10" Type="http://schemas.openxmlformats.org/officeDocument/2006/relationships/image" Target="../media/image45.png"/><Relationship Id="rId4" Type="http://schemas.openxmlformats.org/officeDocument/2006/relationships/audio" Target="../media/media6.mp3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eduhome.com.vn/DHALesson?idGrade=3&amp;idSubject=1&amp;idSeries=119&amp;idTheme=1068&amp;IdLevel=2&amp;idThemeServer=73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6.wdp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69.png"/><Relationship Id="rId7" Type="http://schemas.microsoft.com/office/2007/relationships/hdphoto" Target="../media/hdphoto3.wdp"/><Relationship Id="rId12" Type="http://schemas.openxmlformats.org/officeDocument/2006/relationships/image" Target="../media/image64.png"/><Relationship Id="rId17" Type="http://schemas.microsoft.com/office/2007/relationships/hdphoto" Target="../media/hdphoto8.wdp"/><Relationship Id="rId2" Type="http://schemas.openxmlformats.org/officeDocument/2006/relationships/audio" Target="../media/media8.MP3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1" Type="http://schemas.microsoft.com/office/2007/relationships/media" Target="../media/media8.MP3"/><Relationship Id="rId6" Type="http://schemas.openxmlformats.org/officeDocument/2006/relationships/image" Target="../media/image61.png"/><Relationship Id="rId11" Type="http://schemas.microsoft.com/office/2007/relationships/hdphoto" Target="../media/hdphoto5.wdp"/><Relationship Id="rId24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microsoft.com/office/2007/relationships/hdphoto" Target="../media/hdphoto7.wdp"/><Relationship Id="rId23" Type="http://schemas.openxmlformats.org/officeDocument/2006/relationships/image" Target="../media/image70.png"/><Relationship Id="rId10" Type="http://schemas.openxmlformats.org/officeDocument/2006/relationships/image" Target="../media/image63.png"/><Relationship Id="rId19" Type="http://schemas.microsoft.com/office/2007/relationships/hdphoto" Target="../media/hdphoto9.wdp"/><Relationship Id="rId4" Type="http://schemas.openxmlformats.org/officeDocument/2006/relationships/image" Target="../media/image59.jpeg"/><Relationship Id="rId9" Type="http://schemas.microsoft.com/office/2007/relationships/hdphoto" Target="../media/hdphoto4.wdp"/><Relationship Id="rId14" Type="http://schemas.openxmlformats.org/officeDocument/2006/relationships/image" Target="../media/image65.png"/><Relationship Id="rId22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8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4.gif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" Type="http://schemas.openxmlformats.org/officeDocument/2006/relationships/audio" Target="../media/media9.mp3"/><Relationship Id="rId16" Type="http://schemas.openxmlformats.org/officeDocument/2006/relationships/image" Target="../media/image80.png"/><Relationship Id="rId1" Type="http://schemas.microsoft.com/office/2007/relationships/media" Target="../media/media9.mp3"/><Relationship Id="rId6" Type="http://schemas.openxmlformats.org/officeDocument/2006/relationships/image" Target="../media/image73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5" Type="http://schemas.openxmlformats.org/officeDocument/2006/relationships/image" Target="../media/image69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8.png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5.png"/><Relationship Id="rId12" Type="http://schemas.openxmlformats.org/officeDocument/2006/relationships/image" Target="../media/image68.png"/><Relationship Id="rId17" Type="http://schemas.openxmlformats.org/officeDocument/2006/relationships/image" Target="../media/image85.png"/><Relationship Id="rId2" Type="http://schemas.openxmlformats.org/officeDocument/2006/relationships/audio" Target="../media/media9.mp3"/><Relationship Id="rId16" Type="http://schemas.microsoft.com/office/2007/relationships/hdphoto" Target="../media/hdphoto13.wdp"/><Relationship Id="rId20" Type="http://schemas.openxmlformats.org/officeDocument/2006/relationships/image" Target="../media/image71.png"/><Relationship Id="rId1" Type="http://schemas.microsoft.com/office/2007/relationships/media" Target="../media/media9.mp3"/><Relationship Id="rId6" Type="http://schemas.openxmlformats.org/officeDocument/2006/relationships/image" Target="../media/image74.gif"/><Relationship Id="rId11" Type="http://schemas.microsoft.com/office/2007/relationships/hdphoto" Target="../media/hdphoto11.wdp"/><Relationship Id="rId5" Type="http://schemas.openxmlformats.org/officeDocument/2006/relationships/image" Target="../media/image73.png"/><Relationship Id="rId15" Type="http://schemas.openxmlformats.org/officeDocument/2006/relationships/image" Target="../media/image84.png"/><Relationship Id="rId10" Type="http://schemas.openxmlformats.org/officeDocument/2006/relationships/image" Target="../media/image77.png"/><Relationship Id="rId19" Type="http://schemas.openxmlformats.org/officeDocument/2006/relationships/image" Target="../media/image81.png"/><Relationship Id="rId4" Type="http://schemas.openxmlformats.org/officeDocument/2006/relationships/image" Target="../media/image82.jpeg"/><Relationship Id="rId9" Type="http://schemas.microsoft.com/office/2007/relationships/hdphoto" Target="../media/hdphoto12.wdp"/><Relationship Id="rId1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71.png"/><Relationship Id="rId2" Type="http://schemas.openxmlformats.org/officeDocument/2006/relationships/audio" Target="../media/media9.mp3"/><Relationship Id="rId16" Type="http://schemas.openxmlformats.org/officeDocument/2006/relationships/image" Target="../media/image81.png"/><Relationship Id="rId1" Type="http://schemas.microsoft.com/office/2007/relationships/media" Target="../media/media9.mp3"/><Relationship Id="rId6" Type="http://schemas.openxmlformats.org/officeDocument/2006/relationships/image" Target="../media/image74.gif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5" Type="http://schemas.openxmlformats.org/officeDocument/2006/relationships/image" Target="../media/image80.png"/><Relationship Id="rId10" Type="http://schemas.microsoft.com/office/2007/relationships/hdphoto" Target="../media/hdphoto11.wdp"/><Relationship Id="rId4" Type="http://schemas.openxmlformats.org/officeDocument/2006/relationships/image" Target="../media/image86.jpeg"/><Relationship Id="rId9" Type="http://schemas.openxmlformats.org/officeDocument/2006/relationships/image" Target="../media/image77.png"/><Relationship Id="rId1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69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5.png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" Type="http://schemas.openxmlformats.org/officeDocument/2006/relationships/audio" Target="../media/media9.mp3"/><Relationship Id="rId16" Type="http://schemas.openxmlformats.org/officeDocument/2006/relationships/image" Target="../media/image80.png"/><Relationship Id="rId1" Type="http://schemas.microsoft.com/office/2007/relationships/media" Target="../media/media9.mp3"/><Relationship Id="rId6" Type="http://schemas.openxmlformats.org/officeDocument/2006/relationships/image" Target="../media/image74.gif"/><Relationship Id="rId11" Type="http://schemas.microsoft.com/office/2007/relationships/hdphoto" Target="../media/hdphoto11.wdp"/><Relationship Id="rId5" Type="http://schemas.openxmlformats.org/officeDocument/2006/relationships/image" Target="../media/image73.png"/><Relationship Id="rId15" Type="http://schemas.openxmlformats.org/officeDocument/2006/relationships/image" Target="../media/image85.png"/><Relationship Id="rId10" Type="http://schemas.openxmlformats.org/officeDocument/2006/relationships/image" Target="../media/image77.png"/><Relationship Id="rId4" Type="http://schemas.openxmlformats.org/officeDocument/2006/relationships/image" Target="../media/image82.jpeg"/><Relationship Id="rId9" Type="http://schemas.microsoft.com/office/2007/relationships/hdphoto" Target="../media/hdphoto14.wdp"/><Relationship Id="rId1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8.png"/><Relationship Id="rId18" Type="http://schemas.openxmlformats.org/officeDocument/2006/relationships/image" Target="../media/image8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5.png"/><Relationship Id="rId12" Type="http://schemas.openxmlformats.org/officeDocument/2006/relationships/image" Target="../media/image68.png"/><Relationship Id="rId17" Type="http://schemas.openxmlformats.org/officeDocument/2006/relationships/image" Target="../media/image80.png"/><Relationship Id="rId2" Type="http://schemas.openxmlformats.org/officeDocument/2006/relationships/audio" Target="../media/media9.mp3"/><Relationship Id="rId16" Type="http://schemas.openxmlformats.org/officeDocument/2006/relationships/image" Target="../media/image85.png"/><Relationship Id="rId1" Type="http://schemas.microsoft.com/office/2007/relationships/media" Target="../media/media9.mp3"/><Relationship Id="rId6" Type="http://schemas.openxmlformats.org/officeDocument/2006/relationships/image" Target="../media/image74.gif"/><Relationship Id="rId11" Type="http://schemas.microsoft.com/office/2007/relationships/hdphoto" Target="../media/hdphoto11.wdp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19" Type="http://schemas.openxmlformats.org/officeDocument/2006/relationships/image" Target="../media/image71.png"/><Relationship Id="rId4" Type="http://schemas.openxmlformats.org/officeDocument/2006/relationships/image" Target="../media/image59.jpeg"/><Relationship Id="rId9" Type="http://schemas.microsoft.com/office/2007/relationships/hdphoto" Target="../media/hdphoto15.wdp"/><Relationship Id="rId1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8.png"/><Relationship Id="rId18" Type="http://schemas.openxmlformats.org/officeDocument/2006/relationships/image" Target="../media/image8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5.png"/><Relationship Id="rId12" Type="http://schemas.openxmlformats.org/officeDocument/2006/relationships/image" Target="../media/image68.png"/><Relationship Id="rId17" Type="http://schemas.openxmlformats.org/officeDocument/2006/relationships/image" Target="../media/image80.png"/><Relationship Id="rId2" Type="http://schemas.openxmlformats.org/officeDocument/2006/relationships/audio" Target="../media/media9.mp3"/><Relationship Id="rId16" Type="http://schemas.openxmlformats.org/officeDocument/2006/relationships/image" Target="../media/image85.png"/><Relationship Id="rId1" Type="http://schemas.microsoft.com/office/2007/relationships/media" Target="../media/media9.mp3"/><Relationship Id="rId6" Type="http://schemas.openxmlformats.org/officeDocument/2006/relationships/image" Target="../media/image74.gif"/><Relationship Id="rId11" Type="http://schemas.microsoft.com/office/2007/relationships/hdphoto" Target="../media/hdphoto11.wdp"/><Relationship Id="rId5" Type="http://schemas.openxmlformats.org/officeDocument/2006/relationships/image" Target="../media/image73.png"/><Relationship Id="rId15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openxmlformats.org/officeDocument/2006/relationships/image" Target="../media/image71.png"/><Relationship Id="rId4" Type="http://schemas.openxmlformats.org/officeDocument/2006/relationships/image" Target="../media/image82.jpeg"/><Relationship Id="rId9" Type="http://schemas.microsoft.com/office/2007/relationships/hdphoto" Target="../media/hdphoto12.wdp"/><Relationship Id="rId1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4.gif"/><Relationship Id="rId12" Type="http://schemas.openxmlformats.org/officeDocument/2006/relationships/image" Target="../media/image91.png"/><Relationship Id="rId17" Type="http://schemas.microsoft.com/office/2007/relationships/hdphoto" Target="../media/hdphoto13.wdp"/><Relationship Id="rId2" Type="http://schemas.openxmlformats.org/officeDocument/2006/relationships/audio" Target="../media/media9.mp3"/><Relationship Id="rId16" Type="http://schemas.openxmlformats.org/officeDocument/2006/relationships/image" Target="../media/image84.png"/><Relationship Id="rId20" Type="http://schemas.openxmlformats.org/officeDocument/2006/relationships/image" Target="../media/image81.png"/><Relationship Id="rId1" Type="http://schemas.microsoft.com/office/2007/relationships/media" Target="../media/media9.mp3"/><Relationship Id="rId6" Type="http://schemas.openxmlformats.org/officeDocument/2006/relationships/image" Target="../media/image73.png"/><Relationship Id="rId11" Type="http://schemas.openxmlformats.org/officeDocument/2006/relationships/image" Target="../media/image68.png"/><Relationship Id="rId5" Type="http://schemas.microsoft.com/office/2007/relationships/hdphoto" Target="../media/hdphoto10.wdp"/><Relationship Id="rId15" Type="http://schemas.openxmlformats.org/officeDocument/2006/relationships/image" Target="../media/image92.png"/><Relationship Id="rId10" Type="http://schemas.microsoft.com/office/2007/relationships/hdphoto" Target="../media/hdphoto11.wdp"/><Relationship Id="rId19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30.xml"/><Relationship Id="rId21" Type="http://schemas.openxmlformats.org/officeDocument/2006/relationships/slide" Target="slide40.xml"/><Relationship Id="rId7" Type="http://schemas.openxmlformats.org/officeDocument/2006/relationships/image" Target="../media/image74.gif"/><Relationship Id="rId12" Type="http://schemas.openxmlformats.org/officeDocument/2006/relationships/image" Target="../media/image91.png"/><Relationship Id="rId17" Type="http://schemas.microsoft.com/office/2007/relationships/hdphoto" Target="../media/hdphoto13.wdp"/><Relationship Id="rId2" Type="http://schemas.openxmlformats.org/officeDocument/2006/relationships/audio" Target="../media/media9.mp3"/><Relationship Id="rId16" Type="http://schemas.openxmlformats.org/officeDocument/2006/relationships/image" Target="../media/image84.png"/><Relationship Id="rId20" Type="http://schemas.openxmlformats.org/officeDocument/2006/relationships/image" Target="../media/image81.png"/><Relationship Id="rId1" Type="http://schemas.microsoft.com/office/2007/relationships/media" Target="../media/media9.mp3"/><Relationship Id="rId6" Type="http://schemas.openxmlformats.org/officeDocument/2006/relationships/image" Target="../media/image73.png"/><Relationship Id="rId11" Type="http://schemas.openxmlformats.org/officeDocument/2006/relationships/image" Target="../media/image68.png"/><Relationship Id="rId5" Type="http://schemas.microsoft.com/office/2007/relationships/hdphoto" Target="../media/hdphoto10.wdp"/><Relationship Id="rId15" Type="http://schemas.openxmlformats.org/officeDocument/2006/relationships/image" Target="../media/image92.png"/><Relationship Id="rId10" Type="http://schemas.microsoft.com/office/2007/relationships/hdphoto" Target="../media/hdphoto11.wdp"/><Relationship Id="rId19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69.png"/><Relationship Id="rId22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26" Type="http://schemas.openxmlformats.org/officeDocument/2006/relationships/slide" Target="slide9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slide" Target="slide12.xml"/><Relationship Id="rId25" Type="http://schemas.openxmlformats.org/officeDocument/2006/relationships/slide" Target="slide8.xml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slide" Target="slide13.xml"/><Relationship Id="rId29" Type="http://schemas.openxmlformats.org/officeDocument/2006/relationships/slide" Target="slide11.xm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slide" Target="slide7.xml"/><Relationship Id="rId28" Type="http://schemas.openxmlformats.org/officeDocument/2006/relationships/slide" Target="slide10.xml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31" Type="http://schemas.openxmlformats.org/officeDocument/2006/relationships/slide" Target="slide16.xml"/><Relationship Id="rId4" Type="http://schemas.openxmlformats.org/officeDocument/2006/relationships/image" Target="../media/image11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slide" Target="slide14.xml"/><Relationship Id="rId27" Type="http://schemas.openxmlformats.org/officeDocument/2006/relationships/image" Target="../media/image26.png"/><Relationship Id="rId30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6.xml"/><Relationship Id="rId5" Type="http://schemas.openxmlformats.org/officeDocument/2006/relationships/image" Target="../media/image27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P.E. Lesson 4.</a:t>
            </a:r>
            <a:r>
              <a:rPr lang="vi-VN" sz="4800" b="1" dirty="0">
                <a:solidFill>
                  <a:srgbClr val="00B050"/>
                </a:solidFill>
              </a:rPr>
              <a:t>2</a:t>
            </a:r>
            <a:endParaRPr lang="en-US" sz="4800" b="1" dirty="0">
              <a:solidFill>
                <a:srgbClr val="00B050"/>
              </a:solidFill>
            </a:endParaRP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78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248" y="454101"/>
            <a:ext cx="7661796" cy="25937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1796" y="568521"/>
            <a:ext cx="7153165" cy="1416719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 defTabSz="984761"/>
            <a:r>
              <a:rPr lang="en-US" sz="42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</a:p>
          <a:p>
            <a:pPr algn="ctr" defTabSz="984761"/>
            <a:endParaRPr lang="en-US" sz="428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C:\Users\ADMIN\Desktop\Untitlead (3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485" y="5602965"/>
            <a:ext cx="1220515" cy="1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57414" y="6176023"/>
            <a:ext cx="858144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4761"/>
            <a:r>
              <a:rPr lang="en-US" sz="1727" dirty="0">
                <a:solidFill>
                  <a:prstClr val="black"/>
                </a:solidFill>
              </a:rPr>
              <a:t>BACK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39852" y="1276796"/>
          <a:ext cx="6096000" cy="148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776"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A: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</a:rPr>
                        <a:t>đầu</a:t>
                      </a:r>
                      <a:endParaRPr lang="en-US" sz="3300" b="0" dirty="0">
                        <a:solidFill>
                          <a:schemeClr val="tx1"/>
                        </a:solidFill>
                      </a:endParaRP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B: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</a:rPr>
                        <a:t>cánh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</a:rPr>
                        <a:t>tay</a:t>
                      </a:r>
                      <a:endParaRPr lang="en-US" sz="3300" b="0" dirty="0">
                        <a:solidFill>
                          <a:schemeClr val="tx1"/>
                        </a:solidFill>
                      </a:endParaRP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188">
                <a:tc>
                  <a:txBody>
                    <a:bodyPr/>
                    <a:lstStyle/>
                    <a:p>
                      <a:r>
                        <a:rPr lang="en-US" sz="3300" dirty="0"/>
                        <a:t>C: </a:t>
                      </a:r>
                      <a:r>
                        <a:rPr lang="en-US" sz="3300" dirty="0" err="1"/>
                        <a:t>cơ</a:t>
                      </a:r>
                      <a:r>
                        <a:rPr lang="en-US" sz="3300" baseline="0" dirty="0"/>
                        <a:t> </a:t>
                      </a:r>
                      <a:r>
                        <a:rPr lang="en-US" sz="3300" baseline="0" dirty="0" err="1"/>
                        <a:t>thể</a:t>
                      </a:r>
                      <a:endParaRPr lang="en-US" sz="3300" dirty="0"/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D: </a:t>
                      </a:r>
                      <a:r>
                        <a:rPr lang="en-US" sz="3300" dirty="0" err="1"/>
                        <a:t>bàn</a:t>
                      </a:r>
                      <a:r>
                        <a:rPr lang="en-US" sz="3300" baseline="0" dirty="0"/>
                        <a:t> </a:t>
                      </a:r>
                      <a:r>
                        <a:rPr lang="en-US" sz="3300" baseline="0" dirty="0" err="1"/>
                        <a:t>tay</a:t>
                      </a:r>
                      <a:endParaRPr lang="en-US" sz="3300" dirty="0"/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237857" y="3657839"/>
            <a:ext cx="2253683" cy="2059545"/>
            <a:chOff x="5237857" y="3657839"/>
            <a:chExt cx="2253683" cy="2059545"/>
          </a:xfrm>
        </p:grpSpPr>
        <p:pic>
          <p:nvPicPr>
            <p:cNvPr id="1027" name="Picture 3" descr="C:\Users\ADMIN\Desktop\Untitlead (7)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57" y="3657839"/>
              <a:ext cx="2253683" cy="205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638323" y="4344353"/>
              <a:ext cx="1544659" cy="7437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652" tIns="34326" rIns="68652" bIns="3432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84761"/>
              <a:r>
                <a:rPr lang="en-US" sz="4505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815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155" y="454101"/>
            <a:ext cx="7661796" cy="3203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6155" y="682939"/>
            <a:ext cx="7837714" cy="723324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 defTabSz="984761"/>
            <a:r>
              <a:rPr lang="en-US" sz="405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 my legs and feet in soccer</a:t>
            </a:r>
          </a:p>
        </p:txBody>
      </p:sp>
      <p:pic>
        <p:nvPicPr>
          <p:cNvPr id="10" name="Picture 4" descr="C:\Users\ADMIN\Desktop\Untitlead (3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485" y="5602965"/>
            <a:ext cx="1220515" cy="1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57414" y="6176023"/>
            <a:ext cx="858144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4761"/>
            <a:r>
              <a:rPr lang="en-US" sz="1727" dirty="0">
                <a:solidFill>
                  <a:prstClr val="black"/>
                </a:solidFill>
              </a:rPr>
              <a:t>BACK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750406" y="1713917"/>
          <a:ext cx="6096000" cy="148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776"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A: can</a:t>
                      </a: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B: can’t </a:t>
                      </a: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188">
                <a:tc>
                  <a:txBody>
                    <a:bodyPr/>
                    <a:lstStyle/>
                    <a:p>
                      <a:r>
                        <a:rPr lang="en-US" sz="3300" dirty="0"/>
                        <a:t>C: use</a:t>
                      </a: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D: kick</a:t>
                      </a: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929299" y="4116477"/>
            <a:ext cx="2253683" cy="2059545"/>
            <a:chOff x="4929299" y="4116477"/>
            <a:chExt cx="2253683" cy="2059545"/>
          </a:xfrm>
        </p:grpSpPr>
        <p:pic>
          <p:nvPicPr>
            <p:cNvPr id="1027" name="Picture 3" descr="C:\Users\ADMIN\Desktop\Untitlead (7)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299" y="4116477"/>
              <a:ext cx="2253683" cy="205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283810" y="4774386"/>
              <a:ext cx="1544659" cy="7437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652" tIns="34326" rIns="68652" bIns="3432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84761"/>
              <a:r>
                <a:rPr lang="en-US" sz="4505" dirty="0">
                  <a:solidFill>
                    <a:srgbClr val="FF000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7663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248" y="454101"/>
            <a:ext cx="7661796" cy="25937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1796" y="568521"/>
            <a:ext cx="7153165" cy="1416719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 defTabSz="984761"/>
            <a:r>
              <a:rPr lang="en-US" sz="42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f_et</a:t>
            </a:r>
            <a:r>
              <a:rPr lang="en-US" sz="42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984761"/>
            <a:endParaRPr lang="en-US" sz="428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C:\Users\ADMIN\Desktop\Untitlead (3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485" y="5602965"/>
            <a:ext cx="1220515" cy="1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57414" y="6176023"/>
            <a:ext cx="858144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4761"/>
            <a:r>
              <a:rPr lang="en-US" sz="1727" dirty="0">
                <a:solidFill>
                  <a:prstClr val="black"/>
                </a:solidFill>
              </a:rPr>
              <a:t>BACK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39852" y="1276796"/>
          <a:ext cx="6096000" cy="148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776"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A: o</a:t>
                      </a: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B: a </a:t>
                      </a: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188">
                <a:tc>
                  <a:txBody>
                    <a:bodyPr/>
                    <a:lstStyle/>
                    <a:p>
                      <a:r>
                        <a:rPr lang="en-US" sz="3300" dirty="0"/>
                        <a:t>C: e</a:t>
                      </a: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D: </a:t>
                      </a:r>
                      <a:r>
                        <a:rPr lang="en-US" sz="3300" dirty="0" err="1"/>
                        <a:t>i</a:t>
                      </a:r>
                      <a:endParaRPr lang="en-US" sz="3300" dirty="0"/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237857" y="3657839"/>
            <a:ext cx="2253683" cy="2059545"/>
            <a:chOff x="5237857" y="3657839"/>
            <a:chExt cx="2253683" cy="2059545"/>
          </a:xfrm>
        </p:grpSpPr>
        <p:pic>
          <p:nvPicPr>
            <p:cNvPr id="1027" name="Picture 3" descr="C:\Users\ADMIN\Desktop\Untitlead (7)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57" y="3657839"/>
              <a:ext cx="2253683" cy="205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638323" y="4344353"/>
              <a:ext cx="1544659" cy="7437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652" tIns="34326" rIns="68652" bIns="3432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84761"/>
              <a:r>
                <a:rPr lang="en-US" sz="4505" dirty="0">
                  <a:solidFill>
                    <a:srgbClr val="FF000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758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cision 6"/>
          <p:cNvSpPr/>
          <p:nvPr/>
        </p:nvSpPr>
        <p:spPr>
          <a:xfrm>
            <a:off x="2928026" y="1254868"/>
            <a:ext cx="5842675" cy="4416357"/>
          </a:xfrm>
          <a:prstGeom prst="flowChartDecisi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652" tIns="34326" rIns="68652" bIns="343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84761"/>
            <a:r>
              <a:rPr lang="en-US" sz="5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Lost turn</a:t>
            </a:r>
          </a:p>
          <a:p>
            <a:pPr algn="ctr" defTabSz="984761"/>
            <a:r>
              <a:rPr lang="en-US" sz="5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sym typeface="Wingdings" panose="05000000000000000000" pitchFamily="2" charset="2"/>
              </a:rPr>
              <a:t></a:t>
            </a:r>
            <a:endParaRPr lang="en-US" sz="5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4" name="Picture 7" descr="C:\Users\ADMIN\Desktop\Untitlead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4260" y="3037783"/>
            <a:ext cx="1670825" cy="18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Untitlead (3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485" y="5602965"/>
            <a:ext cx="1220515" cy="1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7414" y="6117851"/>
            <a:ext cx="796167" cy="39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4761"/>
            <a:r>
              <a:rPr lang="en-US" sz="1952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575455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o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3136" y="764566"/>
            <a:ext cx="365903" cy="365903"/>
          </a:xfrm>
          <a:prstGeom prst="rect">
            <a:avLst/>
          </a:prstGeom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248" y="454101"/>
            <a:ext cx="7661796" cy="25937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1796" y="568521"/>
            <a:ext cx="7153165" cy="827327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 defTabSz="984761"/>
            <a:r>
              <a:rPr lang="ko-KR" altLang="en-US" sz="47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📢</a:t>
            </a:r>
            <a:endParaRPr lang="en-US" sz="473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C:\Users\ADMIN\Desktop\Untitlead (3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485" y="5602965"/>
            <a:ext cx="1220515" cy="1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57414" y="6176023"/>
            <a:ext cx="858144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4761"/>
            <a:r>
              <a:rPr lang="en-US" sz="1727" dirty="0">
                <a:solidFill>
                  <a:prstClr val="black"/>
                </a:solidFill>
              </a:rPr>
              <a:t>BACK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64826" y="1261312"/>
          <a:ext cx="6096000" cy="148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776"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A: body</a:t>
                      </a: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B: hand</a:t>
                      </a: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188">
                <a:tc>
                  <a:txBody>
                    <a:bodyPr/>
                    <a:lstStyle/>
                    <a:p>
                      <a:r>
                        <a:rPr lang="en-US" sz="3300" dirty="0"/>
                        <a:t>C: arm</a:t>
                      </a: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D: foot</a:t>
                      </a: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222197" y="3686442"/>
            <a:ext cx="2253683" cy="2059545"/>
            <a:chOff x="5222197" y="3686442"/>
            <a:chExt cx="2253683" cy="2059545"/>
          </a:xfrm>
        </p:grpSpPr>
        <p:pic>
          <p:nvPicPr>
            <p:cNvPr id="1027" name="Picture 3" descr="C:\Users\ADMIN\Desktop\Untitlead (7)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197" y="3686442"/>
              <a:ext cx="2253683" cy="205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638323" y="4344353"/>
              <a:ext cx="1544659" cy="7437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652" tIns="34326" rIns="68652" bIns="3432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84761"/>
              <a:r>
                <a:rPr lang="en-US" sz="4505" dirty="0">
                  <a:solidFill>
                    <a:srgbClr val="FF0000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738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155" y="454101"/>
            <a:ext cx="7661796" cy="3203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6155" y="682939"/>
            <a:ext cx="7837714" cy="723324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 defTabSz="984761"/>
            <a:r>
              <a:rPr lang="en-US" sz="405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kick __ in soccer.</a:t>
            </a:r>
          </a:p>
        </p:txBody>
      </p:sp>
      <p:pic>
        <p:nvPicPr>
          <p:cNvPr id="10" name="Picture 4" descr="C:\Users\ADMIN\Desktop\Untitlead (3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485" y="5602965"/>
            <a:ext cx="1220515" cy="1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57414" y="6176023"/>
            <a:ext cx="858144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4761"/>
            <a:r>
              <a:rPr lang="en-US" sz="1727" dirty="0">
                <a:solidFill>
                  <a:prstClr val="black"/>
                </a:solidFill>
              </a:rPr>
              <a:t>BACK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750406" y="1713917"/>
          <a:ext cx="6096000" cy="148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776"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A: the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</a:rPr>
                        <a:t> ball</a:t>
                      </a:r>
                      <a:endParaRPr lang="en-US" sz="3300" b="0" dirty="0">
                        <a:solidFill>
                          <a:schemeClr val="tx1"/>
                        </a:solidFill>
                      </a:endParaRP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B: can’t </a:t>
                      </a: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188">
                <a:tc>
                  <a:txBody>
                    <a:bodyPr/>
                    <a:lstStyle/>
                    <a:p>
                      <a:r>
                        <a:rPr lang="en-US" sz="3300" dirty="0"/>
                        <a:t>C: use</a:t>
                      </a: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D: arm</a:t>
                      </a: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168170" y="3886676"/>
            <a:ext cx="2253683" cy="2059545"/>
            <a:chOff x="5168170" y="3886676"/>
            <a:chExt cx="2253683" cy="2059545"/>
          </a:xfrm>
        </p:grpSpPr>
        <p:pic>
          <p:nvPicPr>
            <p:cNvPr id="1027" name="Picture 3" descr="C:\Users\ADMIN\Desktop\Untitlead (7)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170" y="3886676"/>
              <a:ext cx="2253683" cy="205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638321" y="4544585"/>
              <a:ext cx="1544659" cy="7437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652" tIns="34326" rIns="68652" bIns="3432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84761"/>
              <a:r>
                <a:rPr lang="en-US" sz="4505" dirty="0">
                  <a:solidFill>
                    <a:srgbClr val="FF0000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5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Reading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2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9E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99"/>
            <a:ext cx="4572601" cy="680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3"/>
          <a:stretch/>
        </p:blipFill>
        <p:spPr>
          <a:xfrm>
            <a:off x="1" y="304800"/>
            <a:ext cx="11040894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601" y="304798"/>
            <a:ext cx="1804753" cy="515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601" y="480225"/>
            <a:ext cx="1136537" cy="504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246" y="304800"/>
            <a:ext cx="3493477" cy="2275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771" y="304800"/>
            <a:ext cx="723597" cy="415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59482">
            <a:off x="10250984" y="2054370"/>
            <a:ext cx="933384" cy="1010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133" y="304797"/>
            <a:ext cx="611695" cy="406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20914">
            <a:off x="11069957" y="2028870"/>
            <a:ext cx="679849" cy="14562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73108">
            <a:off x="9751033" y="2284971"/>
            <a:ext cx="464860" cy="5153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1868" y="4273257"/>
            <a:ext cx="109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run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32038">
            <a:off x="9368450" y="2427715"/>
            <a:ext cx="334504" cy="61411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810000" y="2363821"/>
            <a:ext cx="878732" cy="418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971799" y="2057734"/>
            <a:ext cx="598251" cy="306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7225" y="2444806"/>
            <a:ext cx="830094" cy="3373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156926" y="1725301"/>
            <a:ext cx="457200" cy="2899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14900" y="4796478"/>
            <a:ext cx="109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legs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300" y="5303433"/>
            <a:ext cx="109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catch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08087" y="5826653"/>
            <a:ext cx="109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goalie</a:t>
            </a:r>
          </a:p>
        </p:txBody>
      </p:sp>
    </p:spTree>
    <p:extLst>
      <p:ext uri="{BB962C8B-B14F-4D97-AF65-F5344CB8AC3E}">
        <p14:creationId xmlns:p14="http://schemas.microsoft.com/office/powerpoint/2010/main" val="427848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0379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Warm-up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Reading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Consolidation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Wrap-up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Listening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Lesson Outline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85" y="44685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E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99" y="1286748"/>
            <a:ext cx="10577477" cy="5121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4635"/>
            <a:ext cx="4442845" cy="723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94635"/>
            <a:ext cx="4474724" cy="7239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• Who are talking? </a:t>
            </a:r>
          </a:p>
        </p:txBody>
      </p:sp>
      <p:sp>
        <p:nvSpPr>
          <p:cNvPr id="5" name="Rectangle 4"/>
          <p:cNvSpPr/>
          <p:nvPr/>
        </p:nvSpPr>
        <p:spPr>
          <a:xfrm>
            <a:off x="6225702" y="294635"/>
            <a:ext cx="5966298" cy="7239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• What are they talking about? </a:t>
            </a:r>
          </a:p>
        </p:txBody>
      </p:sp>
      <p:pic>
        <p:nvPicPr>
          <p:cNvPr id="6" name="CD2-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7048" y="498297"/>
            <a:ext cx="374177" cy="3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99" y="1286748"/>
            <a:ext cx="10577477" cy="5121084"/>
          </a:xfrm>
          <a:prstGeom prst="rect">
            <a:avLst/>
          </a:prstGeom>
        </p:spPr>
      </p:pic>
      <p:pic>
        <p:nvPicPr>
          <p:cNvPr id="6" name="CD2-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8486" y="498297"/>
            <a:ext cx="374177" cy="316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40" y="309875"/>
            <a:ext cx="4212577" cy="6934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46332" y="2996119"/>
            <a:ext cx="797668" cy="398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97949" y="4393659"/>
            <a:ext cx="1335932" cy="398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78237" y="4789250"/>
            <a:ext cx="697149" cy="398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F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385" y="0"/>
            <a:ext cx="4308219" cy="646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0"/>
            <a:ext cx="1742385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55.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658" y="967290"/>
            <a:ext cx="2928027" cy="567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6"/>
          <a:stretch/>
        </p:blipFill>
        <p:spPr>
          <a:xfrm>
            <a:off x="4372707" y="646330"/>
            <a:ext cx="6815615" cy="152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2707" y="2381158"/>
            <a:ext cx="5620860" cy="1737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633" y="4396527"/>
            <a:ext cx="7485655" cy="2461473"/>
          </a:xfrm>
          <a:prstGeom prst="rect">
            <a:avLst/>
          </a:prstGeom>
        </p:spPr>
      </p:pic>
      <p:pic>
        <p:nvPicPr>
          <p:cNvPr id="9" name="TRACK 30 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0925" y="7231520"/>
            <a:ext cx="487363" cy="487363"/>
          </a:xfrm>
          <a:prstGeom prst="rect">
            <a:avLst/>
          </a:prstGeom>
        </p:spPr>
      </p:pic>
      <p:pic>
        <p:nvPicPr>
          <p:cNvPr id="10" name="TRACK 30 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74144" y="7231520"/>
            <a:ext cx="487363" cy="487363"/>
          </a:xfrm>
          <a:prstGeom prst="rect">
            <a:avLst/>
          </a:prstGeom>
        </p:spPr>
      </p:pic>
      <p:pic>
        <p:nvPicPr>
          <p:cNvPr id="11" name="TRACK 30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01542" y="7231519"/>
            <a:ext cx="487363" cy="4873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77301" y="160265"/>
            <a:ext cx="3814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text box to hear the sound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0514" y="2664886"/>
            <a:ext cx="138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feet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05460" y="3380184"/>
            <a:ext cx="138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hands.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0369" y="4824803"/>
            <a:ext cx="138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soccer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73980" y="5325143"/>
            <a:ext cx="138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hands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14610" y="5804290"/>
            <a:ext cx="1386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feet</a:t>
            </a:r>
          </a:p>
        </p:txBody>
      </p:sp>
    </p:spTree>
    <p:extLst>
      <p:ext uri="{BB962C8B-B14F-4D97-AF65-F5344CB8AC3E}">
        <p14:creationId xmlns:p14="http://schemas.microsoft.com/office/powerpoint/2010/main" val="8608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798"/>
            <a:ext cx="10240903" cy="6849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9686" y="3918856"/>
            <a:ext cx="2719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4" y="409694"/>
            <a:ext cx="7902625" cy="1465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28" y="1942877"/>
            <a:ext cx="11060076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6800"/>
            <a:ext cx="1200348" cy="11268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6724" y="3989356"/>
            <a:ext cx="3703072" cy="89095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i="1" dirty="0"/>
          </a:p>
          <a:p>
            <a:endParaRPr lang="en-US" sz="2800" i="1" dirty="0"/>
          </a:p>
          <a:p>
            <a:r>
              <a:rPr lang="en-US" sz="2800" i="1" dirty="0"/>
              <a:t>Can you use your </a:t>
            </a:r>
            <a:r>
              <a:rPr lang="en-US" sz="2800" i="1" u="sng" dirty="0"/>
              <a:t>feet</a:t>
            </a:r>
            <a:r>
              <a:rPr lang="en-US" sz="2800" i="1" dirty="0"/>
              <a:t> in </a:t>
            </a:r>
            <a:r>
              <a:rPr lang="en-US" sz="2800" i="1" u="sng" dirty="0"/>
              <a:t>volleyball</a:t>
            </a:r>
            <a:r>
              <a:rPr lang="en-US" sz="2800" i="1" dirty="0"/>
              <a:t>?</a:t>
            </a:r>
            <a:br>
              <a:rPr lang="en-US" sz="2800" i="1" dirty="0"/>
            </a:br>
            <a:br>
              <a:rPr lang="en-US" sz="2800" dirty="0"/>
            </a:br>
            <a:endParaRPr lang="en-US" sz="2800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636" y="4793673"/>
            <a:ext cx="1278768" cy="12930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548582" y="4193664"/>
            <a:ext cx="3519054" cy="15978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srgbClr val="000000"/>
              </a:solidFill>
              <a:latin typeface="MyriadPro-It" panose="020B0503030403090204" pitchFamily="34" charset="0"/>
            </a:endParaRPr>
          </a:p>
          <a:p>
            <a:pPr algn="ctr"/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No, I can't. I use my </a:t>
            </a:r>
            <a:r>
              <a:rPr lang="en-US" sz="2800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hands and arms 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in </a:t>
            </a:r>
            <a:r>
              <a:rPr lang="en-US" sz="2800" i="1" u="sng" dirty="0">
                <a:solidFill>
                  <a:srgbClr val="000000"/>
                </a:solidFill>
                <a:latin typeface="MyriadPro-It" panose="020B0503030403090204" pitchFamily="34" charset="0"/>
              </a:rPr>
              <a:t>volleyball</a:t>
            </a:r>
            <a:r>
              <a:rPr lang="en-US" sz="2800" u="sng" dirty="0"/>
              <a:t>.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36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/>
          <p:cNvSpPr/>
          <p:nvPr/>
        </p:nvSpPr>
        <p:spPr>
          <a:xfrm>
            <a:off x="2234152" y="1348034"/>
            <a:ext cx="7409469" cy="3289955"/>
          </a:xfrm>
          <a:prstGeom prst="flowChartMulti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FIND SOMEONE WHO</a:t>
            </a:r>
          </a:p>
        </p:txBody>
      </p:sp>
    </p:spTree>
    <p:extLst>
      <p:ext uri="{BB962C8B-B14F-4D97-AF65-F5344CB8AC3E}">
        <p14:creationId xmlns:p14="http://schemas.microsoft.com/office/powerpoint/2010/main" val="121300232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857" y="1646548"/>
            <a:ext cx="1002179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A ask </a:t>
            </a: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“Can you use … in …?” </a:t>
            </a:r>
            <a:r>
              <a:rPr lang="en-US" sz="3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suggested words.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the student B's answer and write the student B's name in the "Name" column (different names).</a:t>
            </a:r>
          </a:p>
          <a:p>
            <a:pPr marL="457200" indent="-457200">
              <a:buFontTx/>
              <a:buChar char="-"/>
            </a:pPr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3" name="Graphic 15" descr="Scribble with solid fill">
            <a:extLst>
              <a:ext uri="{FF2B5EF4-FFF2-40B4-BE49-F238E27FC236}">
                <a16:creationId xmlns:a16="http://schemas.microsoft.com/office/drawing/2014/main" id="{4BE5579F-AB90-50F2-1819-1F020C1B4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961" y="39110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2741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527814"/>
              </p:ext>
            </p:extLst>
          </p:nvPr>
        </p:nvGraphicFramePr>
        <p:xfrm>
          <a:off x="1919971" y="2172797"/>
          <a:ext cx="8127999" cy="40843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Sports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Parts of the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 legs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foot/feet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hands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 dirty="0">
                          <a:solidFill>
                            <a:schemeClr val="tx1"/>
                          </a:solidFill>
                        </a:rPr>
                        <a:t>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19754" y="268934"/>
            <a:ext cx="9686509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draw the following chart in notebooks.</a:t>
            </a:r>
          </a:p>
          <a:p>
            <a:r>
              <a:rPr lang="en-US" sz="2800" i="1" u="sng" dirty="0">
                <a:solidFill>
                  <a:prstClr val="black"/>
                </a:solidFill>
              </a:rPr>
              <a:t>Example:</a:t>
            </a:r>
          </a:p>
          <a:p>
            <a:r>
              <a:rPr lang="en-US" sz="2800" i="1" dirty="0">
                <a:solidFill>
                  <a:prstClr val="black"/>
                </a:solidFill>
              </a:rPr>
              <a:t>Student A: Can you use your hands in soccer?</a:t>
            </a:r>
          </a:p>
          <a:p>
            <a:r>
              <a:rPr lang="en-US" sz="2800" i="1" dirty="0">
                <a:solidFill>
                  <a:prstClr val="black"/>
                </a:solidFill>
              </a:rPr>
              <a:t>Student B: No, I can’t. I use my legs in soccer.</a:t>
            </a:r>
          </a:p>
          <a:p>
            <a:pPr marL="342900" indent="-342900">
              <a:buFontTx/>
              <a:buChar char="-"/>
            </a:pPr>
            <a:endParaRPr lang="en-US" sz="28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6479" y="3306469"/>
            <a:ext cx="125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6" name="Graphic 15" descr="Scribble with solid fill">
            <a:extLst>
              <a:ext uri="{FF2B5EF4-FFF2-40B4-BE49-F238E27FC236}">
                <a16:creationId xmlns:a16="http://schemas.microsoft.com/office/drawing/2014/main" id="{4BE5579F-AB90-50F2-1819-1F020C1B4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2272" y="101491"/>
            <a:ext cx="9144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7988" y="3306469"/>
            <a:ext cx="125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soccer</a:t>
            </a:r>
          </a:p>
        </p:txBody>
      </p:sp>
    </p:spTree>
    <p:extLst>
      <p:ext uri="{BB962C8B-B14F-4D97-AF65-F5344CB8AC3E}">
        <p14:creationId xmlns:p14="http://schemas.microsoft.com/office/powerpoint/2010/main" val="8190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0084" y="432844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LET’S PLAY!</a:t>
            </a:r>
            <a:r>
              <a:rPr lang="en-US" sz="2400" i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" name="TextBox 1">
            <a:hlinkClick r:id="rId2"/>
          </p:cNvPr>
          <p:cNvSpPr txBox="1"/>
          <p:nvPr/>
        </p:nvSpPr>
        <p:spPr>
          <a:xfrm>
            <a:off x="211015" y="2625969"/>
            <a:ext cx="185224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18" y="1594338"/>
            <a:ext cx="9870410" cy="43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4387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Objectives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what they can use in some sports, what they can / can’t do, using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hand, arm, foot/feet, leg, head, body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B050"/>
                </a:solidFill>
              </a:rPr>
              <a:t>I use my legs and feet in soccer.</a:t>
            </a:r>
          </a:p>
          <a:p>
            <a:r>
              <a:rPr lang="en-US" sz="3600" dirty="0">
                <a:solidFill>
                  <a:srgbClr val="00B050"/>
                </a:solidFill>
              </a:rPr>
              <a:t>I can kick the ball in soccer.</a:t>
            </a:r>
          </a:p>
          <a:p>
            <a:r>
              <a:rPr lang="en-US" sz="3600" dirty="0">
                <a:solidFill>
                  <a:srgbClr val="00B050"/>
                </a:solidFill>
              </a:rPr>
              <a:t>I can't kick the ball in basketball.</a:t>
            </a:r>
            <a:endParaRPr lang="en-US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766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476625" y="3783092"/>
            <a:ext cx="5462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631345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310" y="-1888896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24120" y="775892"/>
            <a:ext cx="7515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prstClr val="white"/>
                </a:solidFill>
                <a:latin typeface="UTM Cooper Black" panose="02040603050506020204" pitchFamily="18" charset="0"/>
              </a:rPr>
              <a:t>Hide and seek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6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play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can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can’t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6695" y="79862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prstClr val="white"/>
                </a:solidFill>
              </a:rPr>
              <a:t>I ___ my hands in soccer.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</p:txBody>
      </p:sp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Time up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0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  <p:bldP spid="55" grpId="0" animBg="1"/>
      <p:bldP spid="5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49944" y="780955"/>
            <a:ext cx="635668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prstClr val="white"/>
                </a:solidFill>
              </a:rPr>
              <a:t>I use ___ hands and arms in</a:t>
            </a:r>
          </a:p>
          <a:p>
            <a:pPr algn="ctr"/>
            <a:r>
              <a:rPr lang="en-US" sz="3733" dirty="0">
                <a:solidFill>
                  <a:prstClr val="white"/>
                </a:solidFill>
              </a:rPr>
              <a:t>volleyball.</a:t>
            </a:r>
          </a:p>
        </p:txBody>
      </p:sp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my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your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play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can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5" name="Rounded Rectangle 3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7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4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8" grpId="0" animBg="1"/>
      <p:bldP spid="6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35010" y="682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prstClr val="white"/>
                </a:solidFill>
              </a:rPr>
              <a:t>My ____ sport is soccer.</a:t>
            </a:r>
          </a:p>
        </p:txBody>
      </p:sp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good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name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use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55704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favorite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playing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  <p:bldP spid="68" grpId="0" animBg="1"/>
      <p:bldP spid="6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991038" y="746505"/>
            <a:ext cx="66827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prstClr val="white"/>
                </a:solidFill>
              </a:rPr>
              <a:t>I ___ kick the ball in basketball.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81967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you can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can’t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use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play</a:t>
            </a:r>
          </a:p>
        </p:txBody>
      </p:sp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0" name="Rounded Rectangle 2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  <p:bldP spid="69" grpId="0" animBg="1"/>
      <p:bldP spid="6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743199" y="379101"/>
            <a:ext cx="670273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prstClr val="white"/>
                </a:solidFill>
              </a:rPr>
              <a:t>You use your arms and hands</a:t>
            </a:r>
          </a:p>
          <a:p>
            <a:pPr algn="ctr"/>
            <a:r>
              <a:rPr lang="en-US" sz="3733" dirty="0">
                <a:solidFill>
                  <a:prstClr val="white"/>
                </a:solidFill>
              </a:rPr>
              <a:t>___ basketball.</a:t>
            </a:r>
          </a:p>
        </p:txBody>
      </p:sp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on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and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in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7" name="Rounded Rectangle 2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  <p:bldP spid="69" grpId="0" animBg="1"/>
      <p:bldP spid="6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prstClr val="white"/>
                </a:solidFill>
              </a:rPr>
              <a:t>Basketball is _____.</a:t>
            </a:r>
          </a:p>
        </p:txBody>
      </p:sp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job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fun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use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play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56512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kick</a:t>
            </a:r>
          </a:p>
        </p:txBody>
      </p:sp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9" grpId="0" animBg="1"/>
      <p:bldP spid="6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031" y="-1758432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0"/>
            <a:ext cx="68271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prstClr val="white"/>
                </a:solidFill>
              </a:rPr>
              <a:t>I can kick ____ in basketball.</a:t>
            </a:r>
          </a:p>
        </p:txBody>
      </p:sp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good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play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 </a:t>
            </a:r>
            <a:r>
              <a:rPr lang="en-US" sz="3733" dirty="0">
                <a:solidFill>
                  <a:srgbClr val="0000FF"/>
                </a:solidFill>
              </a:rPr>
              <a:t>the ball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ball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00FF"/>
                </a:solidFill>
              </a:rPr>
              <a:t>hands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</p:spTree>
    <p:extLst>
      <p:ext uri="{BB962C8B-B14F-4D97-AF65-F5344CB8AC3E}">
        <p14:creationId xmlns:p14="http://schemas.microsoft.com/office/powerpoint/2010/main" val="387539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  <p:bldP spid="65" grpId="0" animBg="1"/>
      <p:bldP spid="6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931" y="-1555869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good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>
                <a:solidFill>
                  <a:srgbClr val="0000FF"/>
                </a:solidFill>
              </a:rPr>
              <a:t>Can use feet in volleyball?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2" y="2574009"/>
            <a:ext cx="2814719" cy="160888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Can you use your feet in volleyball?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60456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>
                <a:solidFill>
                  <a:srgbClr val="0000FF"/>
                </a:solidFill>
              </a:rPr>
              <a:t>Can you use in feet  volleyball?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47597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>
                <a:solidFill>
                  <a:srgbClr val="0000FF"/>
                </a:solidFill>
              </a:rPr>
              <a:t>Can use you feet in volleyball?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094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Time up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302000" y="839680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prstClr val="white"/>
                </a:solidFill>
              </a:rPr>
              <a:t>you/Can/ volleyball?/ use/ in/ your feet </a:t>
            </a:r>
          </a:p>
        </p:txBody>
      </p:sp>
      <p:pic>
        <p:nvPicPr>
          <p:cNvPr id="67" name="Picture 11" descr="C:\Users\ADMIN\Desktop\Tai nguyen thiet ke tro choi\Bảng gỗ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19340" y="722488"/>
            <a:ext cx="84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6859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  <p:bldP spid="65" grpId="0" animBg="1"/>
      <p:bldP spid="6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arm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foot/feet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leg, head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body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I use my legs and feet in soccer.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I can kick the ball in soccer.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I can't kick the ball in basketball.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13888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37)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79)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8155545" y="5717384"/>
            <a:ext cx="2231174" cy="743725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4761"/>
            <a:r>
              <a:rPr lang="en-US" sz="4054" dirty="0">
                <a:solidFill>
                  <a:srgbClr val="FF0000"/>
                </a:solidFill>
              </a:rPr>
              <a:t>Play</a:t>
            </a:r>
          </a:p>
        </p:txBody>
      </p:sp>
      <p:pic>
        <p:nvPicPr>
          <p:cNvPr id="8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2815" y="5860408"/>
            <a:ext cx="457677" cy="4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9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2928939"/>
            <a:ext cx="9181964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0120"/>
            <a:ext cx="9201014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-400050"/>
            <a:ext cx="9144000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-1162051"/>
            <a:ext cx="9201014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\Desktop\Untitled (a2)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792290" y="1947710"/>
            <a:ext cx="6589713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ADMIN\Desktop\Untitlead (6)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100" y="1095376"/>
            <a:ext cx="92710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Untitlead (6)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72301" y="1085851"/>
            <a:ext cx="936876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" descr="C:\Users\ADMIN\Desktop\Untitlead (6)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089541" y="3046685"/>
            <a:ext cx="845419" cy="12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C:\Users\ADMIN\Desktop\Untitlead (5)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2" y="2981947"/>
            <a:ext cx="1037151" cy="12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C:\Users\ADMIN\Desktop\Untitlead (7)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274" y="3061942"/>
            <a:ext cx="1197595" cy="12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" descr="C:\Users\ADMIN\Desktop\Untitlead (2)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1313" y="4849104"/>
            <a:ext cx="968286" cy="11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C:\Users\ADMIN\Desktop\Untitlead (3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28" y="4794789"/>
            <a:ext cx="1165225" cy="11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7" descr="C:\Users\ADMIN\Desktop\Untitlead (6)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077" y="4778379"/>
            <a:ext cx="798699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C:\Users\ADMIN\Desktop\Untitlead (3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3" y="4794789"/>
            <a:ext cx="1165225" cy="11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C:\Users\ADMIN\Desktop\Untitlead (7)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9675" y="4778379"/>
            <a:ext cx="1143343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C:\Users\ADMIN\Desktop\Untitlead (3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7803" y="4870989"/>
            <a:ext cx="1165225" cy="11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Untitlead (3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343026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C:\Users\ADMIN\Desktop\Untitlead (3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50" y="1181101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C:\Users\ADMIN\Desktop\Untitlead (3)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290" y="3047380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C:\Users\ADMIN\Desktop\Untitlead (3).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480" y="3157450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C:\Users\ADMIN\Desktop\Untitlead (3)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3155332"/>
            <a:ext cx="122051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82815" y="5860408"/>
            <a:ext cx="457677" cy="4576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29600" y="710883"/>
            <a:ext cx="2256515" cy="69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84761"/>
            <a:r>
              <a:rPr lang="en-US" sz="1952" i="1" dirty="0">
                <a:solidFill>
                  <a:srgbClr val="FF0000"/>
                </a:solidFill>
              </a:rPr>
              <a:t>Choose 1 penguin.</a:t>
            </a:r>
          </a:p>
          <a:p>
            <a:pPr defTabSz="984761"/>
            <a:r>
              <a:rPr lang="en-US" sz="1952" i="1" dirty="0">
                <a:solidFill>
                  <a:srgbClr val="FF0000"/>
                </a:solidFill>
              </a:rPr>
              <a:t>Double click to open</a:t>
            </a:r>
          </a:p>
        </p:txBody>
      </p:sp>
      <p:sp>
        <p:nvSpPr>
          <p:cNvPr id="3" name="Flowchart: Connector 2">
            <a:hlinkClick r:id="rId31" action="ppaction://hlinksldjump"/>
          </p:cNvPr>
          <p:cNvSpPr/>
          <p:nvPr/>
        </p:nvSpPr>
        <p:spPr>
          <a:xfrm>
            <a:off x="5819222" y="6184606"/>
            <a:ext cx="873415" cy="564345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4834" y="-347484"/>
            <a:ext cx="195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104 0.9361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3.33333E-6 L 0.00833 0.82731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 numSld="23">
                <p:cTn id="1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248" y="454101"/>
            <a:ext cx="7661796" cy="25937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1796" y="568521"/>
            <a:ext cx="7153165" cy="1416719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 defTabSz="984761"/>
            <a:r>
              <a:rPr lang="en-US" sz="42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</a:p>
          <a:p>
            <a:pPr algn="ctr" defTabSz="984761"/>
            <a:endParaRPr lang="en-US" sz="428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C:\Users\ADMIN\Desktop\Untitlead (3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485" y="5602965"/>
            <a:ext cx="1220515" cy="1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57414" y="6176023"/>
            <a:ext cx="858144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4761"/>
            <a:r>
              <a:rPr lang="en-US" sz="1727" dirty="0">
                <a:solidFill>
                  <a:prstClr val="black"/>
                </a:solidFill>
              </a:rPr>
              <a:t>BACK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39852" y="1276796"/>
          <a:ext cx="6096000" cy="148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776"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A: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</a:rPr>
                        <a:t>đầu</a:t>
                      </a:r>
                      <a:endParaRPr lang="en-US" sz="3300" b="0" dirty="0">
                        <a:solidFill>
                          <a:schemeClr val="tx1"/>
                        </a:solidFill>
                      </a:endParaRP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B: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</a:rPr>
                        <a:t>cánh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</a:rPr>
                        <a:t>tay</a:t>
                      </a:r>
                      <a:endParaRPr lang="en-US" sz="3300" b="0" dirty="0">
                        <a:solidFill>
                          <a:schemeClr val="tx1"/>
                        </a:solidFill>
                      </a:endParaRP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188">
                <a:tc>
                  <a:txBody>
                    <a:bodyPr/>
                    <a:lstStyle/>
                    <a:p>
                      <a:r>
                        <a:rPr lang="en-US" sz="3300" dirty="0"/>
                        <a:t>C: </a:t>
                      </a:r>
                      <a:r>
                        <a:rPr lang="en-US" sz="3300" dirty="0" err="1"/>
                        <a:t>cơ</a:t>
                      </a:r>
                      <a:r>
                        <a:rPr lang="en-US" sz="3300" baseline="0" dirty="0"/>
                        <a:t> </a:t>
                      </a:r>
                      <a:r>
                        <a:rPr lang="en-US" sz="3300" baseline="0" dirty="0" err="1"/>
                        <a:t>thể</a:t>
                      </a:r>
                      <a:endParaRPr lang="en-US" sz="3300" dirty="0"/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D: </a:t>
                      </a:r>
                      <a:r>
                        <a:rPr lang="en-US" sz="3300" dirty="0" err="1"/>
                        <a:t>bàn</a:t>
                      </a:r>
                      <a:r>
                        <a:rPr lang="en-US" sz="3300" baseline="0" dirty="0"/>
                        <a:t> </a:t>
                      </a:r>
                      <a:r>
                        <a:rPr lang="en-US" sz="3300" baseline="0" dirty="0" err="1"/>
                        <a:t>tay</a:t>
                      </a:r>
                      <a:endParaRPr lang="en-US" sz="3300" dirty="0"/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237857" y="3657839"/>
            <a:ext cx="2253683" cy="2059545"/>
            <a:chOff x="5237857" y="3657839"/>
            <a:chExt cx="2253683" cy="2059545"/>
          </a:xfrm>
        </p:grpSpPr>
        <p:pic>
          <p:nvPicPr>
            <p:cNvPr id="1027" name="Picture 3" descr="C:\Users\ADMIN\Desktop\Untitlead (7)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57" y="3657839"/>
              <a:ext cx="2253683" cy="205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638323" y="4344353"/>
              <a:ext cx="1544659" cy="7437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652" tIns="34326" rIns="68652" bIns="3432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84761"/>
              <a:r>
                <a:rPr lang="en-US" sz="4505" dirty="0">
                  <a:solidFill>
                    <a:srgbClr val="FF0000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681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155" y="454101"/>
            <a:ext cx="7661796" cy="3203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6155" y="682939"/>
            <a:ext cx="7552888" cy="1301047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 defTabSz="984761"/>
            <a:r>
              <a:rPr lang="en-US" sz="375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use __ hands and arms in volleyball</a:t>
            </a:r>
            <a:r>
              <a:rPr lang="en-US" sz="405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4" descr="C:\Users\ADMIN\Desktop\Untitlead (3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485" y="5602965"/>
            <a:ext cx="1220515" cy="1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57414" y="6176023"/>
            <a:ext cx="858144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4761"/>
            <a:r>
              <a:rPr lang="en-US" sz="1727" dirty="0">
                <a:solidFill>
                  <a:prstClr val="black"/>
                </a:solidFill>
              </a:rPr>
              <a:t>BACK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681818" y="1884341"/>
          <a:ext cx="6096000" cy="148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776"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A: your</a:t>
                      </a: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B: can’t </a:t>
                      </a: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188">
                <a:tc>
                  <a:txBody>
                    <a:bodyPr/>
                    <a:lstStyle/>
                    <a:p>
                      <a:r>
                        <a:rPr lang="en-US" sz="3300" dirty="0"/>
                        <a:t>C: use</a:t>
                      </a: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D: my</a:t>
                      </a: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302511" y="4027293"/>
            <a:ext cx="2253683" cy="2059545"/>
            <a:chOff x="5237857" y="3657839"/>
            <a:chExt cx="2253683" cy="2059545"/>
          </a:xfrm>
        </p:grpSpPr>
        <p:pic>
          <p:nvPicPr>
            <p:cNvPr id="11" name="Picture 3" descr="C:\Users\ADMIN\Desktop\Untitlead (7)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57" y="3657839"/>
              <a:ext cx="2253683" cy="205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5638323" y="4344353"/>
              <a:ext cx="1544659" cy="7437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652" tIns="34326" rIns="68652" bIns="3432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84761"/>
              <a:r>
                <a:rPr lang="en-US" sz="4505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392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e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0228" y="799226"/>
            <a:ext cx="365903" cy="365903"/>
          </a:xfrm>
          <a:prstGeom prst="rect">
            <a:avLst/>
          </a:prstGeom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5747" y="564945"/>
            <a:ext cx="7661796" cy="25937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6598" y="568521"/>
            <a:ext cx="7153165" cy="827327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 defTabSz="984761"/>
            <a:r>
              <a:rPr lang="ko-KR" altLang="en-US" sz="47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📢</a:t>
            </a:r>
            <a:endParaRPr lang="en-US" sz="473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C:\Users\ADMIN\Desktop\Untitlead (3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485" y="5602965"/>
            <a:ext cx="1220515" cy="11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57414" y="6176023"/>
            <a:ext cx="858144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84761"/>
            <a:r>
              <a:rPr lang="en-US" sz="1727" dirty="0">
                <a:solidFill>
                  <a:prstClr val="black"/>
                </a:solidFill>
              </a:rPr>
              <a:t>BACK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671028" y="1239929"/>
          <a:ext cx="6096000" cy="148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776"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A: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</a:rPr>
                        <a:t>đầu</a:t>
                      </a:r>
                      <a:endParaRPr lang="en-US" sz="3300" b="0" dirty="0">
                        <a:solidFill>
                          <a:schemeClr val="tx1"/>
                        </a:solidFill>
                      </a:endParaRPr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b="0" dirty="0">
                          <a:solidFill>
                            <a:schemeClr val="tx1"/>
                          </a:solidFill>
                        </a:rPr>
                        <a:t>B: </a:t>
                      </a:r>
                      <a:r>
                        <a:rPr lang="en-US" sz="3300" b="0" dirty="0" err="1">
                          <a:solidFill>
                            <a:schemeClr val="tx1"/>
                          </a:solidFill>
                        </a:rPr>
                        <a:t>cánh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</a:rPr>
                        <a:t>tay</a:t>
                      </a:r>
                      <a:endParaRPr lang="en-US" sz="3300" b="0" dirty="0">
                        <a:solidFill>
                          <a:schemeClr val="tx1"/>
                        </a:solidFill>
                      </a:endParaRPr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188">
                <a:tc>
                  <a:txBody>
                    <a:bodyPr/>
                    <a:lstStyle/>
                    <a:p>
                      <a:r>
                        <a:rPr lang="en-US" sz="3300" dirty="0"/>
                        <a:t>C: </a:t>
                      </a:r>
                      <a:r>
                        <a:rPr lang="en-US" sz="3300" dirty="0" err="1"/>
                        <a:t>cơ</a:t>
                      </a:r>
                      <a:r>
                        <a:rPr lang="en-US" sz="3300" baseline="0" dirty="0"/>
                        <a:t> </a:t>
                      </a:r>
                      <a:r>
                        <a:rPr lang="en-US" sz="3300" baseline="0" dirty="0" err="1"/>
                        <a:t>thể</a:t>
                      </a:r>
                      <a:endParaRPr lang="en-US" sz="3300" dirty="0"/>
                    </a:p>
                  </a:txBody>
                  <a:tcPr marL="68652" marR="68652" marT="34326" marB="34326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D: </a:t>
                      </a:r>
                      <a:r>
                        <a:rPr lang="en-US" sz="3300" dirty="0" err="1"/>
                        <a:t>bàn</a:t>
                      </a:r>
                      <a:r>
                        <a:rPr lang="en-US" sz="3300" baseline="0" dirty="0"/>
                        <a:t> </a:t>
                      </a:r>
                      <a:r>
                        <a:rPr lang="en-US" sz="3300" baseline="0" dirty="0" err="1"/>
                        <a:t>tay</a:t>
                      </a:r>
                      <a:endParaRPr lang="en-US" sz="3300" dirty="0"/>
                    </a:p>
                  </a:txBody>
                  <a:tcPr marL="68652" marR="68652" marT="34326" marB="3432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5237857" y="3657839"/>
            <a:ext cx="2253683" cy="2059545"/>
            <a:chOff x="5237857" y="3657839"/>
            <a:chExt cx="2253683" cy="2059545"/>
          </a:xfrm>
        </p:grpSpPr>
        <p:pic>
          <p:nvPicPr>
            <p:cNvPr id="13" name="Picture 3" descr="C:\Users\ADMIN\Desktop\Untitlead (7)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857" y="3657839"/>
              <a:ext cx="2253683" cy="205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5638323" y="4344353"/>
              <a:ext cx="1544659" cy="74372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652" tIns="34326" rIns="68652" bIns="3432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84761"/>
              <a:r>
                <a:rPr lang="en-US" sz="4505" dirty="0">
                  <a:solidFill>
                    <a:srgbClr val="FF0000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52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10024</TotalTime>
  <Words>725</Words>
  <Application>Microsoft Office PowerPoint</Application>
  <PresentationFormat>Màn hình rộng</PresentationFormat>
  <Paragraphs>215</Paragraphs>
  <Slides>42</Slides>
  <Notes>0</Notes>
  <HiddenSlides>0</HiddenSlides>
  <MMClips>18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42</vt:i4>
      </vt:variant>
    </vt:vector>
  </HeadingPairs>
  <TitlesOfParts>
    <vt:vector size="54" baseType="lpstr">
      <vt:lpstr>Arial</vt:lpstr>
      <vt:lpstr>Calibri</vt:lpstr>
      <vt:lpstr>MyriadPro-It</vt:lpstr>
      <vt:lpstr>UTM Cooper Black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328</cp:revision>
  <dcterms:created xsi:type="dcterms:W3CDTF">2020-12-08T03:17:05Z</dcterms:created>
  <dcterms:modified xsi:type="dcterms:W3CDTF">2022-08-02T02:03:55Z</dcterms:modified>
</cp:coreProperties>
</file>