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7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0755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309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640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146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04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5783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2406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73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8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3048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8942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312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902B-8AB5-4414-B1FF-A6639811AABD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956E-B672-4B13-8FDC-4FD036E1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7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Rectangle 291"/>
          <p:cNvSpPr/>
          <p:nvPr/>
        </p:nvSpPr>
        <p:spPr>
          <a:xfrm>
            <a:off x="28194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F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32766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294" name="Rectangle 293"/>
          <p:cNvSpPr/>
          <p:nvPr/>
        </p:nvSpPr>
        <p:spPr>
          <a:xfrm>
            <a:off x="37338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295" name="Rectangle 294"/>
          <p:cNvSpPr/>
          <p:nvPr/>
        </p:nvSpPr>
        <p:spPr>
          <a:xfrm>
            <a:off x="41910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H</a:t>
            </a:r>
          </a:p>
        </p:txBody>
      </p:sp>
      <p:sp>
        <p:nvSpPr>
          <p:cNvPr id="296" name="Rectangle 295"/>
          <p:cNvSpPr/>
          <p:nvPr/>
        </p:nvSpPr>
        <p:spPr>
          <a:xfrm>
            <a:off x="46482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E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5105400" y="2133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R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2819400" y="2514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09" name="Rectangle 308"/>
          <p:cNvSpPr/>
          <p:nvPr/>
        </p:nvSpPr>
        <p:spPr>
          <a:xfrm>
            <a:off x="3276600" y="2514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U</a:t>
            </a:r>
          </a:p>
        </p:txBody>
      </p:sp>
      <p:sp>
        <p:nvSpPr>
          <p:cNvPr id="310" name="Rectangle 309"/>
          <p:cNvSpPr/>
          <p:nvPr/>
        </p:nvSpPr>
        <p:spPr>
          <a:xfrm>
            <a:off x="3733800" y="2514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N</a:t>
            </a:r>
          </a:p>
        </p:txBody>
      </p:sp>
      <p:sp>
        <p:nvSpPr>
          <p:cNvPr id="311" name="Rectangle 310"/>
          <p:cNvSpPr/>
          <p:nvPr/>
        </p:nvSpPr>
        <p:spPr>
          <a:xfrm>
            <a:off x="4191000" y="2514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24" name="Rectangle 323"/>
          <p:cNvSpPr/>
          <p:nvPr/>
        </p:nvSpPr>
        <p:spPr>
          <a:xfrm>
            <a:off x="28194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M</a:t>
            </a:r>
          </a:p>
        </p:txBody>
      </p:sp>
      <p:sp>
        <p:nvSpPr>
          <p:cNvPr id="325" name="Rectangle 324"/>
          <p:cNvSpPr/>
          <p:nvPr/>
        </p:nvSpPr>
        <p:spPr>
          <a:xfrm>
            <a:off x="32766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26" name="Rectangle 325"/>
          <p:cNvSpPr/>
          <p:nvPr/>
        </p:nvSpPr>
        <p:spPr>
          <a:xfrm>
            <a:off x="37338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27" name="Rectangle 326"/>
          <p:cNvSpPr/>
          <p:nvPr/>
        </p:nvSpPr>
        <p:spPr>
          <a:xfrm>
            <a:off x="41910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H</a:t>
            </a:r>
          </a:p>
        </p:txBody>
      </p:sp>
      <p:sp>
        <p:nvSpPr>
          <p:cNvPr id="328" name="Rectangle 327"/>
          <p:cNvSpPr/>
          <p:nvPr/>
        </p:nvSpPr>
        <p:spPr>
          <a:xfrm>
            <a:off x="46482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E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5105400" y="2895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R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23622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40" name="Rectangle 339"/>
          <p:cNvSpPr/>
          <p:nvPr/>
        </p:nvSpPr>
        <p:spPr>
          <a:xfrm>
            <a:off x="28194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I</a:t>
            </a:r>
          </a:p>
        </p:txBody>
      </p:sp>
      <p:sp>
        <p:nvSpPr>
          <p:cNvPr id="341" name="Rectangle 340"/>
          <p:cNvSpPr/>
          <p:nvPr/>
        </p:nvSpPr>
        <p:spPr>
          <a:xfrm>
            <a:off x="32766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37338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41910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E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4648200" y="3276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R</a:t>
            </a:r>
          </a:p>
        </p:txBody>
      </p:sp>
      <p:sp>
        <p:nvSpPr>
          <p:cNvPr id="353" name="Rectangle 352"/>
          <p:cNvSpPr/>
          <p:nvPr/>
        </p:nvSpPr>
        <p:spPr>
          <a:xfrm>
            <a:off x="1447800" y="3657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U</a:t>
            </a:r>
          </a:p>
        </p:txBody>
      </p:sp>
      <p:sp>
        <p:nvSpPr>
          <p:cNvPr id="354" name="Rectangle 353"/>
          <p:cNvSpPr/>
          <p:nvPr/>
        </p:nvSpPr>
        <p:spPr>
          <a:xfrm>
            <a:off x="1905000" y="3657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N</a:t>
            </a:r>
          </a:p>
        </p:txBody>
      </p:sp>
      <p:sp>
        <p:nvSpPr>
          <p:cNvPr id="355" name="Rectangle 354"/>
          <p:cNvSpPr/>
          <p:nvPr/>
        </p:nvSpPr>
        <p:spPr>
          <a:xfrm>
            <a:off x="2362200" y="3657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2819400" y="3657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L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3276600" y="3657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E</a:t>
            </a:r>
          </a:p>
        </p:txBody>
      </p:sp>
      <p:sp>
        <p:nvSpPr>
          <p:cNvPr id="368" name="Rectangle 367"/>
          <p:cNvSpPr/>
          <p:nvPr/>
        </p:nvSpPr>
        <p:spPr>
          <a:xfrm>
            <a:off x="990600" y="4038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H</a:t>
            </a:r>
          </a:p>
        </p:txBody>
      </p:sp>
      <p:sp>
        <p:nvSpPr>
          <p:cNvPr id="369" name="Rectangle 368"/>
          <p:cNvSpPr/>
          <p:nvPr/>
        </p:nvSpPr>
        <p:spPr>
          <a:xfrm>
            <a:off x="1447800" y="4038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70" name="Rectangle 369"/>
          <p:cNvSpPr/>
          <p:nvPr/>
        </p:nvSpPr>
        <p:spPr>
          <a:xfrm>
            <a:off x="1905000" y="4038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71" name="Rectangle 370"/>
          <p:cNvSpPr/>
          <p:nvPr/>
        </p:nvSpPr>
        <p:spPr>
          <a:xfrm>
            <a:off x="2362200" y="4038600"/>
            <a:ext cx="548640" cy="3657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P</a:t>
            </a:r>
          </a:p>
        </p:txBody>
      </p:sp>
      <p:sp>
        <p:nvSpPr>
          <p:cNvPr id="372" name="Rectangle 371"/>
          <p:cNvSpPr/>
          <p:nvPr/>
        </p:nvSpPr>
        <p:spPr>
          <a:xfrm>
            <a:off x="2819400" y="4038600"/>
            <a:ext cx="457200" cy="3810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Y</a:t>
            </a:r>
          </a:p>
        </p:txBody>
      </p:sp>
      <p:sp>
        <p:nvSpPr>
          <p:cNvPr id="480" name="Oval 479"/>
          <p:cNvSpPr/>
          <p:nvPr/>
        </p:nvSpPr>
        <p:spPr>
          <a:xfrm>
            <a:off x="0" y="292608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481" name="Oval 480"/>
          <p:cNvSpPr/>
          <p:nvPr/>
        </p:nvSpPr>
        <p:spPr>
          <a:xfrm>
            <a:off x="0" y="330708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82" name="Oval 481"/>
          <p:cNvSpPr/>
          <p:nvPr/>
        </p:nvSpPr>
        <p:spPr>
          <a:xfrm>
            <a:off x="0" y="365760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483" name="Oval 482"/>
          <p:cNvSpPr/>
          <p:nvPr/>
        </p:nvSpPr>
        <p:spPr>
          <a:xfrm>
            <a:off x="0" y="403860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484" name="Oval 483"/>
          <p:cNvSpPr/>
          <p:nvPr/>
        </p:nvSpPr>
        <p:spPr>
          <a:xfrm>
            <a:off x="0" y="216408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85" name="Oval 484"/>
          <p:cNvSpPr/>
          <p:nvPr/>
        </p:nvSpPr>
        <p:spPr>
          <a:xfrm>
            <a:off x="0" y="2545080"/>
            <a:ext cx="45720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486" name="5-Point Star 485"/>
          <p:cNvSpPr/>
          <p:nvPr/>
        </p:nvSpPr>
        <p:spPr>
          <a:xfrm>
            <a:off x="6096000" y="2057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87" name="5-Point Star 486"/>
          <p:cNvSpPr/>
          <p:nvPr/>
        </p:nvSpPr>
        <p:spPr>
          <a:xfrm>
            <a:off x="6096000" y="2438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488" name="5-Point Star 487"/>
          <p:cNvSpPr/>
          <p:nvPr/>
        </p:nvSpPr>
        <p:spPr>
          <a:xfrm>
            <a:off x="6096000" y="2819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489" name="5-Point Star 488"/>
          <p:cNvSpPr/>
          <p:nvPr/>
        </p:nvSpPr>
        <p:spPr>
          <a:xfrm>
            <a:off x="6096000" y="3200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90" name="5-Point Star 489"/>
          <p:cNvSpPr/>
          <p:nvPr/>
        </p:nvSpPr>
        <p:spPr>
          <a:xfrm>
            <a:off x="6096000" y="3581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491" name="5-Point Star 490"/>
          <p:cNvSpPr/>
          <p:nvPr/>
        </p:nvSpPr>
        <p:spPr>
          <a:xfrm>
            <a:off x="6096000" y="3962400"/>
            <a:ext cx="548640" cy="365760"/>
          </a:xfrm>
          <a:prstGeom prst="star5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492" name="Snip Same Side Corner Rectangle 491"/>
          <p:cNvSpPr/>
          <p:nvPr/>
        </p:nvSpPr>
        <p:spPr>
          <a:xfrm>
            <a:off x="7010400" y="1183573"/>
            <a:ext cx="2016104" cy="4402282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1.Who is your mother’s husband.</a:t>
            </a:r>
          </a:p>
        </p:txBody>
      </p:sp>
      <p:grpSp>
        <p:nvGrpSpPr>
          <p:cNvPr id="552" name="Group 551"/>
          <p:cNvGrpSpPr/>
          <p:nvPr/>
        </p:nvGrpSpPr>
        <p:grpSpPr>
          <a:xfrm>
            <a:off x="2819400" y="2538013"/>
            <a:ext cx="1892808" cy="365760"/>
            <a:chOff x="2819400" y="2529840"/>
            <a:chExt cx="1892808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06" name="Rectangle 505"/>
            <p:cNvSpPr/>
            <p:nvPr/>
          </p:nvSpPr>
          <p:spPr>
            <a:xfrm>
              <a:off x="2819400" y="2529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3276600" y="2529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Rectangle 507"/>
            <p:cNvSpPr/>
            <p:nvPr/>
          </p:nvSpPr>
          <p:spPr>
            <a:xfrm>
              <a:off x="3733800" y="2529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Rectangle 508"/>
            <p:cNvSpPr/>
            <p:nvPr/>
          </p:nvSpPr>
          <p:spPr>
            <a:xfrm>
              <a:off x="4191000" y="2529840"/>
              <a:ext cx="521208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4" name="Group 553"/>
          <p:cNvGrpSpPr/>
          <p:nvPr/>
        </p:nvGrpSpPr>
        <p:grpSpPr>
          <a:xfrm>
            <a:off x="2362200" y="3276600"/>
            <a:ext cx="2807208" cy="365760"/>
            <a:chOff x="1447800" y="3291840"/>
            <a:chExt cx="2807208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21" name="Rectangle 520"/>
            <p:cNvSpPr/>
            <p:nvPr/>
          </p:nvSpPr>
          <p:spPr>
            <a:xfrm>
              <a:off x="1447800" y="3291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1905000" y="3291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2362200" y="3291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ectangle 523"/>
            <p:cNvSpPr/>
            <p:nvPr/>
          </p:nvSpPr>
          <p:spPr>
            <a:xfrm>
              <a:off x="2819400" y="3291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3276600" y="3291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3733800" y="3291840"/>
              <a:ext cx="521208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6" name="Group 555"/>
          <p:cNvGrpSpPr/>
          <p:nvPr/>
        </p:nvGrpSpPr>
        <p:grpSpPr>
          <a:xfrm>
            <a:off x="990600" y="4038600"/>
            <a:ext cx="2286000" cy="365760"/>
            <a:chOff x="990600" y="4053840"/>
            <a:chExt cx="2286000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38" name="Rectangle 537"/>
            <p:cNvSpPr/>
            <p:nvPr/>
          </p:nvSpPr>
          <p:spPr>
            <a:xfrm>
              <a:off x="990600" y="4053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1447800" y="4053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1905000" y="4053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2362200" y="4053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2819400" y="4053840"/>
              <a:ext cx="45720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2819400" y="2147801"/>
            <a:ext cx="2910840" cy="365760"/>
            <a:chOff x="2819400" y="2148840"/>
            <a:chExt cx="2910840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497" name="Rectangle 496"/>
            <p:cNvSpPr/>
            <p:nvPr/>
          </p:nvSpPr>
          <p:spPr>
            <a:xfrm>
              <a:off x="28194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Rectangle 497"/>
            <p:cNvSpPr/>
            <p:nvPr/>
          </p:nvSpPr>
          <p:spPr>
            <a:xfrm>
              <a:off x="32766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Rectangle 498"/>
            <p:cNvSpPr/>
            <p:nvPr/>
          </p:nvSpPr>
          <p:spPr>
            <a:xfrm>
              <a:off x="37338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Rectangle 499"/>
            <p:cNvSpPr/>
            <p:nvPr/>
          </p:nvSpPr>
          <p:spPr>
            <a:xfrm>
              <a:off x="41910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46482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5181600" y="2148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3" name="Group 552"/>
          <p:cNvGrpSpPr/>
          <p:nvPr/>
        </p:nvGrpSpPr>
        <p:grpSpPr>
          <a:xfrm>
            <a:off x="2819400" y="2895600"/>
            <a:ext cx="2895600" cy="365760"/>
            <a:chOff x="2819400" y="2910840"/>
            <a:chExt cx="2895600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15" name="Rectangle 514"/>
            <p:cNvSpPr/>
            <p:nvPr/>
          </p:nvSpPr>
          <p:spPr>
            <a:xfrm>
              <a:off x="281940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327660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373380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419100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464820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5166360" y="2910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0" name="Straight Arrow Connector 559"/>
          <p:cNvCxnSpPr/>
          <p:nvPr/>
        </p:nvCxnSpPr>
        <p:spPr>
          <a:xfrm>
            <a:off x="609600" y="6096000"/>
            <a:ext cx="7391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4" name="Snip Same Side Corner Rectangle 563"/>
          <p:cNvSpPr/>
          <p:nvPr/>
        </p:nvSpPr>
        <p:spPr>
          <a:xfrm>
            <a:off x="7010400" y="1219200"/>
            <a:ext cx="2133600" cy="4449771"/>
          </a:xfrm>
          <a:prstGeom prst="snip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2. Who is your </a:t>
            </a:r>
            <a:r>
              <a:rPr lang="en-US" sz="3200"/>
              <a:t>father’s sister?</a:t>
            </a:r>
            <a:endParaRPr lang="en-US" sz="3200" dirty="0"/>
          </a:p>
        </p:txBody>
      </p:sp>
      <p:sp>
        <p:nvSpPr>
          <p:cNvPr id="565" name="Snip Same Side Corner Rectangle 564"/>
          <p:cNvSpPr/>
          <p:nvPr/>
        </p:nvSpPr>
        <p:spPr>
          <a:xfrm>
            <a:off x="7086600" y="1219200"/>
            <a:ext cx="2057400" cy="4402282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ysClr val="windowText" lastClr="000000"/>
                </a:solidFill>
              </a:rPr>
              <a:t>3. Who is your father’s wife?</a:t>
            </a:r>
          </a:p>
        </p:txBody>
      </p:sp>
      <p:sp>
        <p:nvSpPr>
          <p:cNvPr id="566" name="Snip Same Side Corner Rectangle 565"/>
          <p:cNvSpPr/>
          <p:nvPr/>
        </p:nvSpPr>
        <p:spPr>
          <a:xfrm>
            <a:off x="7086600" y="1295400"/>
            <a:ext cx="2057400" cy="4312709"/>
          </a:xfrm>
          <a:prstGeom prst="snip2Same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4. The girl, who was born before you and also is your child’s parents?</a:t>
            </a:r>
          </a:p>
        </p:txBody>
      </p:sp>
      <p:sp>
        <p:nvSpPr>
          <p:cNvPr id="567" name="Snip Same Side Corner Rectangle 566"/>
          <p:cNvSpPr/>
          <p:nvPr/>
        </p:nvSpPr>
        <p:spPr>
          <a:xfrm>
            <a:off x="7086600" y="1295400"/>
            <a:ext cx="2057400" cy="4402282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ysClr val="windowText" lastClr="000000"/>
                </a:solidFill>
              </a:rPr>
              <a:t>5. A man, who is your father’s brother?</a:t>
            </a:r>
          </a:p>
        </p:txBody>
      </p:sp>
      <p:grpSp>
        <p:nvGrpSpPr>
          <p:cNvPr id="568" name="Group 567"/>
          <p:cNvGrpSpPr/>
          <p:nvPr/>
        </p:nvGrpSpPr>
        <p:grpSpPr>
          <a:xfrm>
            <a:off x="1447800" y="3657600"/>
            <a:ext cx="2377440" cy="365760"/>
            <a:chOff x="990600" y="3672840"/>
            <a:chExt cx="2377440" cy="365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69" name="Rectangle 568"/>
            <p:cNvSpPr/>
            <p:nvPr/>
          </p:nvSpPr>
          <p:spPr>
            <a:xfrm>
              <a:off x="990600" y="3672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Rectangle 569"/>
            <p:cNvSpPr/>
            <p:nvPr/>
          </p:nvSpPr>
          <p:spPr>
            <a:xfrm>
              <a:off x="1447800" y="3672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1905000" y="3672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Rectangle 571"/>
            <p:cNvSpPr/>
            <p:nvPr/>
          </p:nvSpPr>
          <p:spPr>
            <a:xfrm>
              <a:off x="2362200" y="3672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2819400" y="3672840"/>
              <a:ext cx="548640" cy="365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4" name="Snip Same Side Corner Rectangle 573"/>
          <p:cNvSpPr/>
          <p:nvPr/>
        </p:nvSpPr>
        <p:spPr>
          <a:xfrm>
            <a:off x="7086600" y="1295400"/>
            <a:ext cx="2057400" cy="4402282"/>
          </a:xfrm>
          <a:prstGeom prst="snip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6. The feeling of everyone when being with their family?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04046E-6 L -0.08837 0.550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2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36994E-6 L -0.03004 0.4839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2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69942E-6 L 0.0283 0.4395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2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3.33333E-6 -4.44444E-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44 L 0.1066 0.37965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1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2" dur="2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64162E-6 L 0.16163 0.32855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2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5723E-6 L 0.275 0.28301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3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"/>
                  </p:tgtEl>
                </p:cond>
              </p:nextCondLst>
            </p:seq>
          </p:childTnLst>
        </p:cTn>
      </p:par>
    </p:tnLst>
    <p:bldLst>
      <p:bldP spid="292" grpId="0" animBg="1"/>
      <p:bldP spid="292" grpId="1" animBg="1"/>
      <p:bldP spid="308" grpId="0" animBg="1"/>
      <p:bldP spid="324" grpId="0" animBg="1"/>
      <p:bldP spid="340" grpId="0" animBg="1"/>
      <p:bldP spid="356" grpId="0" animBg="1"/>
      <p:bldP spid="372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2" grpId="1" animBg="1"/>
      <p:bldP spid="564" grpId="0" animBg="1"/>
      <p:bldP spid="564" grpId="1" animBg="1"/>
      <p:bldP spid="565" grpId="0" animBg="1"/>
      <p:bldP spid="565" grpId="1" animBg="1"/>
      <p:bldP spid="566" grpId="0" animBg="1"/>
      <p:bldP spid="566" grpId="1" animBg="1"/>
      <p:bldP spid="567" grpId="0" animBg="1"/>
      <p:bldP spid="567" grpId="1" animBg="1"/>
      <p:bldP spid="574" grpId="0" animBg="1"/>
      <p:bldP spid="57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149</Words>
  <PresentationFormat>Trình chiếu Trên màn hình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2017-09-17T12:24:47Z</dcterms:created>
  <dcterms:modified xsi:type="dcterms:W3CDTF">2023-09-16T11:47:22Z</dcterms:modified>
</cp:coreProperties>
</file>