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58" r:id="rId3"/>
    <p:sldId id="267"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7539"/>
    <a:srgbClr val="EDC811"/>
    <a:srgbClr val="E56525"/>
    <a:srgbClr val="029DC1"/>
    <a:srgbClr val="89A818"/>
    <a:srgbClr val="8DAE27"/>
    <a:srgbClr val="00AAD8"/>
    <a:srgbClr val="5AB9CA"/>
    <a:srgbClr val="458DB3"/>
    <a:srgbClr val="4575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2" autoAdjust="0"/>
    <p:restoredTop sz="94660"/>
  </p:normalViewPr>
  <p:slideViewPr>
    <p:cSldViewPr snapToGrid="0">
      <p:cViewPr varScale="1">
        <p:scale>
          <a:sx n="80" d="100"/>
          <a:sy n="80" d="100"/>
        </p:scale>
        <p:origin x="1020" y="60"/>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5CA4BA6-762B-4534-96A1-351C5590943A}" type="datetimeFigureOut">
              <a:rPr lang="en-US" smtClean="0"/>
              <a:t>16/6/2015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A3FB92-4236-4B2F-A9BF-8AB65B02CEEA}" type="slidenum">
              <a:rPr lang="en-US" smtClean="0"/>
              <a:t>‹#›</a:t>
            </a:fld>
            <a:endParaRPr lang="en-US"/>
          </a:p>
        </p:txBody>
      </p:sp>
    </p:spTree>
    <p:extLst>
      <p:ext uri="{BB962C8B-B14F-4D97-AF65-F5344CB8AC3E}">
        <p14:creationId xmlns:p14="http://schemas.microsoft.com/office/powerpoint/2010/main" val="2825512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CA4BA6-762B-4534-96A1-351C5590943A}" type="datetimeFigureOut">
              <a:rPr lang="en-US" smtClean="0"/>
              <a:t>16/6/2015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A3FB92-4236-4B2F-A9BF-8AB65B02CEEA}" type="slidenum">
              <a:rPr lang="en-US" smtClean="0"/>
              <a:t>‹#›</a:t>
            </a:fld>
            <a:endParaRPr lang="en-US"/>
          </a:p>
        </p:txBody>
      </p:sp>
    </p:spTree>
    <p:extLst>
      <p:ext uri="{BB962C8B-B14F-4D97-AF65-F5344CB8AC3E}">
        <p14:creationId xmlns:p14="http://schemas.microsoft.com/office/powerpoint/2010/main" val="4224007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CA4BA6-762B-4534-96A1-351C5590943A}" type="datetimeFigureOut">
              <a:rPr lang="en-US" smtClean="0"/>
              <a:t>16/6/2015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A3FB92-4236-4B2F-A9BF-8AB65B02CEEA}" type="slidenum">
              <a:rPr lang="en-US" smtClean="0"/>
              <a:t>‹#›</a:t>
            </a:fld>
            <a:endParaRPr lang="en-US"/>
          </a:p>
        </p:txBody>
      </p:sp>
    </p:spTree>
    <p:extLst>
      <p:ext uri="{BB962C8B-B14F-4D97-AF65-F5344CB8AC3E}">
        <p14:creationId xmlns:p14="http://schemas.microsoft.com/office/powerpoint/2010/main" val="1490267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CA4BA6-762B-4534-96A1-351C5590943A}" type="datetimeFigureOut">
              <a:rPr lang="en-US" smtClean="0"/>
              <a:t>16/6/2015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A3FB92-4236-4B2F-A9BF-8AB65B02CEEA}" type="slidenum">
              <a:rPr lang="en-US" smtClean="0"/>
              <a:t>‹#›</a:t>
            </a:fld>
            <a:endParaRPr lang="en-US"/>
          </a:p>
        </p:txBody>
      </p:sp>
    </p:spTree>
    <p:extLst>
      <p:ext uri="{BB962C8B-B14F-4D97-AF65-F5344CB8AC3E}">
        <p14:creationId xmlns:p14="http://schemas.microsoft.com/office/powerpoint/2010/main" val="441122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CA4BA6-762B-4534-96A1-351C5590943A}" type="datetimeFigureOut">
              <a:rPr lang="en-US" smtClean="0"/>
              <a:t>16/6/2015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A3FB92-4236-4B2F-A9BF-8AB65B02CEEA}" type="slidenum">
              <a:rPr lang="en-US" smtClean="0"/>
              <a:t>‹#›</a:t>
            </a:fld>
            <a:endParaRPr lang="en-US"/>
          </a:p>
        </p:txBody>
      </p:sp>
    </p:spTree>
    <p:extLst>
      <p:ext uri="{BB962C8B-B14F-4D97-AF65-F5344CB8AC3E}">
        <p14:creationId xmlns:p14="http://schemas.microsoft.com/office/powerpoint/2010/main" val="1003740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5CA4BA6-762B-4534-96A1-351C5590943A}" type="datetimeFigureOut">
              <a:rPr lang="en-US" smtClean="0"/>
              <a:t>16/6/2015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A3FB92-4236-4B2F-A9BF-8AB65B02CEEA}" type="slidenum">
              <a:rPr lang="en-US" smtClean="0"/>
              <a:t>‹#›</a:t>
            </a:fld>
            <a:endParaRPr lang="en-US"/>
          </a:p>
        </p:txBody>
      </p:sp>
    </p:spTree>
    <p:extLst>
      <p:ext uri="{BB962C8B-B14F-4D97-AF65-F5344CB8AC3E}">
        <p14:creationId xmlns:p14="http://schemas.microsoft.com/office/powerpoint/2010/main" val="4287936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5CA4BA6-762B-4534-96A1-351C5590943A}" type="datetimeFigureOut">
              <a:rPr lang="en-US" smtClean="0"/>
              <a:t>16/6/2015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A3FB92-4236-4B2F-A9BF-8AB65B02CEEA}" type="slidenum">
              <a:rPr lang="en-US" smtClean="0"/>
              <a:t>‹#›</a:t>
            </a:fld>
            <a:endParaRPr lang="en-US"/>
          </a:p>
        </p:txBody>
      </p:sp>
    </p:spTree>
    <p:extLst>
      <p:ext uri="{BB962C8B-B14F-4D97-AF65-F5344CB8AC3E}">
        <p14:creationId xmlns:p14="http://schemas.microsoft.com/office/powerpoint/2010/main" val="1233312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5CA4BA6-762B-4534-96A1-351C5590943A}" type="datetimeFigureOut">
              <a:rPr lang="en-US" smtClean="0"/>
              <a:t>16/6/2015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A3FB92-4236-4B2F-A9BF-8AB65B02CEEA}" type="slidenum">
              <a:rPr lang="en-US" smtClean="0"/>
              <a:t>‹#›</a:t>
            </a:fld>
            <a:endParaRPr lang="en-US"/>
          </a:p>
        </p:txBody>
      </p:sp>
    </p:spTree>
    <p:extLst>
      <p:ext uri="{BB962C8B-B14F-4D97-AF65-F5344CB8AC3E}">
        <p14:creationId xmlns:p14="http://schemas.microsoft.com/office/powerpoint/2010/main" val="3336906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CA4BA6-762B-4534-96A1-351C5590943A}" type="datetimeFigureOut">
              <a:rPr lang="en-US" smtClean="0"/>
              <a:t>16/6/2015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A3FB92-4236-4B2F-A9BF-8AB65B02CEEA}" type="slidenum">
              <a:rPr lang="en-US" smtClean="0"/>
              <a:t>‹#›</a:t>
            </a:fld>
            <a:endParaRPr lang="en-US"/>
          </a:p>
        </p:txBody>
      </p:sp>
    </p:spTree>
    <p:extLst>
      <p:ext uri="{BB962C8B-B14F-4D97-AF65-F5344CB8AC3E}">
        <p14:creationId xmlns:p14="http://schemas.microsoft.com/office/powerpoint/2010/main" val="4259106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CA4BA6-762B-4534-96A1-351C5590943A}" type="datetimeFigureOut">
              <a:rPr lang="en-US" smtClean="0"/>
              <a:t>16/6/2015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A3FB92-4236-4B2F-A9BF-8AB65B02CEEA}" type="slidenum">
              <a:rPr lang="en-US" smtClean="0"/>
              <a:t>‹#›</a:t>
            </a:fld>
            <a:endParaRPr lang="en-US"/>
          </a:p>
        </p:txBody>
      </p:sp>
    </p:spTree>
    <p:extLst>
      <p:ext uri="{BB962C8B-B14F-4D97-AF65-F5344CB8AC3E}">
        <p14:creationId xmlns:p14="http://schemas.microsoft.com/office/powerpoint/2010/main" val="2161262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CA4BA6-762B-4534-96A1-351C5590943A}" type="datetimeFigureOut">
              <a:rPr lang="en-US" smtClean="0"/>
              <a:t>16/6/2015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A3FB92-4236-4B2F-A9BF-8AB65B02CEEA}" type="slidenum">
              <a:rPr lang="en-US" smtClean="0"/>
              <a:t>‹#›</a:t>
            </a:fld>
            <a:endParaRPr lang="en-US"/>
          </a:p>
        </p:txBody>
      </p:sp>
    </p:spTree>
    <p:extLst>
      <p:ext uri="{BB962C8B-B14F-4D97-AF65-F5344CB8AC3E}">
        <p14:creationId xmlns:p14="http://schemas.microsoft.com/office/powerpoint/2010/main" val="3164455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CA4BA6-762B-4534-96A1-351C5590943A}" type="datetimeFigureOut">
              <a:rPr lang="en-US" smtClean="0"/>
              <a:t>16/6/2015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A3FB92-4236-4B2F-A9BF-8AB65B02CEEA}" type="slidenum">
              <a:rPr lang="en-US" smtClean="0"/>
              <a:t>‹#›</a:t>
            </a:fld>
            <a:endParaRPr lang="en-US"/>
          </a:p>
        </p:txBody>
      </p:sp>
    </p:spTree>
    <p:extLst>
      <p:ext uri="{BB962C8B-B14F-4D97-AF65-F5344CB8AC3E}">
        <p14:creationId xmlns:p14="http://schemas.microsoft.com/office/powerpoint/2010/main" val="9791945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hyperlink" Target="https://www.facebook.com/sharer/sharer.php?u=http://www.powerpointdep.net/product/manh-ghep/" TargetMode="External"/><Relationship Id="rId4" Type="http://schemas.openxmlformats.org/officeDocument/2006/relationships/hyperlink" Target="http://www.powerpointdep.net/product/manh-ghe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powerpointdep.net/product/manh-ghep/" TargetMode="External"/><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www.powerpointdep.net/product/manh-ghep/" TargetMode="External"/><Relationship Id="rId2" Type="http://schemas.openxmlformats.org/officeDocument/2006/relationships/image" Target="../media/image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200027"/>
            <a:ext cx="7886700" cy="549273"/>
          </a:xfrm>
        </p:spPr>
        <p:txBody>
          <a:bodyPr>
            <a:normAutofit/>
          </a:bodyPr>
          <a:lstStyle/>
          <a:p>
            <a:pPr algn="ctr"/>
            <a:r>
              <a:rPr lang="en-US" sz="3200" smtClean="0">
                <a:latin typeface="Myriad Pro" panose="020B0503030403020204" pitchFamily="34" charset="0"/>
              </a:rPr>
              <a:t>Tiêu đề</a:t>
            </a:r>
            <a:endParaRPr lang="en-US" sz="3200">
              <a:latin typeface="Myriad Pro" panose="020B0503030403020204" pitchFamily="34" charset="0"/>
            </a:endParaRPr>
          </a:p>
        </p:txBody>
      </p:sp>
      <p:grpSp>
        <p:nvGrpSpPr>
          <p:cNvPr id="47" name="DungThu"/>
          <p:cNvGrpSpPr/>
          <p:nvPr/>
        </p:nvGrpSpPr>
        <p:grpSpPr>
          <a:xfrm>
            <a:off x="1219200" y="1240777"/>
            <a:ext cx="6853058" cy="4710912"/>
            <a:chOff x="1219200" y="1240777"/>
            <a:chExt cx="6853058" cy="4710912"/>
          </a:xfrm>
        </p:grpSpPr>
        <p:grpSp>
          <p:nvGrpSpPr>
            <p:cNvPr id="48" name="Group 47"/>
            <p:cNvGrpSpPr/>
            <p:nvPr/>
          </p:nvGrpSpPr>
          <p:grpSpPr>
            <a:xfrm>
              <a:off x="1219200" y="1240777"/>
              <a:ext cx="6853058" cy="4710912"/>
              <a:chOff x="1219200" y="1433286"/>
              <a:chExt cx="6853058" cy="4710912"/>
            </a:xfrm>
          </p:grpSpPr>
          <p:sp>
            <p:nvSpPr>
              <p:cNvPr id="50" name="Rounded Rectangle 49"/>
              <p:cNvSpPr/>
              <p:nvPr/>
            </p:nvSpPr>
            <p:spPr>
              <a:xfrm>
                <a:off x="1219200" y="2081907"/>
                <a:ext cx="6853058" cy="4062291"/>
              </a:xfrm>
              <a:prstGeom prst="roundRect">
                <a:avLst>
                  <a:gd name="adj" fmla="val 6629"/>
                </a:avLst>
              </a:prstGeom>
              <a:blipFill>
                <a:blip r:embed="rId2"/>
                <a:tile tx="0" ty="0" sx="100000" sy="100000" flip="none" algn="tl"/>
              </a:blipFill>
              <a:ln w="25400" cap="flat" cmpd="sng" algn="ctr">
                <a:noFill/>
                <a:prstDash val="solid"/>
              </a:ln>
              <a:effectLst>
                <a:innerShdw blurRad="101600">
                  <a:prstClr val="black"/>
                </a:innerShdw>
              </a:effectLst>
            </p:spPr>
            <p:txBody>
              <a:bodyPr anchor="ctr"/>
              <a:lstStyle/>
              <a:p>
                <a:pPr algn="ctr">
                  <a:defRPr/>
                </a:pPr>
                <a:endParaRPr lang="en-US" kern="0">
                  <a:solidFill>
                    <a:srgbClr val="000000">
                      <a:lumMod val="75000"/>
                      <a:lumOff val="25000"/>
                    </a:srgbClr>
                  </a:solidFill>
                  <a:cs typeface="Arial" charset="0"/>
                </a:endParaRPr>
              </a:p>
            </p:txBody>
          </p:sp>
          <p:sp>
            <p:nvSpPr>
              <p:cNvPr id="51" name="Rounded Rectangle 50"/>
              <p:cNvSpPr/>
              <p:nvPr/>
            </p:nvSpPr>
            <p:spPr>
              <a:xfrm>
                <a:off x="1395034" y="2245168"/>
                <a:ext cx="6501390" cy="3725739"/>
              </a:xfrm>
              <a:prstGeom prst="roundRect">
                <a:avLst>
                  <a:gd name="adj" fmla="val 5426"/>
                </a:avLst>
              </a:prstGeom>
              <a:solidFill>
                <a:srgbClr val="FFFFFF">
                  <a:lumMod val="95000"/>
                </a:srgbClr>
              </a:solidFill>
              <a:ln w="25400" cap="flat" cmpd="sng" algn="ctr">
                <a:noFill/>
                <a:prstDash val="solid"/>
              </a:ln>
              <a:effectLst>
                <a:innerShdw blurRad="101600">
                  <a:prstClr val="black"/>
                </a:innerShdw>
              </a:effectLst>
            </p:spPr>
            <p:txBody>
              <a:bodyPr anchor="ctr"/>
              <a:lstStyle/>
              <a:p>
                <a:pPr algn="ctr">
                  <a:defRPr/>
                </a:pPr>
                <a:endParaRPr lang="en-US" kern="0">
                  <a:solidFill>
                    <a:srgbClr val="000000">
                      <a:lumMod val="75000"/>
                      <a:lumOff val="25000"/>
                    </a:srgbClr>
                  </a:solidFill>
                  <a:cs typeface="Arial" charset="0"/>
                </a:endParaRPr>
              </a:p>
            </p:txBody>
          </p:sp>
          <p:grpSp>
            <p:nvGrpSpPr>
              <p:cNvPr id="52" name="Group 7177"/>
              <p:cNvGrpSpPr>
                <a:grpSpLocks/>
              </p:cNvGrpSpPr>
              <p:nvPr/>
            </p:nvGrpSpPr>
            <p:grpSpPr bwMode="auto">
              <a:xfrm>
                <a:off x="2892533" y="1433286"/>
                <a:ext cx="3717799" cy="1092200"/>
                <a:chOff x="3371850" y="1509486"/>
                <a:chExt cx="2480086" cy="730346"/>
              </a:xfrm>
            </p:grpSpPr>
            <p:sp>
              <p:nvSpPr>
                <p:cNvPr id="56" name="Oval 55"/>
                <p:cNvSpPr/>
                <p:nvPr/>
              </p:nvSpPr>
              <p:spPr>
                <a:xfrm>
                  <a:off x="5749028" y="2136676"/>
                  <a:ext cx="102908" cy="103156"/>
                </a:xfrm>
                <a:prstGeom prst="ellipse">
                  <a:avLst/>
                </a:prstGeom>
                <a:solidFill>
                  <a:srgbClr val="7A4018"/>
                </a:solidFill>
                <a:ln w="25400" cap="flat" cmpd="sng" algn="ctr">
                  <a:noFill/>
                  <a:prstDash val="solid"/>
                </a:ln>
                <a:effectLst/>
              </p:spPr>
              <p:txBody>
                <a:bodyPr anchor="ctr"/>
                <a:lstStyle/>
                <a:p>
                  <a:pPr algn="ctr">
                    <a:defRPr/>
                  </a:pPr>
                  <a:endParaRPr lang="en-US" kern="0">
                    <a:solidFill>
                      <a:srgbClr val="000000">
                        <a:lumMod val="75000"/>
                        <a:lumOff val="25000"/>
                      </a:srgbClr>
                    </a:solidFill>
                    <a:cs typeface="Arial" charset="0"/>
                  </a:endParaRPr>
                </a:p>
              </p:txBody>
            </p:sp>
            <p:sp>
              <p:nvSpPr>
                <p:cNvPr id="57" name="Oval 56"/>
                <p:cNvSpPr/>
                <p:nvPr/>
              </p:nvSpPr>
              <p:spPr>
                <a:xfrm>
                  <a:off x="3371850" y="2136676"/>
                  <a:ext cx="102908" cy="103156"/>
                </a:xfrm>
                <a:prstGeom prst="ellipse">
                  <a:avLst/>
                </a:prstGeom>
                <a:solidFill>
                  <a:srgbClr val="7A4018"/>
                </a:solidFill>
                <a:ln w="25400" cap="flat" cmpd="sng" algn="ctr">
                  <a:noFill/>
                  <a:prstDash val="solid"/>
                </a:ln>
                <a:effectLst/>
              </p:spPr>
              <p:txBody>
                <a:bodyPr anchor="ctr"/>
                <a:lstStyle/>
                <a:p>
                  <a:pPr algn="ctr">
                    <a:defRPr/>
                  </a:pPr>
                  <a:endParaRPr lang="en-US" kern="0">
                    <a:solidFill>
                      <a:srgbClr val="000000">
                        <a:lumMod val="75000"/>
                        <a:lumOff val="25000"/>
                      </a:srgbClr>
                    </a:solidFill>
                    <a:cs typeface="Arial" charset="0"/>
                  </a:endParaRPr>
                </a:p>
              </p:txBody>
            </p:sp>
            <p:sp>
              <p:nvSpPr>
                <p:cNvPr id="58" name="Oval 57"/>
                <p:cNvSpPr/>
                <p:nvPr/>
              </p:nvSpPr>
              <p:spPr>
                <a:xfrm>
                  <a:off x="4466997" y="1509486"/>
                  <a:ext cx="276225" cy="276225"/>
                </a:xfrm>
                <a:prstGeom prst="ellipse">
                  <a:avLst/>
                </a:prstGeom>
                <a:gradFill flip="none" rotWithShape="1">
                  <a:gsLst>
                    <a:gs pos="0">
                      <a:srgbClr val="FFFFFF">
                        <a:lumMod val="95000"/>
                        <a:shade val="30000"/>
                        <a:satMod val="115000"/>
                      </a:srgbClr>
                    </a:gs>
                    <a:gs pos="50000">
                      <a:srgbClr val="FFFFFF">
                        <a:lumMod val="95000"/>
                        <a:shade val="67500"/>
                        <a:satMod val="115000"/>
                      </a:srgbClr>
                    </a:gs>
                    <a:gs pos="100000">
                      <a:srgbClr val="FFFFFF">
                        <a:lumMod val="95000"/>
                        <a:shade val="100000"/>
                        <a:satMod val="115000"/>
                      </a:srgbClr>
                    </a:gs>
                  </a:gsLst>
                  <a:lin ang="16200000" scaled="1"/>
                  <a:tileRect/>
                </a:gradFill>
                <a:ln w="25400" cap="flat" cmpd="sng" algn="ctr">
                  <a:noFill/>
                  <a:prstDash val="solid"/>
                </a:ln>
                <a:effectLst>
                  <a:glow rad="25400">
                    <a:srgbClr val="DADADA">
                      <a:lumMod val="50000"/>
                      <a:alpha val="64000"/>
                    </a:srgbClr>
                  </a:glow>
                </a:effectLst>
              </p:spPr>
              <p:txBody>
                <a:bodyPr anchor="ctr"/>
                <a:lstStyle/>
                <a:p>
                  <a:pPr algn="ctr">
                    <a:defRPr/>
                  </a:pPr>
                  <a:endParaRPr lang="en-US" kern="0">
                    <a:solidFill>
                      <a:srgbClr val="000000">
                        <a:lumMod val="75000"/>
                        <a:lumOff val="25000"/>
                      </a:srgbClr>
                    </a:solidFill>
                    <a:cs typeface="Arial" charset="0"/>
                  </a:endParaRPr>
                </a:p>
              </p:txBody>
            </p:sp>
            <p:cxnSp>
              <p:nvCxnSpPr>
                <p:cNvPr id="59" name="Straight Connector 58"/>
                <p:cNvCxnSpPr>
                  <a:cxnSpLocks noChangeShapeType="1"/>
                </p:cNvCxnSpPr>
                <p:nvPr/>
              </p:nvCxnSpPr>
              <p:spPr bwMode="auto">
                <a:xfrm>
                  <a:off x="4605102" y="1611489"/>
                  <a:ext cx="1195222" cy="561701"/>
                </a:xfrm>
                <a:prstGeom prst="line">
                  <a:avLst/>
                </a:prstGeom>
                <a:noFill/>
                <a:ln w="28575" algn="ctr">
                  <a:solidFill>
                    <a:srgbClr val="552C11"/>
                  </a:solidFill>
                  <a:round/>
                  <a:headEnd/>
                  <a:tailEnd/>
                </a:ln>
                <a:extLst>
                  <a:ext uri="{909E8E84-426E-40DD-AFC4-6F175D3DCCD1}">
                    <a14:hiddenFill xmlns:a14="http://schemas.microsoft.com/office/drawing/2010/main">
                      <a:noFill/>
                    </a14:hiddenFill>
                  </a:ext>
                </a:extLst>
              </p:spPr>
            </p:cxnSp>
            <p:cxnSp>
              <p:nvCxnSpPr>
                <p:cNvPr id="60" name="Straight Connector 59"/>
                <p:cNvCxnSpPr>
                  <a:cxnSpLocks noChangeShapeType="1"/>
                </p:cNvCxnSpPr>
                <p:nvPr/>
              </p:nvCxnSpPr>
              <p:spPr bwMode="auto">
                <a:xfrm flipH="1">
                  <a:off x="3413955" y="1611489"/>
                  <a:ext cx="1196580" cy="561701"/>
                </a:xfrm>
                <a:prstGeom prst="line">
                  <a:avLst/>
                </a:prstGeom>
                <a:noFill/>
                <a:ln w="28575" algn="ctr">
                  <a:solidFill>
                    <a:srgbClr val="552C11"/>
                  </a:solidFill>
                  <a:round/>
                  <a:headEnd/>
                  <a:tailEnd/>
                </a:ln>
                <a:extLst>
                  <a:ext uri="{909E8E84-426E-40DD-AFC4-6F175D3DCCD1}">
                    <a14:hiddenFill xmlns:a14="http://schemas.microsoft.com/office/drawing/2010/main">
                      <a:noFill/>
                    </a14:hiddenFill>
                  </a:ext>
                </a:extLst>
              </p:spPr>
            </p:cxnSp>
            <p:sp>
              <p:nvSpPr>
                <p:cNvPr id="61" name="Oval 60"/>
                <p:cNvSpPr/>
                <p:nvPr/>
              </p:nvSpPr>
              <p:spPr>
                <a:xfrm>
                  <a:off x="4551283" y="1585985"/>
                  <a:ext cx="107651" cy="107651"/>
                </a:xfrm>
                <a:prstGeom prst="ellipse">
                  <a:avLst/>
                </a:prstGeom>
                <a:solidFill>
                  <a:srgbClr val="FFFFFF">
                    <a:lumMod val="85000"/>
                    <a:alpha val="85000"/>
                  </a:srgbClr>
                </a:solidFill>
                <a:ln w="9525" cap="flat" cmpd="sng" algn="ctr">
                  <a:solidFill>
                    <a:srgbClr val="DADADA">
                      <a:lumMod val="25000"/>
                      <a:alpha val="64000"/>
                    </a:srgbClr>
                  </a:solidFill>
                  <a:prstDash val="solid"/>
                </a:ln>
                <a:effectLst/>
                <a:scene3d>
                  <a:camera prst="orthographicFront"/>
                  <a:lightRig rig="threePt" dir="t"/>
                </a:scene3d>
                <a:sp3d>
                  <a:bevelT w="114300" prst="hardEdge"/>
                </a:sp3d>
              </p:spPr>
              <p:txBody>
                <a:bodyPr anchor="ctr"/>
                <a:lstStyle/>
                <a:p>
                  <a:pPr algn="ctr">
                    <a:defRPr/>
                  </a:pPr>
                  <a:endParaRPr lang="en-US" kern="0">
                    <a:solidFill>
                      <a:srgbClr val="000000">
                        <a:lumMod val="75000"/>
                        <a:lumOff val="25000"/>
                      </a:srgbClr>
                    </a:solidFill>
                    <a:cs typeface="Arial" charset="0"/>
                  </a:endParaRPr>
                </a:p>
              </p:txBody>
            </p:sp>
          </p:grpSp>
          <p:grpSp>
            <p:nvGrpSpPr>
              <p:cNvPr id="53" name="Group 52"/>
              <p:cNvGrpSpPr>
                <a:grpSpLocks/>
              </p:cNvGrpSpPr>
              <p:nvPr/>
            </p:nvGrpSpPr>
            <p:grpSpPr bwMode="auto">
              <a:xfrm>
                <a:off x="1423458" y="2642113"/>
                <a:ext cx="6485683" cy="3064341"/>
                <a:chOff x="905025" y="918386"/>
                <a:chExt cx="7451425" cy="3519640"/>
              </a:xfrm>
            </p:grpSpPr>
            <p:pic>
              <p:nvPicPr>
                <p:cNvPr id="54" name="Picture 345" descr="shadow_1_m"/>
                <p:cNvPicPr>
                  <a:picLocks noChangeAspect="1" noChangeArrowheads="1"/>
                </p:cNvPicPr>
                <p:nvPr/>
              </p:nvPicPr>
              <p:blipFill>
                <a:blip r:embed="rId3">
                  <a:extLst>
                    <a:ext uri="{28A0092B-C50C-407E-A947-70E740481C1C}">
                      <a14:useLocalDpi xmlns:a14="http://schemas.microsoft.com/office/drawing/2010/main" val="0"/>
                    </a:ext>
                  </a:extLst>
                </a:blip>
                <a:srcRect t="61411"/>
                <a:stretch>
                  <a:fillRect/>
                </a:stretch>
              </p:blipFill>
              <p:spPr bwMode="gray">
                <a:xfrm>
                  <a:off x="905025" y="4332913"/>
                  <a:ext cx="7451425" cy="10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 name="Rounded Rectangle 54"/>
                <p:cNvSpPr/>
                <p:nvPr/>
              </p:nvSpPr>
              <p:spPr>
                <a:xfrm>
                  <a:off x="1162190" y="918386"/>
                  <a:ext cx="6897410" cy="3411724"/>
                </a:xfrm>
                <a:prstGeom prst="roundRect">
                  <a:avLst>
                    <a:gd name="adj" fmla="val 6758"/>
                  </a:avLst>
                </a:prstGeom>
                <a:solidFill>
                  <a:srgbClr val="FFFFFF"/>
                </a:solidFill>
                <a:ln w="25400" cap="flat" cmpd="sng" algn="ctr">
                  <a:noFill/>
                  <a:prstDash val="solid"/>
                </a:ln>
                <a:effectLst>
                  <a:outerShdw blurRad="63500" sx="102000" sy="102000" algn="ctr" rotWithShape="0">
                    <a:prstClr val="black">
                      <a:alpha val="7000"/>
                    </a:prstClr>
                  </a:outerShdw>
                </a:effectLst>
              </p:spPr>
              <p:txBody>
                <a:bodyPr anchor="ctr"/>
                <a:lstStyle/>
                <a:p>
                  <a:pPr algn="ctr">
                    <a:defRPr/>
                  </a:pPr>
                  <a:endParaRPr lang="en-US" kern="0">
                    <a:solidFill>
                      <a:srgbClr val="000000">
                        <a:lumMod val="75000"/>
                        <a:lumOff val="25000"/>
                      </a:srgbClr>
                    </a:solidFill>
                    <a:cs typeface="Arial" charset="0"/>
                  </a:endParaRPr>
                </a:p>
              </p:txBody>
            </p:sp>
          </p:grpSp>
        </p:grpSp>
        <p:sp>
          <p:nvSpPr>
            <p:cNvPr id="49" name="Rectangle 48"/>
            <p:cNvSpPr/>
            <p:nvPr/>
          </p:nvSpPr>
          <p:spPr>
            <a:xfrm>
              <a:off x="1747658" y="2558715"/>
              <a:ext cx="5796142" cy="2769989"/>
            </a:xfrm>
            <a:prstGeom prst="rect">
              <a:avLst/>
            </a:prstGeom>
          </p:spPr>
          <p:txBody>
            <a:bodyPr wrap="square">
              <a:spAutoFit/>
            </a:bodyPr>
            <a:lstStyle/>
            <a:p>
              <a:pPr algn="just">
                <a:spcAft>
                  <a:spcPts val="1200"/>
                </a:spcAft>
              </a:pPr>
              <a:r>
                <a:rPr lang="en-US" sz="1200" smtClean="0">
                  <a:latin typeface="Arial" panose="020B0604020202020204" pitchFamily="34" charset="0"/>
                  <a:cs typeface="Arial" panose="020B0604020202020204" pitchFamily="34" charset="0"/>
                </a:rPr>
                <a:t>Mảnh Ghép</a:t>
              </a:r>
              <a:r>
                <a:rPr lang="vi-VN" sz="1200" smtClean="0">
                  <a:latin typeface="Arial" panose="020B0604020202020204" pitchFamily="34" charset="0"/>
                  <a:cs typeface="Arial" panose="020B0604020202020204" pitchFamily="34" charset="0"/>
                </a:rPr>
                <a:t> là mẫu PowerPoint</a:t>
              </a:r>
              <a:r>
                <a:rPr lang="en-US" sz="1200" smtClean="0">
                  <a:latin typeface="Arial" panose="020B0604020202020204" pitchFamily="34" charset="0"/>
                  <a:cs typeface="Arial" panose="020B0604020202020204" pitchFamily="34" charset="0"/>
                </a:rPr>
                <a:t> có thể được sử dụng với nhiều mục đích khác nhau. Trên mọi lĩnh vực, nếu muốn thể hiện những nội dung về các thành phần nối kết, dính chặt với nhau thì mẫu này là sự lựa chọn rất phù hợp dành cho bạn. Mẫu đảm bảo sẽ làm cho bài thuyết trình của bạn lôi cuốn và có khả năng giữ chân người xem. Mời bạn sử dụng bản dùng thử này để thấy được sự kỳ diệu đó!</a:t>
              </a:r>
            </a:p>
            <a:p>
              <a:pPr algn="just">
                <a:spcAft>
                  <a:spcPts val="1200"/>
                </a:spcAft>
              </a:pPr>
              <a:r>
                <a:rPr lang="en-US" sz="1200" smtClean="0">
                  <a:latin typeface="Arial" panose="020B0604020202020204" pitchFamily="34" charset="0"/>
                  <a:cs typeface="Arial" panose="020B0604020202020204" pitchFamily="34" charset="0"/>
                </a:rPr>
                <a:t>Đây là bản dùng thử gồm 2 slide trong mẫu Mảnh Ghép, được cung cấp bởi PowerPointDep.net, tác giả Nguyễn Tô Quốc Thái.</a:t>
              </a:r>
            </a:p>
            <a:p>
              <a:pPr>
                <a:spcAft>
                  <a:spcPts val="1200"/>
                </a:spcAft>
              </a:pPr>
              <a:r>
                <a:rPr lang="en-US" sz="1200" smtClean="0">
                  <a:latin typeface="Arial" panose="020B0604020202020204" pitchFamily="34" charset="0"/>
                  <a:cs typeface="Arial" panose="020B0604020202020204" pitchFamily="34" charset="0"/>
                </a:rPr>
                <a:t>Nếu bạn thích và muốn có được trọn 12 slide trong mẫu Mảnh Ghép, hãy đặt mua mẫu tại link</a:t>
              </a:r>
              <a:r>
                <a:rPr lang="en-US" sz="1200">
                  <a:latin typeface="Arial" panose="020B0604020202020204" pitchFamily="34" charset="0"/>
                  <a:cs typeface="Arial" panose="020B0604020202020204" pitchFamily="34" charset="0"/>
                </a:rPr>
                <a:t>: </a:t>
              </a:r>
              <a:r>
                <a:rPr lang="en-US" sz="1200">
                  <a:latin typeface="Arial" panose="020B0604020202020204" pitchFamily="34" charset="0"/>
                  <a:cs typeface="Arial" panose="020B0604020202020204" pitchFamily="34" charset="0"/>
                  <a:hlinkClick r:id="rId4"/>
                </a:rPr>
                <a:t>http://</a:t>
              </a:r>
              <a:r>
                <a:rPr lang="en-US" sz="1200" smtClean="0">
                  <a:latin typeface="Arial" panose="020B0604020202020204" pitchFamily="34" charset="0"/>
                  <a:cs typeface="Arial" panose="020B0604020202020204" pitchFamily="34" charset="0"/>
                  <a:hlinkClick r:id="rId4"/>
                </a:rPr>
                <a:t>www.powerpointdep.net/product/manh-ghep/</a:t>
              </a:r>
              <a:endParaRPr lang="en-US" sz="1200" smtClean="0">
                <a:latin typeface="Arial" panose="020B0604020202020204" pitchFamily="34" charset="0"/>
                <a:cs typeface="Arial" panose="020B0604020202020204" pitchFamily="34" charset="0"/>
              </a:endParaRPr>
            </a:p>
            <a:p>
              <a:r>
                <a:rPr lang="en-US" sz="1200" smtClean="0">
                  <a:latin typeface="Arial" panose="020B0604020202020204" pitchFamily="34" charset="0"/>
                  <a:cs typeface="Arial" panose="020B0604020202020204" pitchFamily="34" charset="0"/>
                </a:rPr>
                <a:t>Chân thành cảm ơn bạn đã quan tâm đến sản phẩm của PowerPoint Đẹp,</a:t>
              </a:r>
            </a:p>
            <a:p>
              <a:r>
                <a:rPr lang="en-US" sz="1200" smtClean="0">
                  <a:latin typeface="Arial" panose="020B0604020202020204" pitchFamily="34" charset="0"/>
                  <a:cs typeface="Arial" panose="020B0604020202020204" pitchFamily="34" charset="0"/>
                </a:rPr>
                <a:t>Chúc bạn thành công trong công việc với sản phẩm của chúng tôi!</a:t>
              </a:r>
            </a:p>
            <a:p>
              <a:r>
                <a:rPr lang="en-US" sz="1200" smtClean="0">
                  <a:latin typeface="Arial" panose="020B0604020202020204" pitchFamily="34" charset="0"/>
                  <a:cs typeface="Arial" panose="020B0604020202020204" pitchFamily="34" charset="0"/>
                </a:rPr>
                <a:t>Hãy click vào </a:t>
              </a:r>
              <a:r>
                <a:rPr lang="en-US" sz="1200" smtClean="0">
                  <a:latin typeface="Arial" panose="020B0604020202020204" pitchFamily="34" charset="0"/>
                  <a:cs typeface="Arial" panose="020B0604020202020204" pitchFamily="34" charset="0"/>
                  <a:hlinkClick r:id="rId5"/>
                </a:rPr>
                <a:t>đây</a:t>
              </a:r>
              <a:r>
                <a:rPr lang="en-US" sz="1200" smtClean="0">
                  <a:latin typeface="Arial" panose="020B0604020202020204" pitchFamily="34" charset="0"/>
                  <a:cs typeface="Arial" panose="020B0604020202020204" pitchFamily="34" charset="0"/>
                </a:rPr>
                <a:t> để chia sẻ mẫu này đến bạn bè, đồng nghiệp nhé!</a:t>
              </a:r>
            </a:p>
          </p:txBody>
        </p:sp>
      </p:grpSp>
      <p:grpSp>
        <p:nvGrpSpPr>
          <p:cNvPr id="2" name="Group 1"/>
          <p:cNvGrpSpPr/>
          <p:nvPr/>
        </p:nvGrpSpPr>
        <p:grpSpPr>
          <a:xfrm>
            <a:off x="383903" y="6611779"/>
            <a:ext cx="8376194" cy="246221"/>
            <a:chOff x="383903" y="6277690"/>
            <a:chExt cx="8376194" cy="246221"/>
          </a:xfrm>
        </p:grpSpPr>
        <p:sp>
          <p:nvSpPr>
            <p:cNvPr id="18" name="Rectangle 17"/>
            <p:cNvSpPr/>
            <p:nvPr/>
          </p:nvSpPr>
          <p:spPr>
            <a:xfrm>
              <a:off x="383903" y="6277690"/>
              <a:ext cx="4907280" cy="246221"/>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00">
                  <a:latin typeface="Arial" panose="020B0604020202020204" pitchFamily="34" charset="0"/>
                  <a:cs typeface="Arial" panose="020B0604020202020204" pitchFamily="34" charset="0"/>
                </a:rPr>
                <a:t>Đ</a:t>
              </a:r>
              <a:r>
                <a:rPr lang="en-US" sz="1000" smtClean="0">
                  <a:latin typeface="Arial" panose="020B0604020202020204" pitchFamily="34" charset="0"/>
                  <a:cs typeface="Arial" panose="020B0604020202020204" pitchFamily="34" charset="0"/>
                </a:rPr>
                <a:t>ặt </a:t>
              </a:r>
              <a:r>
                <a:rPr lang="en-US" sz="1000">
                  <a:latin typeface="Arial" panose="020B0604020202020204" pitchFamily="34" charset="0"/>
                  <a:cs typeface="Arial" panose="020B0604020202020204" pitchFamily="34" charset="0"/>
                </a:rPr>
                <a:t>mua mẫu </a:t>
              </a:r>
              <a:r>
                <a:rPr lang="en-US" sz="1000" smtClean="0">
                  <a:latin typeface="Arial" panose="020B0604020202020204" pitchFamily="34" charset="0"/>
                  <a:cs typeface="Arial" panose="020B0604020202020204" pitchFamily="34" charset="0"/>
                </a:rPr>
                <a:t>đầy đủ tại </a:t>
              </a:r>
              <a:r>
                <a:rPr lang="en-US" sz="1000">
                  <a:latin typeface="Arial" panose="020B0604020202020204" pitchFamily="34" charset="0"/>
                  <a:cs typeface="Arial" panose="020B0604020202020204" pitchFamily="34" charset="0"/>
                </a:rPr>
                <a:t>link: </a:t>
              </a:r>
              <a:r>
                <a:rPr lang="en-US" sz="1000">
                  <a:latin typeface="Arial" panose="020B0604020202020204" pitchFamily="34" charset="0"/>
                  <a:cs typeface="Arial" panose="020B0604020202020204" pitchFamily="34" charset="0"/>
                  <a:hlinkClick r:id="rId4"/>
                </a:rPr>
                <a:t>http://www.powerpointdep.net/product/manh-ghep/</a:t>
              </a:r>
              <a:endParaRPr lang="en-US" sz="1000"/>
            </a:p>
          </p:txBody>
        </p:sp>
        <p:sp>
          <p:nvSpPr>
            <p:cNvPr id="19" name="Rectangle 18"/>
            <p:cNvSpPr/>
            <p:nvPr/>
          </p:nvSpPr>
          <p:spPr>
            <a:xfrm>
              <a:off x="3852817" y="6277690"/>
              <a:ext cx="4907280" cy="246221"/>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smtClean="0">
                  <a:latin typeface="Arial" panose="020B0604020202020204" pitchFamily="34" charset="0"/>
                  <a:cs typeface="Arial" panose="020B0604020202020204" pitchFamily="34" charset="0"/>
                </a:rPr>
                <a:t>Tác giả: Nguyễn Tô Quốc Thái</a:t>
              </a:r>
              <a:endParaRPr lang="en-US" sz="1000"/>
            </a:p>
          </p:txBody>
        </p:sp>
      </p:grpSp>
    </p:spTree>
    <p:extLst>
      <p:ext uri="{BB962C8B-B14F-4D97-AF65-F5344CB8AC3E}">
        <p14:creationId xmlns:p14="http://schemas.microsoft.com/office/powerpoint/2010/main" val="20874010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200027"/>
            <a:ext cx="7886700" cy="549273"/>
          </a:xfrm>
        </p:spPr>
        <p:txBody>
          <a:bodyPr>
            <a:normAutofit/>
          </a:bodyPr>
          <a:lstStyle/>
          <a:p>
            <a:pPr algn="ctr"/>
            <a:r>
              <a:rPr lang="en-US" sz="3200" smtClean="0">
                <a:latin typeface="Myriad Pro" panose="020B0503030403020204" pitchFamily="34" charset="0"/>
              </a:rPr>
              <a:t>Tiêu đề</a:t>
            </a:r>
            <a:endParaRPr lang="en-US" sz="3200">
              <a:latin typeface="Myriad Pro" panose="020B0503030403020204" pitchFamily="34" charset="0"/>
            </a:endParaRPr>
          </a:p>
        </p:txBody>
      </p:sp>
      <p:grpSp>
        <p:nvGrpSpPr>
          <p:cNvPr id="10" name="Group 9"/>
          <p:cNvGrpSpPr/>
          <p:nvPr/>
        </p:nvGrpSpPr>
        <p:grpSpPr>
          <a:xfrm>
            <a:off x="2597150" y="0"/>
            <a:ext cx="3949700" cy="79375"/>
            <a:chOff x="2600325" y="3389313"/>
            <a:chExt cx="3949700" cy="79375"/>
          </a:xfrm>
        </p:grpSpPr>
        <p:sp>
          <p:nvSpPr>
            <p:cNvPr id="6" name="Rectangle 5"/>
            <p:cNvSpPr>
              <a:spLocks noChangeArrowheads="1"/>
            </p:cNvSpPr>
            <p:nvPr/>
          </p:nvSpPr>
          <p:spPr bwMode="auto">
            <a:xfrm>
              <a:off x="2600325" y="3389313"/>
              <a:ext cx="917575" cy="79375"/>
            </a:xfrm>
            <a:prstGeom prst="rect">
              <a:avLst/>
            </a:prstGeom>
            <a:solidFill>
              <a:srgbClr val="FFC21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7" name="Rectangle 6"/>
            <p:cNvSpPr>
              <a:spLocks noChangeArrowheads="1"/>
            </p:cNvSpPr>
            <p:nvPr/>
          </p:nvSpPr>
          <p:spPr bwMode="auto">
            <a:xfrm>
              <a:off x="3605213" y="3389313"/>
              <a:ext cx="917575" cy="79375"/>
            </a:xfrm>
            <a:prstGeom prst="rect">
              <a:avLst/>
            </a:prstGeom>
            <a:solidFill>
              <a:srgbClr val="FC7A1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8" name="Rectangle 7"/>
            <p:cNvSpPr>
              <a:spLocks noChangeArrowheads="1"/>
            </p:cNvSpPr>
            <p:nvPr/>
          </p:nvSpPr>
          <p:spPr bwMode="auto">
            <a:xfrm>
              <a:off x="4610100" y="3389313"/>
              <a:ext cx="920750" cy="79375"/>
            </a:xfrm>
            <a:prstGeom prst="rect">
              <a:avLst/>
            </a:prstGeom>
            <a:solidFill>
              <a:srgbClr val="74AE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9" name="Rectangle 8"/>
            <p:cNvSpPr>
              <a:spLocks noChangeArrowheads="1"/>
            </p:cNvSpPr>
            <p:nvPr/>
          </p:nvSpPr>
          <p:spPr bwMode="auto">
            <a:xfrm>
              <a:off x="5632450" y="3389313"/>
              <a:ext cx="917575" cy="79375"/>
            </a:xfrm>
            <a:prstGeom prst="rect">
              <a:avLst/>
            </a:prstGeom>
            <a:solidFill>
              <a:srgbClr val="11BCB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grpSp>
      <p:sp>
        <p:nvSpPr>
          <p:cNvPr id="14" name="Freeform 12"/>
          <p:cNvSpPr>
            <a:spLocks/>
          </p:cNvSpPr>
          <p:nvPr/>
        </p:nvSpPr>
        <p:spPr bwMode="auto">
          <a:xfrm>
            <a:off x="1868488" y="4043363"/>
            <a:ext cx="776288" cy="657225"/>
          </a:xfrm>
          <a:custGeom>
            <a:avLst/>
            <a:gdLst>
              <a:gd name="T0" fmla="*/ 21 w 489"/>
              <a:gd name="T1" fmla="*/ 414 h 414"/>
              <a:gd name="T2" fmla="*/ 0 w 489"/>
              <a:gd name="T3" fmla="*/ 414 h 414"/>
              <a:gd name="T4" fmla="*/ 0 w 489"/>
              <a:gd name="T5" fmla="*/ 41 h 414"/>
              <a:gd name="T6" fmla="*/ 481 w 489"/>
              <a:gd name="T7" fmla="*/ 0 h 414"/>
              <a:gd name="T8" fmla="*/ 489 w 489"/>
              <a:gd name="T9" fmla="*/ 19 h 414"/>
              <a:gd name="T10" fmla="*/ 21 w 489"/>
              <a:gd name="T11" fmla="*/ 56 h 414"/>
              <a:gd name="T12" fmla="*/ 21 w 489"/>
              <a:gd name="T13" fmla="*/ 414 h 414"/>
            </a:gdLst>
            <a:ahLst/>
            <a:cxnLst>
              <a:cxn ang="0">
                <a:pos x="T0" y="T1"/>
              </a:cxn>
              <a:cxn ang="0">
                <a:pos x="T2" y="T3"/>
              </a:cxn>
              <a:cxn ang="0">
                <a:pos x="T4" y="T5"/>
              </a:cxn>
              <a:cxn ang="0">
                <a:pos x="T6" y="T7"/>
              </a:cxn>
              <a:cxn ang="0">
                <a:pos x="T8" y="T9"/>
              </a:cxn>
              <a:cxn ang="0">
                <a:pos x="T10" y="T11"/>
              </a:cxn>
              <a:cxn ang="0">
                <a:pos x="T12" y="T13"/>
              </a:cxn>
            </a:cxnLst>
            <a:rect l="0" t="0" r="r" b="b"/>
            <a:pathLst>
              <a:path w="489" h="414">
                <a:moveTo>
                  <a:pt x="21" y="414"/>
                </a:moveTo>
                <a:lnTo>
                  <a:pt x="0" y="414"/>
                </a:lnTo>
                <a:lnTo>
                  <a:pt x="0" y="41"/>
                </a:lnTo>
                <a:lnTo>
                  <a:pt x="481" y="0"/>
                </a:lnTo>
                <a:lnTo>
                  <a:pt x="489" y="19"/>
                </a:lnTo>
                <a:lnTo>
                  <a:pt x="21" y="56"/>
                </a:lnTo>
                <a:lnTo>
                  <a:pt x="21" y="414"/>
                </a:lnTo>
                <a:close/>
              </a:path>
            </a:pathLst>
          </a:custGeom>
          <a:solidFill>
            <a:srgbClr val="0BA5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15" name="Freeform 13"/>
          <p:cNvSpPr>
            <a:spLocks/>
          </p:cNvSpPr>
          <p:nvPr/>
        </p:nvSpPr>
        <p:spPr bwMode="auto">
          <a:xfrm>
            <a:off x="1770063" y="4645025"/>
            <a:ext cx="230188" cy="187325"/>
          </a:xfrm>
          <a:custGeom>
            <a:avLst/>
            <a:gdLst>
              <a:gd name="T0" fmla="*/ 0 w 145"/>
              <a:gd name="T1" fmla="*/ 0 h 118"/>
              <a:gd name="T2" fmla="*/ 145 w 145"/>
              <a:gd name="T3" fmla="*/ 0 h 118"/>
              <a:gd name="T4" fmla="*/ 73 w 145"/>
              <a:gd name="T5" fmla="*/ 118 h 118"/>
              <a:gd name="T6" fmla="*/ 0 w 145"/>
              <a:gd name="T7" fmla="*/ 0 h 118"/>
            </a:gdLst>
            <a:ahLst/>
            <a:cxnLst>
              <a:cxn ang="0">
                <a:pos x="T0" y="T1"/>
              </a:cxn>
              <a:cxn ang="0">
                <a:pos x="T2" y="T3"/>
              </a:cxn>
              <a:cxn ang="0">
                <a:pos x="T4" y="T5"/>
              </a:cxn>
              <a:cxn ang="0">
                <a:pos x="T6" y="T7"/>
              </a:cxn>
            </a:cxnLst>
            <a:rect l="0" t="0" r="r" b="b"/>
            <a:pathLst>
              <a:path w="145" h="118">
                <a:moveTo>
                  <a:pt x="0" y="0"/>
                </a:moveTo>
                <a:lnTo>
                  <a:pt x="145" y="0"/>
                </a:lnTo>
                <a:lnTo>
                  <a:pt x="73" y="118"/>
                </a:lnTo>
                <a:lnTo>
                  <a:pt x="0" y="0"/>
                </a:lnTo>
                <a:close/>
              </a:path>
            </a:pathLst>
          </a:custGeom>
          <a:solidFill>
            <a:srgbClr val="0BA5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16" name="Rectangle 14"/>
          <p:cNvSpPr>
            <a:spLocks noChangeArrowheads="1"/>
          </p:cNvSpPr>
          <p:nvPr/>
        </p:nvSpPr>
        <p:spPr bwMode="auto">
          <a:xfrm>
            <a:off x="1101727" y="4978400"/>
            <a:ext cx="1131720"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500" smtClean="0">
                <a:solidFill>
                  <a:srgbClr val="11BCB3"/>
                </a:solidFill>
                <a:latin typeface="Myriad Pro" panose="020B0503030403020204" pitchFamily="34" charset="0"/>
              </a:rPr>
              <a:t>Ý CHÍNH</a:t>
            </a:r>
            <a:endParaRPr kumimoji="0" lang="en-US" altLang="en-US" sz="1800" b="0" i="0" u="none" strike="noStrike" cap="none" normalizeH="0" baseline="0" smtClean="0">
              <a:ln>
                <a:noFill/>
              </a:ln>
              <a:solidFill>
                <a:schemeClr val="tx1"/>
              </a:solidFill>
              <a:effectLst/>
              <a:latin typeface="Myriad Pro" panose="020B0503030403020204" pitchFamily="34" charset="0"/>
            </a:endParaRPr>
          </a:p>
        </p:txBody>
      </p:sp>
      <p:sp>
        <p:nvSpPr>
          <p:cNvPr id="17" name="Rectangle 15"/>
          <p:cNvSpPr>
            <a:spLocks noChangeArrowheads="1"/>
          </p:cNvSpPr>
          <p:nvPr/>
        </p:nvSpPr>
        <p:spPr bwMode="auto">
          <a:xfrm>
            <a:off x="1101727" y="5429250"/>
            <a:ext cx="1702434"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400" smtClean="0">
                <a:solidFill>
                  <a:srgbClr val="434D4C"/>
                </a:solidFill>
                <a:latin typeface="Myriad Pro" panose="020B0503030403020204" pitchFamily="34" charset="0"/>
              </a:rPr>
              <a:t>Thay thế văn bản mẫu bằng văn bản của bạn</a:t>
            </a:r>
            <a:endParaRPr kumimoji="0" lang="en-US" altLang="en-US" sz="1400" i="0" u="none" strike="noStrike" cap="none" normalizeH="0" baseline="0" smtClean="0">
              <a:ln>
                <a:noFill/>
              </a:ln>
              <a:solidFill>
                <a:schemeClr val="tx1"/>
              </a:solidFill>
              <a:effectLst/>
              <a:latin typeface="Myriad Pro" panose="020B0503030403020204" pitchFamily="34" charset="0"/>
            </a:endParaRPr>
          </a:p>
        </p:txBody>
      </p:sp>
      <p:sp>
        <p:nvSpPr>
          <p:cNvPr id="23" name="Rectangle 21"/>
          <p:cNvSpPr>
            <a:spLocks noChangeArrowheads="1"/>
          </p:cNvSpPr>
          <p:nvPr/>
        </p:nvSpPr>
        <p:spPr bwMode="auto">
          <a:xfrm>
            <a:off x="1101727" y="5341938"/>
            <a:ext cx="1737360" cy="11112"/>
          </a:xfrm>
          <a:prstGeom prst="rect">
            <a:avLst/>
          </a:prstGeom>
          <a:solidFill>
            <a:srgbClr val="434D4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24" name="Rectangle 22"/>
          <p:cNvSpPr>
            <a:spLocks noChangeArrowheads="1"/>
          </p:cNvSpPr>
          <p:nvPr/>
        </p:nvSpPr>
        <p:spPr bwMode="auto">
          <a:xfrm>
            <a:off x="6770689" y="2673350"/>
            <a:ext cx="859210"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900" smtClean="0">
                <a:solidFill>
                  <a:srgbClr val="74AE00"/>
                </a:solidFill>
                <a:latin typeface="Myriad Pro" panose="020B0503030403020204" pitchFamily="34" charset="0"/>
              </a:rPr>
              <a:t>Ý CHÍNH</a:t>
            </a:r>
            <a:endParaRPr kumimoji="0" lang="en-US" altLang="en-US" sz="1800" b="0" i="0" u="none" strike="noStrike" cap="none" normalizeH="0" baseline="0" smtClean="0">
              <a:ln>
                <a:noFill/>
              </a:ln>
              <a:solidFill>
                <a:schemeClr val="tx1"/>
              </a:solidFill>
              <a:effectLst/>
              <a:latin typeface="Myriad Pro" panose="020B0503030403020204" pitchFamily="34" charset="0"/>
            </a:endParaRPr>
          </a:p>
        </p:txBody>
      </p:sp>
      <p:sp>
        <p:nvSpPr>
          <p:cNvPr id="25" name="Rectangle 23"/>
          <p:cNvSpPr>
            <a:spLocks noChangeArrowheads="1"/>
          </p:cNvSpPr>
          <p:nvPr/>
        </p:nvSpPr>
        <p:spPr bwMode="auto">
          <a:xfrm>
            <a:off x="6770689" y="3033713"/>
            <a:ext cx="150463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smtClean="0">
                <a:solidFill>
                  <a:srgbClr val="434D4C"/>
                </a:solidFill>
                <a:latin typeface="Myriad Pro" panose="020B0503030403020204" pitchFamily="34" charset="0"/>
              </a:rPr>
              <a:t>Thay thế văn bản mẫu bằng văn bản của bạn</a:t>
            </a:r>
            <a:endParaRPr kumimoji="0" lang="en-US" altLang="en-US" sz="1200" b="0" i="0" u="none" strike="noStrike" cap="none" normalizeH="0" baseline="0" smtClean="0">
              <a:ln>
                <a:noFill/>
              </a:ln>
              <a:solidFill>
                <a:schemeClr val="tx1"/>
              </a:solidFill>
              <a:effectLst/>
              <a:latin typeface="Myriad Pro" panose="020B0503030403020204" pitchFamily="34" charset="0"/>
            </a:endParaRPr>
          </a:p>
        </p:txBody>
      </p:sp>
      <p:sp>
        <p:nvSpPr>
          <p:cNvPr id="31" name="Rectangle 29"/>
          <p:cNvSpPr>
            <a:spLocks noChangeArrowheads="1"/>
          </p:cNvSpPr>
          <p:nvPr/>
        </p:nvSpPr>
        <p:spPr bwMode="auto">
          <a:xfrm>
            <a:off x="6770689" y="2960688"/>
            <a:ext cx="1463040" cy="9144"/>
          </a:xfrm>
          <a:prstGeom prst="rect">
            <a:avLst/>
          </a:prstGeom>
          <a:solidFill>
            <a:srgbClr val="434D4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2240" name="Freeform 30"/>
          <p:cNvSpPr>
            <a:spLocks/>
          </p:cNvSpPr>
          <p:nvPr/>
        </p:nvSpPr>
        <p:spPr bwMode="auto">
          <a:xfrm>
            <a:off x="6503988" y="1930400"/>
            <a:ext cx="798513" cy="506412"/>
          </a:xfrm>
          <a:custGeom>
            <a:avLst/>
            <a:gdLst>
              <a:gd name="T0" fmla="*/ 0 w 503"/>
              <a:gd name="T1" fmla="*/ 159 h 319"/>
              <a:gd name="T2" fmla="*/ 0 w 503"/>
              <a:gd name="T3" fmla="*/ 177 h 319"/>
              <a:gd name="T4" fmla="*/ 484 w 503"/>
              <a:gd name="T5" fmla="*/ 22 h 319"/>
              <a:gd name="T6" fmla="*/ 484 w 503"/>
              <a:gd name="T7" fmla="*/ 319 h 319"/>
              <a:gd name="T8" fmla="*/ 503 w 503"/>
              <a:gd name="T9" fmla="*/ 319 h 319"/>
              <a:gd name="T10" fmla="*/ 503 w 503"/>
              <a:gd name="T11" fmla="*/ 0 h 319"/>
              <a:gd name="T12" fmla="*/ 0 w 503"/>
              <a:gd name="T13" fmla="*/ 159 h 319"/>
            </a:gdLst>
            <a:ahLst/>
            <a:cxnLst>
              <a:cxn ang="0">
                <a:pos x="T0" y="T1"/>
              </a:cxn>
              <a:cxn ang="0">
                <a:pos x="T2" y="T3"/>
              </a:cxn>
              <a:cxn ang="0">
                <a:pos x="T4" y="T5"/>
              </a:cxn>
              <a:cxn ang="0">
                <a:pos x="T6" y="T7"/>
              </a:cxn>
              <a:cxn ang="0">
                <a:pos x="T8" y="T9"/>
              </a:cxn>
              <a:cxn ang="0">
                <a:pos x="T10" y="T11"/>
              </a:cxn>
              <a:cxn ang="0">
                <a:pos x="T12" y="T13"/>
              </a:cxn>
            </a:cxnLst>
            <a:rect l="0" t="0" r="r" b="b"/>
            <a:pathLst>
              <a:path w="503" h="319">
                <a:moveTo>
                  <a:pt x="0" y="159"/>
                </a:moveTo>
                <a:lnTo>
                  <a:pt x="0" y="177"/>
                </a:lnTo>
                <a:lnTo>
                  <a:pt x="484" y="22"/>
                </a:lnTo>
                <a:lnTo>
                  <a:pt x="484" y="319"/>
                </a:lnTo>
                <a:lnTo>
                  <a:pt x="503" y="319"/>
                </a:lnTo>
                <a:lnTo>
                  <a:pt x="503" y="0"/>
                </a:lnTo>
                <a:lnTo>
                  <a:pt x="0" y="159"/>
                </a:lnTo>
                <a:close/>
              </a:path>
            </a:pathLst>
          </a:custGeom>
          <a:solidFill>
            <a:srgbClr val="74AE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2244" name="Freeform 31"/>
          <p:cNvSpPr>
            <a:spLocks/>
          </p:cNvSpPr>
          <p:nvPr/>
        </p:nvSpPr>
        <p:spPr bwMode="auto">
          <a:xfrm>
            <a:off x="7181851" y="2381250"/>
            <a:ext cx="214313" cy="174625"/>
          </a:xfrm>
          <a:custGeom>
            <a:avLst/>
            <a:gdLst>
              <a:gd name="T0" fmla="*/ 135 w 135"/>
              <a:gd name="T1" fmla="*/ 0 h 110"/>
              <a:gd name="T2" fmla="*/ 0 w 135"/>
              <a:gd name="T3" fmla="*/ 0 h 110"/>
              <a:gd name="T4" fmla="*/ 67 w 135"/>
              <a:gd name="T5" fmla="*/ 110 h 110"/>
              <a:gd name="T6" fmla="*/ 135 w 135"/>
              <a:gd name="T7" fmla="*/ 0 h 110"/>
            </a:gdLst>
            <a:ahLst/>
            <a:cxnLst>
              <a:cxn ang="0">
                <a:pos x="T0" y="T1"/>
              </a:cxn>
              <a:cxn ang="0">
                <a:pos x="T2" y="T3"/>
              </a:cxn>
              <a:cxn ang="0">
                <a:pos x="T4" y="T5"/>
              </a:cxn>
              <a:cxn ang="0">
                <a:pos x="T6" y="T7"/>
              </a:cxn>
            </a:cxnLst>
            <a:rect l="0" t="0" r="r" b="b"/>
            <a:pathLst>
              <a:path w="135" h="110">
                <a:moveTo>
                  <a:pt x="135" y="0"/>
                </a:moveTo>
                <a:lnTo>
                  <a:pt x="0" y="0"/>
                </a:lnTo>
                <a:lnTo>
                  <a:pt x="67" y="110"/>
                </a:lnTo>
                <a:lnTo>
                  <a:pt x="135" y="0"/>
                </a:lnTo>
                <a:close/>
              </a:path>
            </a:pathLst>
          </a:custGeom>
          <a:solidFill>
            <a:srgbClr val="74AE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2245" name="Freeform 32"/>
          <p:cNvSpPr>
            <a:spLocks/>
          </p:cNvSpPr>
          <p:nvPr/>
        </p:nvSpPr>
        <p:spPr bwMode="auto">
          <a:xfrm>
            <a:off x="1852613" y="1939925"/>
            <a:ext cx="801688" cy="506412"/>
          </a:xfrm>
          <a:custGeom>
            <a:avLst/>
            <a:gdLst>
              <a:gd name="T0" fmla="*/ 505 w 505"/>
              <a:gd name="T1" fmla="*/ 96 h 319"/>
              <a:gd name="T2" fmla="*/ 505 w 505"/>
              <a:gd name="T3" fmla="*/ 113 h 319"/>
              <a:gd name="T4" fmla="*/ 20 w 505"/>
              <a:gd name="T5" fmla="*/ 22 h 319"/>
              <a:gd name="T6" fmla="*/ 20 w 505"/>
              <a:gd name="T7" fmla="*/ 319 h 319"/>
              <a:gd name="T8" fmla="*/ 0 w 505"/>
              <a:gd name="T9" fmla="*/ 319 h 319"/>
              <a:gd name="T10" fmla="*/ 0 w 505"/>
              <a:gd name="T11" fmla="*/ 0 h 319"/>
              <a:gd name="T12" fmla="*/ 505 w 505"/>
              <a:gd name="T13" fmla="*/ 96 h 319"/>
            </a:gdLst>
            <a:ahLst/>
            <a:cxnLst>
              <a:cxn ang="0">
                <a:pos x="T0" y="T1"/>
              </a:cxn>
              <a:cxn ang="0">
                <a:pos x="T2" y="T3"/>
              </a:cxn>
              <a:cxn ang="0">
                <a:pos x="T4" y="T5"/>
              </a:cxn>
              <a:cxn ang="0">
                <a:pos x="T6" y="T7"/>
              </a:cxn>
              <a:cxn ang="0">
                <a:pos x="T8" y="T9"/>
              </a:cxn>
              <a:cxn ang="0">
                <a:pos x="T10" y="T11"/>
              </a:cxn>
              <a:cxn ang="0">
                <a:pos x="T12" y="T13"/>
              </a:cxn>
            </a:cxnLst>
            <a:rect l="0" t="0" r="r" b="b"/>
            <a:pathLst>
              <a:path w="505" h="319">
                <a:moveTo>
                  <a:pt x="505" y="96"/>
                </a:moveTo>
                <a:lnTo>
                  <a:pt x="505" y="113"/>
                </a:lnTo>
                <a:lnTo>
                  <a:pt x="20" y="22"/>
                </a:lnTo>
                <a:lnTo>
                  <a:pt x="20" y="319"/>
                </a:lnTo>
                <a:lnTo>
                  <a:pt x="0" y="319"/>
                </a:lnTo>
                <a:lnTo>
                  <a:pt x="0" y="0"/>
                </a:lnTo>
                <a:lnTo>
                  <a:pt x="505" y="96"/>
                </a:lnTo>
                <a:close/>
              </a:path>
            </a:pathLst>
          </a:custGeom>
          <a:solidFill>
            <a:srgbClr val="FFC2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2246" name="Freeform 33"/>
          <p:cNvSpPr>
            <a:spLocks/>
          </p:cNvSpPr>
          <p:nvPr/>
        </p:nvSpPr>
        <p:spPr bwMode="auto">
          <a:xfrm>
            <a:off x="1760538" y="2390775"/>
            <a:ext cx="217488" cy="174625"/>
          </a:xfrm>
          <a:custGeom>
            <a:avLst/>
            <a:gdLst>
              <a:gd name="T0" fmla="*/ 0 w 137"/>
              <a:gd name="T1" fmla="*/ 0 h 110"/>
              <a:gd name="T2" fmla="*/ 137 w 137"/>
              <a:gd name="T3" fmla="*/ 0 h 110"/>
              <a:gd name="T4" fmla="*/ 68 w 137"/>
              <a:gd name="T5" fmla="*/ 110 h 110"/>
              <a:gd name="T6" fmla="*/ 0 w 137"/>
              <a:gd name="T7" fmla="*/ 0 h 110"/>
            </a:gdLst>
            <a:ahLst/>
            <a:cxnLst>
              <a:cxn ang="0">
                <a:pos x="T0" y="T1"/>
              </a:cxn>
              <a:cxn ang="0">
                <a:pos x="T2" y="T3"/>
              </a:cxn>
              <a:cxn ang="0">
                <a:pos x="T4" y="T5"/>
              </a:cxn>
              <a:cxn ang="0">
                <a:pos x="T6" y="T7"/>
              </a:cxn>
            </a:cxnLst>
            <a:rect l="0" t="0" r="r" b="b"/>
            <a:pathLst>
              <a:path w="137" h="110">
                <a:moveTo>
                  <a:pt x="0" y="0"/>
                </a:moveTo>
                <a:lnTo>
                  <a:pt x="137" y="0"/>
                </a:lnTo>
                <a:lnTo>
                  <a:pt x="68" y="110"/>
                </a:lnTo>
                <a:lnTo>
                  <a:pt x="0" y="0"/>
                </a:lnTo>
                <a:close/>
              </a:path>
            </a:pathLst>
          </a:custGeom>
          <a:solidFill>
            <a:srgbClr val="FFC2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2247" name="Rectangle 34"/>
          <p:cNvSpPr>
            <a:spLocks noChangeArrowheads="1"/>
          </p:cNvSpPr>
          <p:nvPr/>
        </p:nvSpPr>
        <p:spPr bwMode="auto">
          <a:xfrm>
            <a:off x="1478952" y="2708275"/>
            <a:ext cx="859210"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900" smtClean="0">
                <a:solidFill>
                  <a:srgbClr val="FFC217"/>
                </a:solidFill>
                <a:latin typeface="Myriad Pro" panose="020B0503030403020204" pitchFamily="34" charset="0"/>
              </a:rPr>
              <a:t>Ý CHÍNH</a:t>
            </a:r>
            <a:endParaRPr kumimoji="0" lang="en-US" altLang="en-US" sz="1800" b="0" i="0" u="none" strike="noStrike" cap="none" normalizeH="0" baseline="0" smtClean="0">
              <a:ln>
                <a:noFill/>
              </a:ln>
              <a:solidFill>
                <a:schemeClr val="tx1"/>
              </a:solidFill>
              <a:effectLst/>
              <a:latin typeface="Myriad Pro" panose="020B0503030403020204" pitchFamily="34" charset="0"/>
            </a:endParaRPr>
          </a:p>
        </p:txBody>
      </p:sp>
      <p:sp>
        <p:nvSpPr>
          <p:cNvPr id="2248" name="Rectangle 35"/>
          <p:cNvSpPr>
            <a:spLocks noChangeArrowheads="1"/>
          </p:cNvSpPr>
          <p:nvPr/>
        </p:nvSpPr>
        <p:spPr bwMode="auto">
          <a:xfrm>
            <a:off x="671286" y="3063875"/>
            <a:ext cx="166687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lang="en-US" altLang="en-US" sz="1200" smtClean="0">
                <a:solidFill>
                  <a:srgbClr val="434D4C"/>
                </a:solidFill>
                <a:latin typeface="Myriad Pro" panose="020B0503030403020204" pitchFamily="34" charset="0"/>
              </a:rPr>
              <a:t>Thay thế văn bản mẫu bằng văn bản của bạn</a:t>
            </a:r>
            <a:endParaRPr kumimoji="0" lang="en-US" altLang="en-US" sz="1200" b="0" i="0" u="none" strike="noStrike" cap="none" normalizeH="0" baseline="0" smtClean="0">
              <a:ln>
                <a:noFill/>
              </a:ln>
              <a:solidFill>
                <a:schemeClr val="tx1"/>
              </a:solidFill>
              <a:effectLst/>
              <a:latin typeface="Myriad Pro" panose="020B0503030403020204" pitchFamily="34" charset="0"/>
            </a:endParaRPr>
          </a:p>
        </p:txBody>
      </p:sp>
      <p:sp>
        <p:nvSpPr>
          <p:cNvPr id="2266" name="Rectangle 41"/>
          <p:cNvSpPr>
            <a:spLocks noChangeArrowheads="1"/>
          </p:cNvSpPr>
          <p:nvPr/>
        </p:nvSpPr>
        <p:spPr bwMode="auto">
          <a:xfrm flipH="1">
            <a:off x="893410" y="2990850"/>
            <a:ext cx="1444752" cy="9525"/>
          </a:xfrm>
          <a:prstGeom prst="rect">
            <a:avLst/>
          </a:prstGeom>
          <a:solidFill>
            <a:srgbClr val="434D4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a:endParaRPr lang="en-US">
              <a:latin typeface="Myriad Pro" panose="020B0503030403020204" pitchFamily="34" charset="0"/>
            </a:endParaRPr>
          </a:p>
        </p:txBody>
      </p:sp>
      <p:sp>
        <p:nvSpPr>
          <p:cNvPr id="2267" name="Freeform 42"/>
          <p:cNvSpPr>
            <a:spLocks/>
          </p:cNvSpPr>
          <p:nvPr/>
        </p:nvSpPr>
        <p:spPr bwMode="auto">
          <a:xfrm>
            <a:off x="6465888" y="4090988"/>
            <a:ext cx="558800" cy="569912"/>
          </a:xfrm>
          <a:custGeom>
            <a:avLst/>
            <a:gdLst>
              <a:gd name="T0" fmla="*/ 0 w 352"/>
              <a:gd name="T1" fmla="*/ 0 h 359"/>
              <a:gd name="T2" fmla="*/ 0 w 352"/>
              <a:gd name="T3" fmla="*/ 19 h 359"/>
              <a:gd name="T4" fmla="*/ 333 w 352"/>
              <a:gd name="T5" fmla="*/ 56 h 359"/>
              <a:gd name="T6" fmla="*/ 333 w 352"/>
              <a:gd name="T7" fmla="*/ 359 h 359"/>
              <a:gd name="T8" fmla="*/ 352 w 352"/>
              <a:gd name="T9" fmla="*/ 359 h 359"/>
              <a:gd name="T10" fmla="*/ 352 w 352"/>
              <a:gd name="T11" fmla="*/ 40 h 359"/>
              <a:gd name="T12" fmla="*/ 0 w 352"/>
              <a:gd name="T13" fmla="*/ 0 h 359"/>
            </a:gdLst>
            <a:ahLst/>
            <a:cxnLst>
              <a:cxn ang="0">
                <a:pos x="T0" y="T1"/>
              </a:cxn>
              <a:cxn ang="0">
                <a:pos x="T2" y="T3"/>
              </a:cxn>
              <a:cxn ang="0">
                <a:pos x="T4" y="T5"/>
              </a:cxn>
              <a:cxn ang="0">
                <a:pos x="T6" y="T7"/>
              </a:cxn>
              <a:cxn ang="0">
                <a:pos x="T8" y="T9"/>
              </a:cxn>
              <a:cxn ang="0">
                <a:pos x="T10" y="T11"/>
              </a:cxn>
              <a:cxn ang="0">
                <a:pos x="T12" y="T13"/>
              </a:cxn>
            </a:cxnLst>
            <a:rect l="0" t="0" r="r" b="b"/>
            <a:pathLst>
              <a:path w="352" h="359">
                <a:moveTo>
                  <a:pt x="0" y="0"/>
                </a:moveTo>
                <a:lnTo>
                  <a:pt x="0" y="19"/>
                </a:lnTo>
                <a:lnTo>
                  <a:pt x="333" y="56"/>
                </a:lnTo>
                <a:lnTo>
                  <a:pt x="333" y="359"/>
                </a:lnTo>
                <a:lnTo>
                  <a:pt x="352" y="359"/>
                </a:lnTo>
                <a:lnTo>
                  <a:pt x="352" y="40"/>
                </a:lnTo>
                <a:lnTo>
                  <a:pt x="0" y="0"/>
                </a:lnTo>
                <a:close/>
              </a:path>
            </a:pathLst>
          </a:custGeom>
          <a:solidFill>
            <a:srgbClr val="FC7A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2268" name="Freeform 43"/>
          <p:cNvSpPr>
            <a:spLocks/>
          </p:cNvSpPr>
          <p:nvPr/>
        </p:nvSpPr>
        <p:spPr bwMode="auto">
          <a:xfrm>
            <a:off x="6900863" y="4605338"/>
            <a:ext cx="217488" cy="174625"/>
          </a:xfrm>
          <a:custGeom>
            <a:avLst/>
            <a:gdLst>
              <a:gd name="T0" fmla="*/ 137 w 137"/>
              <a:gd name="T1" fmla="*/ 0 h 110"/>
              <a:gd name="T2" fmla="*/ 0 w 137"/>
              <a:gd name="T3" fmla="*/ 0 h 110"/>
              <a:gd name="T4" fmla="*/ 69 w 137"/>
              <a:gd name="T5" fmla="*/ 110 h 110"/>
              <a:gd name="T6" fmla="*/ 137 w 137"/>
              <a:gd name="T7" fmla="*/ 0 h 110"/>
            </a:gdLst>
            <a:ahLst/>
            <a:cxnLst>
              <a:cxn ang="0">
                <a:pos x="T0" y="T1"/>
              </a:cxn>
              <a:cxn ang="0">
                <a:pos x="T2" y="T3"/>
              </a:cxn>
              <a:cxn ang="0">
                <a:pos x="T4" y="T5"/>
              </a:cxn>
              <a:cxn ang="0">
                <a:pos x="T6" y="T7"/>
              </a:cxn>
            </a:cxnLst>
            <a:rect l="0" t="0" r="r" b="b"/>
            <a:pathLst>
              <a:path w="137" h="110">
                <a:moveTo>
                  <a:pt x="137" y="0"/>
                </a:moveTo>
                <a:lnTo>
                  <a:pt x="0" y="0"/>
                </a:lnTo>
                <a:lnTo>
                  <a:pt x="69" y="110"/>
                </a:lnTo>
                <a:lnTo>
                  <a:pt x="137" y="0"/>
                </a:lnTo>
                <a:close/>
              </a:path>
            </a:pathLst>
          </a:custGeom>
          <a:solidFill>
            <a:srgbClr val="FC7A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2269" name="Rectangle 44"/>
          <p:cNvSpPr>
            <a:spLocks noChangeArrowheads="1"/>
          </p:cNvSpPr>
          <p:nvPr/>
        </p:nvSpPr>
        <p:spPr bwMode="auto">
          <a:xfrm>
            <a:off x="6262462" y="4881563"/>
            <a:ext cx="118141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600" smtClean="0">
                <a:solidFill>
                  <a:srgbClr val="FC7A18"/>
                </a:solidFill>
                <a:latin typeface="Myriad Pro" panose="020B0503030403020204" pitchFamily="34" charset="0"/>
              </a:rPr>
              <a:t>Ý CHÍNH</a:t>
            </a:r>
            <a:endParaRPr kumimoji="0" lang="en-US" altLang="en-US" sz="1800" b="0" i="0" u="none" strike="noStrike" cap="none" normalizeH="0" baseline="0" smtClean="0">
              <a:ln>
                <a:noFill/>
              </a:ln>
              <a:solidFill>
                <a:schemeClr val="tx1"/>
              </a:solidFill>
              <a:effectLst/>
              <a:latin typeface="Myriad Pro" panose="020B0503030403020204" pitchFamily="34" charset="0"/>
            </a:endParaRPr>
          </a:p>
        </p:txBody>
      </p:sp>
      <p:sp>
        <p:nvSpPr>
          <p:cNvPr id="2270" name="Rectangle 45"/>
          <p:cNvSpPr>
            <a:spLocks noChangeArrowheads="1"/>
          </p:cNvSpPr>
          <p:nvPr/>
        </p:nvSpPr>
        <p:spPr bwMode="auto">
          <a:xfrm>
            <a:off x="6262462" y="5354638"/>
            <a:ext cx="1828164"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400" smtClean="0">
                <a:solidFill>
                  <a:srgbClr val="434D4C"/>
                </a:solidFill>
                <a:latin typeface="Myriad Pro" panose="020B0503030403020204" pitchFamily="34" charset="0"/>
              </a:rPr>
              <a:t>Thay thế văn bản mẫu bằng văn bản của bạn</a:t>
            </a:r>
            <a:endParaRPr kumimoji="0" lang="en-US" altLang="en-US" sz="1400" b="0" i="0" u="none" strike="noStrike" cap="none" normalizeH="0" baseline="0" smtClean="0">
              <a:ln>
                <a:noFill/>
              </a:ln>
              <a:solidFill>
                <a:schemeClr val="tx1"/>
              </a:solidFill>
              <a:effectLst/>
              <a:latin typeface="Myriad Pro" panose="020B0503030403020204" pitchFamily="34" charset="0"/>
            </a:endParaRPr>
          </a:p>
        </p:txBody>
      </p:sp>
      <p:sp>
        <p:nvSpPr>
          <p:cNvPr id="2303" name="Rectangle 51"/>
          <p:cNvSpPr>
            <a:spLocks noChangeArrowheads="1"/>
          </p:cNvSpPr>
          <p:nvPr/>
        </p:nvSpPr>
        <p:spPr bwMode="auto">
          <a:xfrm>
            <a:off x="6262462" y="5262563"/>
            <a:ext cx="1737360" cy="9525"/>
          </a:xfrm>
          <a:prstGeom prst="rect">
            <a:avLst/>
          </a:prstGeom>
          <a:solidFill>
            <a:srgbClr val="434D4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pic>
        <p:nvPicPr>
          <p:cNvPr id="3124" name="Picture 5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5676" y="4373563"/>
            <a:ext cx="4665663" cy="43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48" name="Freeform 53"/>
          <p:cNvSpPr>
            <a:spLocks noEditPoints="1"/>
          </p:cNvSpPr>
          <p:nvPr/>
        </p:nvSpPr>
        <p:spPr bwMode="auto">
          <a:xfrm>
            <a:off x="3649663" y="1284288"/>
            <a:ext cx="1819275" cy="1144587"/>
          </a:xfrm>
          <a:custGeom>
            <a:avLst/>
            <a:gdLst>
              <a:gd name="T0" fmla="*/ 612 w 720"/>
              <a:gd name="T1" fmla="*/ 0 h 452"/>
              <a:gd name="T2" fmla="*/ 108 w 720"/>
              <a:gd name="T3" fmla="*/ 0 h 452"/>
              <a:gd name="T4" fmla="*/ 0 w 720"/>
              <a:gd name="T5" fmla="*/ 111 h 452"/>
              <a:gd name="T6" fmla="*/ 0 w 720"/>
              <a:gd name="T7" fmla="*/ 340 h 452"/>
              <a:gd name="T8" fmla="*/ 108 w 720"/>
              <a:gd name="T9" fmla="*/ 452 h 452"/>
              <a:gd name="T10" fmla="*/ 612 w 720"/>
              <a:gd name="T11" fmla="*/ 452 h 452"/>
              <a:gd name="T12" fmla="*/ 720 w 720"/>
              <a:gd name="T13" fmla="*/ 340 h 452"/>
              <a:gd name="T14" fmla="*/ 720 w 720"/>
              <a:gd name="T15" fmla="*/ 111 h 452"/>
              <a:gd name="T16" fmla="*/ 612 w 720"/>
              <a:gd name="T17" fmla="*/ 0 h 452"/>
              <a:gd name="T18" fmla="*/ 623 w 720"/>
              <a:gd name="T19" fmla="*/ 356 h 452"/>
              <a:gd name="T20" fmla="*/ 544 w 720"/>
              <a:gd name="T21" fmla="*/ 438 h 452"/>
              <a:gd name="T22" fmla="*/ 176 w 720"/>
              <a:gd name="T23" fmla="*/ 438 h 452"/>
              <a:gd name="T24" fmla="*/ 97 w 720"/>
              <a:gd name="T25" fmla="*/ 356 h 452"/>
              <a:gd name="T26" fmla="*/ 97 w 720"/>
              <a:gd name="T27" fmla="*/ 189 h 452"/>
              <a:gd name="T28" fmla="*/ 176 w 720"/>
              <a:gd name="T29" fmla="*/ 107 h 452"/>
              <a:gd name="T30" fmla="*/ 544 w 720"/>
              <a:gd name="T31" fmla="*/ 107 h 452"/>
              <a:gd name="T32" fmla="*/ 623 w 720"/>
              <a:gd name="T33" fmla="*/ 189 h 452"/>
              <a:gd name="T34" fmla="*/ 623 w 720"/>
              <a:gd name="T35" fmla="*/ 356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0" h="452">
                <a:moveTo>
                  <a:pt x="612" y="0"/>
                </a:moveTo>
                <a:cubicBezTo>
                  <a:pt x="108" y="0"/>
                  <a:pt x="108" y="0"/>
                  <a:pt x="108" y="0"/>
                </a:cubicBezTo>
                <a:cubicBezTo>
                  <a:pt x="49" y="0"/>
                  <a:pt x="0" y="50"/>
                  <a:pt x="0" y="111"/>
                </a:cubicBezTo>
                <a:cubicBezTo>
                  <a:pt x="0" y="340"/>
                  <a:pt x="0" y="340"/>
                  <a:pt x="0" y="340"/>
                </a:cubicBezTo>
                <a:cubicBezTo>
                  <a:pt x="0" y="402"/>
                  <a:pt x="49" y="452"/>
                  <a:pt x="108" y="452"/>
                </a:cubicBezTo>
                <a:cubicBezTo>
                  <a:pt x="612" y="452"/>
                  <a:pt x="612" y="452"/>
                  <a:pt x="612" y="452"/>
                </a:cubicBezTo>
                <a:cubicBezTo>
                  <a:pt x="671" y="452"/>
                  <a:pt x="720" y="402"/>
                  <a:pt x="720" y="340"/>
                </a:cubicBezTo>
                <a:cubicBezTo>
                  <a:pt x="720" y="111"/>
                  <a:pt x="720" y="111"/>
                  <a:pt x="720" y="111"/>
                </a:cubicBezTo>
                <a:cubicBezTo>
                  <a:pt x="720" y="50"/>
                  <a:pt x="671" y="0"/>
                  <a:pt x="612" y="0"/>
                </a:cubicBezTo>
                <a:close/>
                <a:moveTo>
                  <a:pt x="623" y="356"/>
                </a:moveTo>
                <a:cubicBezTo>
                  <a:pt x="623" y="401"/>
                  <a:pt x="588" y="438"/>
                  <a:pt x="544" y="438"/>
                </a:cubicBezTo>
                <a:cubicBezTo>
                  <a:pt x="176" y="438"/>
                  <a:pt x="176" y="438"/>
                  <a:pt x="176" y="438"/>
                </a:cubicBezTo>
                <a:cubicBezTo>
                  <a:pt x="132" y="438"/>
                  <a:pt x="97" y="401"/>
                  <a:pt x="97" y="356"/>
                </a:cubicBezTo>
                <a:cubicBezTo>
                  <a:pt x="97" y="189"/>
                  <a:pt x="97" y="189"/>
                  <a:pt x="97" y="189"/>
                </a:cubicBezTo>
                <a:cubicBezTo>
                  <a:pt x="97" y="144"/>
                  <a:pt x="132" y="107"/>
                  <a:pt x="176" y="107"/>
                </a:cubicBezTo>
                <a:cubicBezTo>
                  <a:pt x="544" y="107"/>
                  <a:pt x="544" y="107"/>
                  <a:pt x="544" y="107"/>
                </a:cubicBezTo>
                <a:cubicBezTo>
                  <a:pt x="588" y="107"/>
                  <a:pt x="623" y="144"/>
                  <a:pt x="623" y="189"/>
                </a:cubicBezTo>
                <a:lnTo>
                  <a:pt x="623" y="356"/>
                </a:lnTo>
                <a:close/>
              </a:path>
            </a:pathLst>
          </a:custGeom>
          <a:solidFill>
            <a:srgbClr val="754C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1250" name="Freeform 55"/>
          <p:cNvSpPr>
            <a:spLocks/>
          </p:cNvSpPr>
          <p:nvPr/>
        </p:nvSpPr>
        <p:spPr bwMode="auto">
          <a:xfrm>
            <a:off x="4559301" y="1974850"/>
            <a:ext cx="1757363" cy="1238250"/>
          </a:xfrm>
          <a:custGeom>
            <a:avLst/>
            <a:gdLst>
              <a:gd name="T0" fmla="*/ 1107 w 1107"/>
              <a:gd name="T1" fmla="*/ 780 h 780"/>
              <a:gd name="T2" fmla="*/ 0 w 1107"/>
              <a:gd name="T3" fmla="*/ 0 h 780"/>
              <a:gd name="T4" fmla="*/ 0 w 1107"/>
              <a:gd name="T5" fmla="*/ 780 h 780"/>
              <a:gd name="T6" fmla="*/ 1107 w 1107"/>
              <a:gd name="T7" fmla="*/ 780 h 780"/>
            </a:gdLst>
            <a:ahLst/>
            <a:cxnLst>
              <a:cxn ang="0">
                <a:pos x="T0" y="T1"/>
              </a:cxn>
              <a:cxn ang="0">
                <a:pos x="T2" y="T3"/>
              </a:cxn>
              <a:cxn ang="0">
                <a:pos x="T4" y="T5"/>
              </a:cxn>
              <a:cxn ang="0">
                <a:pos x="T6" y="T7"/>
              </a:cxn>
            </a:cxnLst>
            <a:rect l="0" t="0" r="r" b="b"/>
            <a:pathLst>
              <a:path w="1107" h="780">
                <a:moveTo>
                  <a:pt x="1107" y="780"/>
                </a:moveTo>
                <a:lnTo>
                  <a:pt x="0" y="0"/>
                </a:lnTo>
                <a:lnTo>
                  <a:pt x="0" y="780"/>
                </a:lnTo>
                <a:lnTo>
                  <a:pt x="1107" y="780"/>
                </a:lnTo>
                <a:close/>
              </a:path>
            </a:pathLst>
          </a:custGeom>
          <a:solidFill>
            <a:srgbClr val="72A0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1249" name="Freeform 54"/>
          <p:cNvSpPr>
            <a:spLocks/>
          </p:cNvSpPr>
          <p:nvPr/>
        </p:nvSpPr>
        <p:spPr bwMode="auto">
          <a:xfrm>
            <a:off x="4559301" y="1974850"/>
            <a:ext cx="1757363" cy="1238250"/>
          </a:xfrm>
          <a:custGeom>
            <a:avLst/>
            <a:gdLst>
              <a:gd name="T0" fmla="*/ 695 w 695"/>
              <a:gd name="T1" fmla="*/ 489 h 489"/>
              <a:gd name="T2" fmla="*/ 695 w 695"/>
              <a:gd name="T3" fmla="*/ 93 h 489"/>
              <a:gd name="T4" fmla="*/ 605 w 695"/>
              <a:gd name="T5" fmla="*/ 0 h 489"/>
              <a:gd name="T6" fmla="*/ 0 w 695"/>
              <a:gd name="T7" fmla="*/ 0 h 489"/>
              <a:gd name="T8" fmla="*/ 0 w 695"/>
              <a:gd name="T9" fmla="*/ 489 h 489"/>
              <a:gd name="T10" fmla="*/ 695 w 695"/>
              <a:gd name="T11" fmla="*/ 489 h 489"/>
            </a:gdLst>
            <a:ahLst/>
            <a:cxnLst>
              <a:cxn ang="0">
                <a:pos x="T0" y="T1"/>
              </a:cxn>
              <a:cxn ang="0">
                <a:pos x="T2" y="T3"/>
              </a:cxn>
              <a:cxn ang="0">
                <a:pos x="T4" y="T5"/>
              </a:cxn>
              <a:cxn ang="0">
                <a:pos x="T6" y="T7"/>
              </a:cxn>
              <a:cxn ang="0">
                <a:pos x="T8" y="T9"/>
              </a:cxn>
              <a:cxn ang="0">
                <a:pos x="T10" y="T11"/>
              </a:cxn>
            </a:cxnLst>
            <a:rect l="0" t="0" r="r" b="b"/>
            <a:pathLst>
              <a:path w="695" h="489">
                <a:moveTo>
                  <a:pt x="695" y="489"/>
                </a:moveTo>
                <a:cubicBezTo>
                  <a:pt x="695" y="93"/>
                  <a:pt x="695" y="93"/>
                  <a:pt x="695" y="93"/>
                </a:cubicBezTo>
                <a:cubicBezTo>
                  <a:pt x="695" y="42"/>
                  <a:pt x="655" y="0"/>
                  <a:pt x="605" y="0"/>
                </a:cubicBezTo>
                <a:cubicBezTo>
                  <a:pt x="0" y="0"/>
                  <a:pt x="0" y="0"/>
                  <a:pt x="0" y="0"/>
                </a:cubicBezTo>
                <a:cubicBezTo>
                  <a:pt x="0" y="489"/>
                  <a:pt x="0" y="489"/>
                  <a:pt x="0" y="489"/>
                </a:cubicBezTo>
                <a:lnTo>
                  <a:pt x="695" y="489"/>
                </a:lnTo>
                <a:close/>
              </a:path>
            </a:pathLst>
          </a:custGeom>
          <a:solidFill>
            <a:srgbClr val="74AE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1251" name="Freeform 56"/>
          <p:cNvSpPr>
            <a:spLocks/>
          </p:cNvSpPr>
          <p:nvPr/>
        </p:nvSpPr>
        <p:spPr bwMode="auto">
          <a:xfrm>
            <a:off x="2801938" y="1974850"/>
            <a:ext cx="1757363" cy="1238250"/>
          </a:xfrm>
          <a:custGeom>
            <a:avLst/>
            <a:gdLst>
              <a:gd name="T0" fmla="*/ 695 w 695"/>
              <a:gd name="T1" fmla="*/ 0 h 489"/>
              <a:gd name="T2" fmla="*/ 90 w 695"/>
              <a:gd name="T3" fmla="*/ 0 h 489"/>
              <a:gd name="T4" fmla="*/ 0 w 695"/>
              <a:gd name="T5" fmla="*/ 93 h 489"/>
              <a:gd name="T6" fmla="*/ 0 w 695"/>
              <a:gd name="T7" fmla="*/ 489 h 489"/>
              <a:gd name="T8" fmla="*/ 695 w 695"/>
              <a:gd name="T9" fmla="*/ 489 h 489"/>
              <a:gd name="T10" fmla="*/ 695 w 695"/>
              <a:gd name="T11" fmla="*/ 0 h 489"/>
            </a:gdLst>
            <a:ahLst/>
            <a:cxnLst>
              <a:cxn ang="0">
                <a:pos x="T0" y="T1"/>
              </a:cxn>
              <a:cxn ang="0">
                <a:pos x="T2" y="T3"/>
              </a:cxn>
              <a:cxn ang="0">
                <a:pos x="T4" y="T5"/>
              </a:cxn>
              <a:cxn ang="0">
                <a:pos x="T6" y="T7"/>
              </a:cxn>
              <a:cxn ang="0">
                <a:pos x="T8" y="T9"/>
              </a:cxn>
              <a:cxn ang="0">
                <a:pos x="T10" y="T11"/>
              </a:cxn>
            </a:cxnLst>
            <a:rect l="0" t="0" r="r" b="b"/>
            <a:pathLst>
              <a:path w="695" h="489">
                <a:moveTo>
                  <a:pt x="695" y="0"/>
                </a:moveTo>
                <a:cubicBezTo>
                  <a:pt x="90" y="0"/>
                  <a:pt x="90" y="0"/>
                  <a:pt x="90" y="0"/>
                </a:cubicBezTo>
                <a:cubicBezTo>
                  <a:pt x="40" y="0"/>
                  <a:pt x="0" y="42"/>
                  <a:pt x="0" y="93"/>
                </a:cubicBezTo>
                <a:cubicBezTo>
                  <a:pt x="0" y="489"/>
                  <a:pt x="0" y="489"/>
                  <a:pt x="0" y="489"/>
                </a:cubicBezTo>
                <a:cubicBezTo>
                  <a:pt x="695" y="489"/>
                  <a:pt x="695" y="489"/>
                  <a:pt x="695" y="489"/>
                </a:cubicBezTo>
                <a:lnTo>
                  <a:pt x="695" y="0"/>
                </a:lnTo>
                <a:close/>
              </a:path>
            </a:pathLst>
          </a:custGeom>
          <a:solidFill>
            <a:srgbClr val="FFC2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1252" name="Freeform 57"/>
          <p:cNvSpPr>
            <a:spLocks/>
          </p:cNvSpPr>
          <p:nvPr/>
        </p:nvSpPr>
        <p:spPr bwMode="auto">
          <a:xfrm>
            <a:off x="2801938" y="1995488"/>
            <a:ext cx="1757363" cy="1217612"/>
          </a:xfrm>
          <a:custGeom>
            <a:avLst/>
            <a:gdLst>
              <a:gd name="T0" fmla="*/ 33 w 695"/>
              <a:gd name="T1" fmla="*/ 12 h 481"/>
              <a:gd name="T2" fmla="*/ 0 w 695"/>
              <a:gd name="T3" fmla="*/ 85 h 481"/>
              <a:gd name="T4" fmla="*/ 0 w 695"/>
              <a:gd name="T5" fmla="*/ 481 h 481"/>
              <a:gd name="T6" fmla="*/ 695 w 695"/>
              <a:gd name="T7" fmla="*/ 481 h 481"/>
              <a:gd name="T8" fmla="*/ 33 w 695"/>
              <a:gd name="T9" fmla="*/ 12 h 481"/>
            </a:gdLst>
            <a:ahLst/>
            <a:cxnLst>
              <a:cxn ang="0">
                <a:pos x="T0" y="T1"/>
              </a:cxn>
              <a:cxn ang="0">
                <a:pos x="T2" y="T3"/>
              </a:cxn>
              <a:cxn ang="0">
                <a:pos x="T4" y="T5"/>
              </a:cxn>
              <a:cxn ang="0">
                <a:pos x="T6" y="T7"/>
              </a:cxn>
              <a:cxn ang="0">
                <a:pos x="T8" y="T9"/>
              </a:cxn>
            </a:cxnLst>
            <a:rect l="0" t="0" r="r" b="b"/>
            <a:pathLst>
              <a:path w="695" h="481">
                <a:moveTo>
                  <a:pt x="33" y="12"/>
                </a:moveTo>
                <a:cubicBezTo>
                  <a:pt x="13" y="30"/>
                  <a:pt x="0" y="56"/>
                  <a:pt x="0" y="85"/>
                </a:cubicBezTo>
                <a:cubicBezTo>
                  <a:pt x="0" y="481"/>
                  <a:pt x="0" y="481"/>
                  <a:pt x="0" y="481"/>
                </a:cubicBezTo>
                <a:cubicBezTo>
                  <a:pt x="695" y="481"/>
                  <a:pt x="695" y="481"/>
                  <a:pt x="695" y="481"/>
                </a:cubicBezTo>
                <a:cubicBezTo>
                  <a:pt x="695" y="481"/>
                  <a:pt x="49" y="0"/>
                  <a:pt x="33" y="12"/>
                </a:cubicBezTo>
                <a:close/>
              </a:path>
            </a:pathLst>
          </a:custGeom>
          <a:solidFill>
            <a:srgbClr val="F4B3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1253" name="Freeform 58"/>
          <p:cNvSpPr>
            <a:spLocks/>
          </p:cNvSpPr>
          <p:nvPr/>
        </p:nvSpPr>
        <p:spPr bwMode="auto">
          <a:xfrm>
            <a:off x="4559301" y="3213100"/>
            <a:ext cx="1757363" cy="1304925"/>
          </a:xfrm>
          <a:custGeom>
            <a:avLst/>
            <a:gdLst>
              <a:gd name="T0" fmla="*/ 0 w 695"/>
              <a:gd name="T1" fmla="*/ 0 h 516"/>
              <a:gd name="T2" fmla="*/ 0 w 695"/>
              <a:gd name="T3" fmla="*/ 516 h 516"/>
              <a:gd name="T4" fmla="*/ 605 w 695"/>
              <a:gd name="T5" fmla="*/ 516 h 516"/>
              <a:gd name="T6" fmla="*/ 695 w 695"/>
              <a:gd name="T7" fmla="*/ 423 h 516"/>
              <a:gd name="T8" fmla="*/ 695 w 695"/>
              <a:gd name="T9" fmla="*/ 0 h 516"/>
              <a:gd name="T10" fmla="*/ 0 w 695"/>
              <a:gd name="T11" fmla="*/ 0 h 516"/>
            </a:gdLst>
            <a:ahLst/>
            <a:cxnLst>
              <a:cxn ang="0">
                <a:pos x="T0" y="T1"/>
              </a:cxn>
              <a:cxn ang="0">
                <a:pos x="T2" y="T3"/>
              </a:cxn>
              <a:cxn ang="0">
                <a:pos x="T4" y="T5"/>
              </a:cxn>
              <a:cxn ang="0">
                <a:pos x="T6" y="T7"/>
              </a:cxn>
              <a:cxn ang="0">
                <a:pos x="T8" y="T9"/>
              </a:cxn>
              <a:cxn ang="0">
                <a:pos x="T10" y="T11"/>
              </a:cxn>
            </a:cxnLst>
            <a:rect l="0" t="0" r="r" b="b"/>
            <a:pathLst>
              <a:path w="695" h="516">
                <a:moveTo>
                  <a:pt x="0" y="0"/>
                </a:moveTo>
                <a:cubicBezTo>
                  <a:pt x="0" y="516"/>
                  <a:pt x="0" y="516"/>
                  <a:pt x="0" y="516"/>
                </a:cubicBezTo>
                <a:cubicBezTo>
                  <a:pt x="605" y="516"/>
                  <a:pt x="605" y="516"/>
                  <a:pt x="605" y="516"/>
                </a:cubicBezTo>
                <a:cubicBezTo>
                  <a:pt x="655" y="516"/>
                  <a:pt x="695" y="474"/>
                  <a:pt x="695" y="423"/>
                </a:cubicBezTo>
                <a:cubicBezTo>
                  <a:pt x="695" y="0"/>
                  <a:pt x="695" y="0"/>
                  <a:pt x="695" y="0"/>
                </a:cubicBezTo>
                <a:lnTo>
                  <a:pt x="0" y="0"/>
                </a:lnTo>
                <a:close/>
              </a:path>
            </a:pathLst>
          </a:custGeom>
          <a:solidFill>
            <a:srgbClr val="FC7A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1254" name="Freeform 59"/>
          <p:cNvSpPr>
            <a:spLocks/>
          </p:cNvSpPr>
          <p:nvPr/>
        </p:nvSpPr>
        <p:spPr bwMode="auto">
          <a:xfrm>
            <a:off x="4559301" y="3213100"/>
            <a:ext cx="1731963" cy="1304925"/>
          </a:xfrm>
          <a:custGeom>
            <a:avLst/>
            <a:gdLst>
              <a:gd name="T0" fmla="*/ 0 w 685"/>
              <a:gd name="T1" fmla="*/ 0 h 516"/>
              <a:gd name="T2" fmla="*/ 0 w 685"/>
              <a:gd name="T3" fmla="*/ 516 h 516"/>
              <a:gd name="T4" fmla="*/ 605 w 685"/>
              <a:gd name="T5" fmla="*/ 516 h 516"/>
              <a:gd name="T6" fmla="*/ 669 w 685"/>
              <a:gd name="T7" fmla="*/ 489 h 516"/>
              <a:gd name="T8" fmla="*/ 0 w 685"/>
              <a:gd name="T9" fmla="*/ 0 h 516"/>
            </a:gdLst>
            <a:ahLst/>
            <a:cxnLst>
              <a:cxn ang="0">
                <a:pos x="T0" y="T1"/>
              </a:cxn>
              <a:cxn ang="0">
                <a:pos x="T2" y="T3"/>
              </a:cxn>
              <a:cxn ang="0">
                <a:pos x="T4" y="T5"/>
              </a:cxn>
              <a:cxn ang="0">
                <a:pos x="T6" y="T7"/>
              </a:cxn>
              <a:cxn ang="0">
                <a:pos x="T8" y="T9"/>
              </a:cxn>
            </a:cxnLst>
            <a:rect l="0" t="0" r="r" b="b"/>
            <a:pathLst>
              <a:path w="685" h="516">
                <a:moveTo>
                  <a:pt x="0" y="0"/>
                </a:moveTo>
                <a:cubicBezTo>
                  <a:pt x="0" y="13"/>
                  <a:pt x="0" y="516"/>
                  <a:pt x="0" y="516"/>
                </a:cubicBezTo>
                <a:cubicBezTo>
                  <a:pt x="605" y="516"/>
                  <a:pt x="605" y="516"/>
                  <a:pt x="605" y="516"/>
                </a:cubicBezTo>
                <a:cubicBezTo>
                  <a:pt x="630" y="516"/>
                  <a:pt x="653" y="506"/>
                  <a:pt x="669" y="489"/>
                </a:cubicBezTo>
                <a:cubicBezTo>
                  <a:pt x="685" y="472"/>
                  <a:pt x="149" y="125"/>
                  <a:pt x="0" y="0"/>
                </a:cubicBezTo>
                <a:close/>
              </a:path>
            </a:pathLst>
          </a:custGeom>
          <a:solidFill>
            <a:srgbClr val="EF6F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1255" name="Freeform 60"/>
          <p:cNvSpPr>
            <a:spLocks/>
          </p:cNvSpPr>
          <p:nvPr/>
        </p:nvSpPr>
        <p:spPr bwMode="auto">
          <a:xfrm>
            <a:off x="2801938" y="3213100"/>
            <a:ext cx="1757363" cy="1304925"/>
          </a:xfrm>
          <a:custGeom>
            <a:avLst/>
            <a:gdLst>
              <a:gd name="T0" fmla="*/ 0 w 695"/>
              <a:gd name="T1" fmla="*/ 0 h 516"/>
              <a:gd name="T2" fmla="*/ 0 w 695"/>
              <a:gd name="T3" fmla="*/ 423 h 516"/>
              <a:gd name="T4" fmla="*/ 90 w 695"/>
              <a:gd name="T5" fmla="*/ 516 h 516"/>
              <a:gd name="T6" fmla="*/ 695 w 695"/>
              <a:gd name="T7" fmla="*/ 516 h 516"/>
              <a:gd name="T8" fmla="*/ 695 w 695"/>
              <a:gd name="T9" fmla="*/ 0 h 516"/>
              <a:gd name="T10" fmla="*/ 0 w 695"/>
              <a:gd name="T11" fmla="*/ 0 h 516"/>
            </a:gdLst>
            <a:ahLst/>
            <a:cxnLst>
              <a:cxn ang="0">
                <a:pos x="T0" y="T1"/>
              </a:cxn>
              <a:cxn ang="0">
                <a:pos x="T2" y="T3"/>
              </a:cxn>
              <a:cxn ang="0">
                <a:pos x="T4" y="T5"/>
              </a:cxn>
              <a:cxn ang="0">
                <a:pos x="T6" y="T7"/>
              </a:cxn>
              <a:cxn ang="0">
                <a:pos x="T8" y="T9"/>
              </a:cxn>
              <a:cxn ang="0">
                <a:pos x="T10" y="T11"/>
              </a:cxn>
            </a:cxnLst>
            <a:rect l="0" t="0" r="r" b="b"/>
            <a:pathLst>
              <a:path w="695" h="516">
                <a:moveTo>
                  <a:pt x="0" y="0"/>
                </a:moveTo>
                <a:cubicBezTo>
                  <a:pt x="0" y="423"/>
                  <a:pt x="0" y="423"/>
                  <a:pt x="0" y="423"/>
                </a:cubicBezTo>
                <a:cubicBezTo>
                  <a:pt x="0" y="474"/>
                  <a:pt x="40" y="516"/>
                  <a:pt x="90" y="516"/>
                </a:cubicBezTo>
                <a:cubicBezTo>
                  <a:pt x="695" y="516"/>
                  <a:pt x="695" y="516"/>
                  <a:pt x="695" y="516"/>
                </a:cubicBezTo>
                <a:cubicBezTo>
                  <a:pt x="695" y="0"/>
                  <a:pt x="695" y="0"/>
                  <a:pt x="695" y="0"/>
                </a:cubicBezTo>
                <a:lnTo>
                  <a:pt x="0" y="0"/>
                </a:lnTo>
                <a:close/>
              </a:path>
            </a:pathLst>
          </a:custGeom>
          <a:solidFill>
            <a:srgbClr val="11BC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1256" name="Freeform 61"/>
          <p:cNvSpPr>
            <a:spLocks/>
          </p:cNvSpPr>
          <p:nvPr/>
        </p:nvSpPr>
        <p:spPr bwMode="auto">
          <a:xfrm>
            <a:off x="2801938" y="3213100"/>
            <a:ext cx="1757363" cy="1304925"/>
          </a:xfrm>
          <a:custGeom>
            <a:avLst/>
            <a:gdLst>
              <a:gd name="T0" fmla="*/ 0 w 695"/>
              <a:gd name="T1" fmla="*/ 0 h 516"/>
              <a:gd name="T2" fmla="*/ 0 w 695"/>
              <a:gd name="T3" fmla="*/ 423 h 516"/>
              <a:gd name="T4" fmla="*/ 90 w 695"/>
              <a:gd name="T5" fmla="*/ 516 h 516"/>
              <a:gd name="T6" fmla="*/ 695 w 695"/>
              <a:gd name="T7" fmla="*/ 516 h 516"/>
              <a:gd name="T8" fmla="*/ 0 w 695"/>
              <a:gd name="T9" fmla="*/ 0 h 516"/>
            </a:gdLst>
            <a:ahLst/>
            <a:cxnLst>
              <a:cxn ang="0">
                <a:pos x="T0" y="T1"/>
              </a:cxn>
              <a:cxn ang="0">
                <a:pos x="T2" y="T3"/>
              </a:cxn>
              <a:cxn ang="0">
                <a:pos x="T4" y="T5"/>
              </a:cxn>
              <a:cxn ang="0">
                <a:pos x="T6" y="T7"/>
              </a:cxn>
              <a:cxn ang="0">
                <a:pos x="T8" y="T9"/>
              </a:cxn>
            </a:cxnLst>
            <a:rect l="0" t="0" r="r" b="b"/>
            <a:pathLst>
              <a:path w="695" h="516">
                <a:moveTo>
                  <a:pt x="0" y="0"/>
                </a:moveTo>
                <a:cubicBezTo>
                  <a:pt x="0" y="423"/>
                  <a:pt x="0" y="423"/>
                  <a:pt x="0" y="423"/>
                </a:cubicBezTo>
                <a:cubicBezTo>
                  <a:pt x="0" y="474"/>
                  <a:pt x="40" y="516"/>
                  <a:pt x="90" y="516"/>
                </a:cubicBezTo>
                <a:cubicBezTo>
                  <a:pt x="695" y="516"/>
                  <a:pt x="695" y="516"/>
                  <a:pt x="695" y="516"/>
                </a:cubicBezTo>
                <a:lnTo>
                  <a:pt x="0" y="0"/>
                </a:lnTo>
                <a:close/>
              </a:path>
            </a:pathLst>
          </a:custGeom>
          <a:solidFill>
            <a:srgbClr val="0BB2A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1257" name="Oval 62"/>
          <p:cNvSpPr>
            <a:spLocks noChangeArrowheads="1"/>
          </p:cNvSpPr>
          <p:nvPr/>
        </p:nvSpPr>
        <p:spPr bwMode="auto">
          <a:xfrm>
            <a:off x="4213226" y="3622675"/>
            <a:ext cx="469900" cy="488950"/>
          </a:xfrm>
          <a:prstGeom prst="ellipse">
            <a:avLst/>
          </a:prstGeom>
          <a:solidFill>
            <a:srgbClr val="EF6F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1258" name="Oval 63"/>
          <p:cNvSpPr>
            <a:spLocks noChangeArrowheads="1"/>
          </p:cNvSpPr>
          <p:nvPr/>
        </p:nvSpPr>
        <p:spPr bwMode="auto">
          <a:xfrm>
            <a:off x="4432301" y="2360613"/>
            <a:ext cx="471488" cy="487362"/>
          </a:xfrm>
          <a:prstGeom prst="ellipse">
            <a:avLst/>
          </a:prstGeom>
          <a:solidFill>
            <a:srgbClr val="FFC2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1259" name="Oval 64"/>
          <p:cNvSpPr>
            <a:spLocks noChangeArrowheads="1"/>
          </p:cNvSpPr>
          <p:nvPr/>
        </p:nvSpPr>
        <p:spPr bwMode="auto">
          <a:xfrm>
            <a:off x="5214938" y="3103563"/>
            <a:ext cx="469900" cy="485775"/>
          </a:xfrm>
          <a:prstGeom prst="ellipse">
            <a:avLst/>
          </a:prstGeom>
          <a:solidFill>
            <a:srgbClr val="72A0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1260" name="Oval 65"/>
          <p:cNvSpPr>
            <a:spLocks noChangeArrowheads="1"/>
          </p:cNvSpPr>
          <p:nvPr/>
        </p:nvSpPr>
        <p:spPr bwMode="auto">
          <a:xfrm>
            <a:off x="3433763" y="2841625"/>
            <a:ext cx="469900" cy="487362"/>
          </a:xfrm>
          <a:prstGeom prst="ellipse">
            <a:avLst/>
          </a:prstGeom>
          <a:solidFill>
            <a:srgbClr val="11BC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1261" name="Rectangle 66"/>
          <p:cNvSpPr>
            <a:spLocks noChangeArrowheads="1"/>
          </p:cNvSpPr>
          <p:nvPr/>
        </p:nvSpPr>
        <p:spPr bwMode="auto">
          <a:xfrm>
            <a:off x="3425826" y="2184400"/>
            <a:ext cx="419987"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smtClean="0">
                <a:ln>
                  <a:noFill/>
                </a:ln>
                <a:solidFill>
                  <a:srgbClr val="FFFFFF"/>
                </a:solidFill>
                <a:effectLst/>
                <a:latin typeface="Myriad Pro" panose="020B0503030403020204" pitchFamily="34" charset="0"/>
              </a:rPr>
              <a:t>01</a:t>
            </a:r>
            <a:endParaRPr kumimoji="0" lang="en-US" altLang="en-US" sz="1800" b="0" i="0" u="none" strike="noStrike" cap="none" normalizeH="0" baseline="0" smtClean="0">
              <a:ln>
                <a:noFill/>
              </a:ln>
              <a:solidFill>
                <a:schemeClr val="tx1"/>
              </a:solidFill>
              <a:effectLst/>
              <a:latin typeface="Myriad Pro" panose="020B0503030403020204" pitchFamily="34" charset="0"/>
            </a:endParaRPr>
          </a:p>
        </p:txBody>
      </p:sp>
      <p:sp>
        <p:nvSpPr>
          <p:cNvPr id="1266" name="Rectangle 67"/>
          <p:cNvSpPr>
            <a:spLocks noChangeArrowheads="1"/>
          </p:cNvSpPr>
          <p:nvPr/>
        </p:nvSpPr>
        <p:spPr bwMode="auto">
          <a:xfrm>
            <a:off x="5319713" y="2427288"/>
            <a:ext cx="419987"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smtClean="0">
                <a:ln>
                  <a:noFill/>
                </a:ln>
                <a:solidFill>
                  <a:srgbClr val="FFFFFF"/>
                </a:solidFill>
                <a:effectLst/>
                <a:latin typeface="Myriad Pro" panose="020B0503030403020204" pitchFamily="34" charset="0"/>
              </a:rPr>
              <a:t>02</a:t>
            </a:r>
            <a:endParaRPr kumimoji="0" lang="en-US" altLang="en-US" sz="1800" b="0" i="0" u="none" strike="noStrike" cap="none" normalizeH="0" baseline="0" smtClean="0">
              <a:ln>
                <a:noFill/>
              </a:ln>
              <a:solidFill>
                <a:schemeClr val="tx1"/>
              </a:solidFill>
              <a:effectLst/>
              <a:latin typeface="Myriad Pro" panose="020B0503030403020204" pitchFamily="34" charset="0"/>
            </a:endParaRPr>
          </a:p>
        </p:txBody>
      </p:sp>
      <p:sp>
        <p:nvSpPr>
          <p:cNvPr id="1267" name="Rectangle 68"/>
          <p:cNvSpPr>
            <a:spLocks noChangeArrowheads="1"/>
          </p:cNvSpPr>
          <p:nvPr/>
        </p:nvSpPr>
        <p:spPr bwMode="auto">
          <a:xfrm>
            <a:off x="3400426" y="3544888"/>
            <a:ext cx="419987"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smtClean="0">
                <a:ln>
                  <a:noFill/>
                </a:ln>
                <a:solidFill>
                  <a:srgbClr val="FFFFFF"/>
                </a:solidFill>
                <a:effectLst/>
                <a:latin typeface="Myriad Pro" panose="020B0503030403020204" pitchFamily="34" charset="0"/>
              </a:rPr>
              <a:t>03</a:t>
            </a:r>
            <a:endParaRPr kumimoji="0" lang="en-US" altLang="en-US" sz="1800" b="0" i="0" u="none" strike="noStrike" cap="none" normalizeH="0" baseline="0" smtClean="0">
              <a:ln>
                <a:noFill/>
              </a:ln>
              <a:solidFill>
                <a:schemeClr val="tx1"/>
              </a:solidFill>
              <a:effectLst/>
              <a:latin typeface="Myriad Pro" panose="020B0503030403020204" pitchFamily="34" charset="0"/>
            </a:endParaRPr>
          </a:p>
        </p:txBody>
      </p:sp>
      <p:sp>
        <p:nvSpPr>
          <p:cNvPr id="1268" name="Rectangle 69"/>
          <p:cNvSpPr>
            <a:spLocks noChangeArrowheads="1"/>
          </p:cNvSpPr>
          <p:nvPr/>
        </p:nvSpPr>
        <p:spPr bwMode="auto">
          <a:xfrm>
            <a:off x="5254626" y="3733800"/>
            <a:ext cx="419987"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smtClean="0">
                <a:ln>
                  <a:noFill/>
                </a:ln>
                <a:solidFill>
                  <a:srgbClr val="FFFFFF"/>
                </a:solidFill>
                <a:effectLst/>
                <a:latin typeface="Myriad Pro" panose="020B0503030403020204" pitchFamily="34" charset="0"/>
              </a:rPr>
              <a:t>04</a:t>
            </a:r>
            <a:endParaRPr kumimoji="0" lang="en-US" altLang="en-US" sz="1800" b="0" i="0" u="none" strike="noStrike" cap="none" normalizeH="0" baseline="0" smtClean="0">
              <a:ln>
                <a:noFill/>
              </a:ln>
              <a:solidFill>
                <a:schemeClr val="tx1"/>
              </a:solidFill>
              <a:effectLst/>
              <a:latin typeface="Myriad Pro" panose="020B0503030403020204" pitchFamily="34" charset="0"/>
            </a:endParaRPr>
          </a:p>
        </p:txBody>
      </p:sp>
      <p:grpSp>
        <p:nvGrpSpPr>
          <p:cNvPr id="46" name="Group 1"/>
          <p:cNvGrpSpPr/>
          <p:nvPr/>
        </p:nvGrpSpPr>
        <p:grpSpPr>
          <a:xfrm>
            <a:off x="383903" y="6611779"/>
            <a:ext cx="8376194" cy="246221"/>
            <a:chOff x="383903" y="6277690"/>
            <a:chExt cx="8376194" cy="246221"/>
          </a:xfrm>
        </p:grpSpPr>
        <p:sp>
          <p:nvSpPr>
            <p:cNvPr id="47" name="Rectangle 46"/>
            <p:cNvSpPr/>
            <p:nvPr/>
          </p:nvSpPr>
          <p:spPr>
            <a:xfrm>
              <a:off x="383903" y="6277690"/>
              <a:ext cx="4907280" cy="246221"/>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00">
                  <a:latin typeface="Arial" panose="020B0604020202020204" pitchFamily="34" charset="0"/>
                  <a:cs typeface="Arial" panose="020B0604020202020204" pitchFamily="34" charset="0"/>
                </a:rPr>
                <a:t>Đ</a:t>
              </a:r>
              <a:r>
                <a:rPr lang="en-US" sz="1000" smtClean="0">
                  <a:latin typeface="Arial" panose="020B0604020202020204" pitchFamily="34" charset="0"/>
                  <a:cs typeface="Arial" panose="020B0604020202020204" pitchFamily="34" charset="0"/>
                </a:rPr>
                <a:t>ặt </a:t>
              </a:r>
              <a:r>
                <a:rPr lang="en-US" sz="1000">
                  <a:latin typeface="Arial" panose="020B0604020202020204" pitchFamily="34" charset="0"/>
                  <a:cs typeface="Arial" panose="020B0604020202020204" pitchFamily="34" charset="0"/>
                </a:rPr>
                <a:t>mua mẫu </a:t>
              </a:r>
              <a:r>
                <a:rPr lang="en-US" sz="1000" smtClean="0">
                  <a:latin typeface="Arial" panose="020B0604020202020204" pitchFamily="34" charset="0"/>
                  <a:cs typeface="Arial" panose="020B0604020202020204" pitchFamily="34" charset="0"/>
                </a:rPr>
                <a:t>đầy đủ tại </a:t>
              </a:r>
              <a:r>
                <a:rPr lang="en-US" sz="1000">
                  <a:latin typeface="Arial" panose="020B0604020202020204" pitchFamily="34" charset="0"/>
                  <a:cs typeface="Arial" panose="020B0604020202020204" pitchFamily="34" charset="0"/>
                </a:rPr>
                <a:t>link: </a:t>
              </a:r>
              <a:r>
                <a:rPr lang="en-US" sz="1000">
                  <a:latin typeface="Arial" panose="020B0604020202020204" pitchFamily="34" charset="0"/>
                  <a:cs typeface="Arial" panose="020B0604020202020204" pitchFamily="34" charset="0"/>
                  <a:hlinkClick r:id="rId3"/>
                </a:rPr>
                <a:t>http://www.powerpointdep.net/product/manh-ghep/</a:t>
              </a:r>
              <a:endParaRPr lang="en-US" sz="1000"/>
            </a:p>
          </p:txBody>
        </p:sp>
        <p:sp>
          <p:nvSpPr>
            <p:cNvPr id="48" name="Rectangle 47"/>
            <p:cNvSpPr/>
            <p:nvPr/>
          </p:nvSpPr>
          <p:spPr>
            <a:xfrm>
              <a:off x="3852817" y="6277690"/>
              <a:ext cx="4907280" cy="246221"/>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smtClean="0">
                  <a:latin typeface="Arial" panose="020B0604020202020204" pitchFamily="34" charset="0"/>
                  <a:cs typeface="Arial" panose="020B0604020202020204" pitchFamily="34" charset="0"/>
                </a:rPr>
                <a:t>Tác giả: Nguyễn Tô Quốc Thái</a:t>
              </a:r>
              <a:endParaRPr lang="en-US" sz="1000"/>
            </a:p>
          </p:txBody>
        </p:sp>
      </p:grpSp>
    </p:spTree>
    <p:extLst>
      <p:ext uri="{BB962C8B-B14F-4D97-AF65-F5344CB8AC3E}">
        <p14:creationId xmlns:p14="http://schemas.microsoft.com/office/powerpoint/2010/main" val="13971537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200027"/>
            <a:ext cx="7886700" cy="549273"/>
          </a:xfrm>
        </p:spPr>
        <p:txBody>
          <a:bodyPr>
            <a:normAutofit/>
          </a:bodyPr>
          <a:lstStyle/>
          <a:p>
            <a:pPr algn="ctr"/>
            <a:r>
              <a:rPr lang="en-US" sz="3200" smtClean="0">
                <a:latin typeface="Myriad Pro" panose="020B0503030403020204" pitchFamily="34" charset="0"/>
              </a:rPr>
              <a:t>Tiêu đề</a:t>
            </a:r>
            <a:endParaRPr lang="en-US" sz="3200">
              <a:latin typeface="Myriad Pro" panose="020B0503030403020204" pitchFamily="34" charset="0"/>
            </a:endParaRPr>
          </a:p>
        </p:txBody>
      </p:sp>
      <p:grpSp>
        <p:nvGrpSpPr>
          <p:cNvPr id="10" name="Group 9"/>
          <p:cNvGrpSpPr/>
          <p:nvPr/>
        </p:nvGrpSpPr>
        <p:grpSpPr>
          <a:xfrm>
            <a:off x="2600325" y="0"/>
            <a:ext cx="3949700" cy="79375"/>
            <a:chOff x="2600325" y="3394076"/>
            <a:chExt cx="3949700" cy="79375"/>
          </a:xfrm>
        </p:grpSpPr>
        <p:sp>
          <p:nvSpPr>
            <p:cNvPr id="6" name="Rectangle 5"/>
            <p:cNvSpPr>
              <a:spLocks noChangeArrowheads="1"/>
            </p:cNvSpPr>
            <p:nvPr/>
          </p:nvSpPr>
          <p:spPr bwMode="auto">
            <a:xfrm>
              <a:off x="2600325" y="3394076"/>
              <a:ext cx="917575" cy="79375"/>
            </a:xfrm>
            <a:prstGeom prst="rect">
              <a:avLst/>
            </a:prstGeom>
            <a:solidFill>
              <a:srgbClr val="E5652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Rectangle 6"/>
            <p:cNvSpPr>
              <a:spLocks noChangeArrowheads="1"/>
            </p:cNvSpPr>
            <p:nvPr/>
          </p:nvSpPr>
          <p:spPr bwMode="auto">
            <a:xfrm>
              <a:off x="3605213" y="3394076"/>
              <a:ext cx="917575" cy="79375"/>
            </a:xfrm>
            <a:prstGeom prst="rect">
              <a:avLst/>
            </a:prstGeom>
            <a:solidFill>
              <a:srgbClr val="029DC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Rectangle 7"/>
            <p:cNvSpPr>
              <a:spLocks noChangeArrowheads="1"/>
            </p:cNvSpPr>
            <p:nvPr/>
          </p:nvSpPr>
          <p:spPr bwMode="auto">
            <a:xfrm>
              <a:off x="4610100" y="3394076"/>
              <a:ext cx="920750" cy="79375"/>
            </a:xfrm>
            <a:prstGeom prst="rect">
              <a:avLst/>
            </a:prstGeom>
            <a:solidFill>
              <a:srgbClr val="EDC8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Rectangle 8"/>
            <p:cNvSpPr>
              <a:spLocks noChangeArrowheads="1"/>
            </p:cNvSpPr>
            <p:nvPr/>
          </p:nvSpPr>
          <p:spPr bwMode="auto">
            <a:xfrm>
              <a:off x="5632450" y="3394076"/>
              <a:ext cx="917575" cy="79375"/>
            </a:xfrm>
            <a:prstGeom prst="rect">
              <a:avLst/>
            </a:prstGeom>
            <a:solidFill>
              <a:srgbClr val="89A81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104" name="Group 18103"/>
          <p:cNvGrpSpPr/>
          <p:nvPr/>
        </p:nvGrpSpPr>
        <p:grpSpPr>
          <a:xfrm>
            <a:off x="1346034" y="874761"/>
            <a:ext cx="6451932" cy="5669380"/>
            <a:chOff x="1131138" y="644814"/>
            <a:chExt cx="6870031" cy="6036768"/>
          </a:xfrm>
        </p:grpSpPr>
        <p:sp>
          <p:nvSpPr>
            <p:cNvPr id="18020" name="Freeform 6810"/>
            <p:cNvSpPr>
              <a:spLocks/>
            </p:cNvSpPr>
            <p:nvPr/>
          </p:nvSpPr>
          <p:spPr bwMode="auto">
            <a:xfrm>
              <a:off x="2044700" y="2799113"/>
              <a:ext cx="1025234" cy="416776"/>
            </a:xfrm>
            <a:custGeom>
              <a:avLst/>
              <a:gdLst>
                <a:gd name="T0" fmla="*/ 115 w 1166"/>
                <a:gd name="T1" fmla="*/ 445 h 474"/>
                <a:gd name="T2" fmla="*/ 115 w 1166"/>
                <a:gd name="T3" fmla="*/ 168 h 474"/>
                <a:gd name="T4" fmla="*/ 203 w 1166"/>
                <a:gd name="T5" fmla="*/ 168 h 474"/>
                <a:gd name="T6" fmla="*/ 100 w 1166"/>
                <a:gd name="T7" fmla="*/ 0 h 474"/>
                <a:gd name="T8" fmla="*/ 0 w 1166"/>
                <a:gd name="T9" fmla="*/ 168 h 474"/>
                <a:gd name="T10" fmla="*/ 86 w 1166"/>
                <a:gd name="T11" fmla="*/ 168 h 474"/>
                <a:gd name="T12" fmla="*/ 86 w 1166"/>
                <a:gd name="T13" fmla="*/ 474 h 474"/>
                <a:gd name="T14" fmla="*/ 1166 w 1166"/>
                <a:gd name="T15" fmla="*/ 474 h 474"/>
                <a:gd name="T16" fmla="*/ 1166 w 1166"/>
                <a:gd name="T17" fmla="*/ 445 h 474"/>
                <a:gd name="T18" fmla="*/ 115 w 1166"/>
                <a:gd name="T19" fmla="*/ 445 h 4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66" h="474">
                  <a:moveTo>
                    <a:pt x="115" y="445"/>
                  </a:moveTo>
                  <a:lnTo>
                    <a:pt x="115" y="168"/>
                  </a:lnTo>
                  <a:lnTo>
                    <a:pt x="203" y="168"/>
                  </a:lnTo>
                  <a:lnTo>
                    <a:pt x="100" y="0"/>
                  </a:lnTo>
                  <a:lnTo>
                    <a:pt x="0" y="168"/>
                  </a:lnTo>
                  <a:lnTo>
                    <a:pt x="86" y="168"/>
                  </a:lnTo>
                  <a:lnTo>
                    <a:pt x="86" y="474"/>
                  </a:lnTo>
                  <a:lnTo>
                    <a:pt x="1166" y="474"/>
                  </a:lnTo>
                  <a:lnTo>
                    <a:pt x="1166" y="445"/>
                  </a:lnTo>
                  <a:lnTo>
                    <a:pt x="115" y="445"/>
                  </a:lnTo>
                  <a:close/>
                </a:path>
              </a:pathLst>
            </a:custGeom>
            <a:solidFill>
              <a:srgbClr val="EF7539"/>
            </a:solidFill>
            <a:ln>
              <a:noFill/>
            </a:ln>
          </p:spPr>
          <p:txBody>
            <a:bodyPr vert="horz" wrap="square" lIns="91440" tIns="45720" rIns="91440" bIns="45720" numCol="1" anchor="t" anchorCtr="0" compatLnSpc="1">
              <a:prstTxWarp prst="textNoShape">
                <a:avLst/>
              </a:prstTxWarp>
            </a:bodyPr>
            <a:lstStyle/>
            <a:p>
              <a:endParaRPr lang="en-US"/>
            </a:p>
          </p:txBody>
        </p:sp>
        <p:sp>
          <p:nvSpPr>
            <p:cNvPr id="18028" name="Freeform 6814"/>
            <p:cNvSpPr>
              <a:spLocks/>
            </p:cNvSpPr>
            <p:nvPr/>
          </p:nvSpPr>
          <p:spPr bwMode="auto">
            <a:xfrm>
              <a:off x="6093503" y="2799992"/>
              <a:ext cx="1094697" cy="415017"/>
            </a:xfrm>
            <a:custGeom>
              <a:avLst/>
              <a:gdLst>
                <a:gd name="T0" fmla="*/ 1245 w 1245"/>
                <a:gd name="T1" fmla="*/ 165 h 472"/>
                <a:gd name="T2" fmla="*/ 1143 w 1245"/>
                <a:gd name="T3" fmla="*/ 0 h 472"/>
                <a:gd name="T4" fmla="*/ 1043 w 1245"/>
                <a:gd name="T5" fmla="*/ 165 h 472"/>
                <a:gd name="T6" fmla="*/ 1129 w 1245"/>
                <a:gd name="T7" fmla="*/ 165 h 472"/>
                <a:gd name="T8" fmla="*/ 1129 w 1245"/>
                <a:gd name="T9" fmla="*/ 444 h 472"/>
                <a:gd name="T10" fmla="*/ 0 w 1245"/>
                <a:gd name="T11" fmla="*/ 444 h 472"/>
                <a:gd name="T12" fmla="*/ 0 w 1245"/>
                <a:gd name="T13" fmla="*/ 472 h 472"/>
                <a:gd name="T14" fmla="*/ 1157 w 1245"/>
                <a:gd name="T15" fmla="*/ 472 h 472"/>
                <a:gd name="T16" fmla="*/ 1157 w 1245"/>
                <a:gd name="T17" fmla="*/ 165 h 472"/>
                <a:gd name="T18" fmla="*/ 1245 w 1245"/>
                <a:gd name="T19" fmla="*/ 165 h 4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45" h="472">
                  <a:moveTo>
                    <a:pt x="1245" y="165"/>
                  </a:moveTo>
                  <a:lnTo>
                    <a:pt x="1143" y="0"/>
                  </a:lnTo>
                  <a:lnTo>
                    <a:pt x="1043" y="165"/>
                  </a:lnTo>
                  <a:lnTo>
                    <a:pt x="1129" y="165"/>
                  </a:lnTo>
                  <a:lnTo>
                    <a:pt x="1129" y="444"/>
                  </a:lnTo>
                  <a:lnTo>
                    <a:pt x="0" y="444"/>
                  </a:lnTo>
                  <a:lnTo>
                    <a:pt x="0" y="472"/>
                  </a:lnTo>
                  <a:lnTo>
                    <a:pt x="1157" y="472"/>
                  </a:lnTo>
                  <a:lnTo>
                    <a:pt x="1157" y="165"/>
                  </a:lnTo>
                  <a:lnTo>
                    <a:pt x="1245" y="165"/>
                  </a:lnTo>
                  <a:close/>
                </a:path>
              </a:pathLst>
            </a:custGeom>
            <a:solidFill>
              <a:srgbClr val="00AAD8"/>
            </a:solidFill>
            <a:ln>
              <a:noFill/>
            </a:ln>
          </p:spPr>
          <p:txBody>
            <a:bodyPr vert="horz" wrap="square" lIns="91440" tIns="45720" rIns="91440" bIns="45720" numCol="1" anchor="t" anchorCtr="0" compatLnSpc="1">
              <a:prstTxWarp prst="textNoShape">
                <a:avLst/>
              </a:prstTxWarp>
            </a:bodyPr>
            <a:lstStyle/>
            <a:p>
              <a:endParaRPr lang="en-US"/>
            </a:p>
          </p:txBody>
        </p:sp>
        <p:sp>
          <p:nvSpPr>
            <p:cNvPr id="18034" name="Freeform 6820"/>
            <p:cNvSpPr>
              <a:spLocks/>
            </p:cNvSpPr>
            <p:nvPr/>
          </p:nvSpPr>
          <p:spPr bwMode="auto">
            <a:xfrm>
              <a:off x="4457700" y="1576036"/>
              <a:ext cx="190500" cy="395653"/>
            </a:xfrm>
            <a:custGeom>
              <a:avLst/>
              <a:gdLst>
                <a:gd name="T0" fmla="*/ 120 w 208"/>
                <a:gd name="T1" fmla="*/ 0 h 432"/>
                <a:gd name="T2" fmla="*/ 91 w 208"/>
                <a:gd name="T3" fmla="*/ 0 h 432"/>
                <a:gd name="T4" fmla="*/ 91 w 208"/>
                <a:gd name="T5" fmla="*/ 269 h 432"/>
                <a:gd name="T6" fmla="*/ 0 w 208"/>
                <a:gd name="T7" fmla="*/ 269 h 432"/>
                <a:gd name="T8" fmla="*/ 105 w 208"/>
                <a:gd name="T9" fmla="*/ 432 h 432"/>
                <a:gd name="T10" fmla="*/ 208 w 208"/>
                <a:gd name="T11" fmla="*/ 269 h 432"/>
                <a:gd name="T12" fmla="*/ 120 w 208"/>
                <a:gd name="T13" fmla="*/ 269 h 432"/>
                <a:gd name="T14" fmla="*/ 120 w 208"/>
                <a:gd name="T15" fmla="*/ 0 h 4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8" h="432">
                  <a:moveTo>
                    <a:pt x="120" y="0"/>
                  </a:moveTo>
                  <a:lnTo>
                    <a:pt x="91" y="0"/>
                  </a:lnTo>
                  <a:lnTo>
                    <a:pt x="91" y="269"/>
                  </a:lnTo>
                  <a:lnTo>
                    <a:pt x="0" y="269"/>
                  </a:lnTo>
                  <a:lnTo>
                    <a:pt x="105" y="432"/>
                  </a:lnTo>
                  <a:lnTo>
                    <a:pt x="208" y="269"/>
                  </a:lnTo>
                  <a:lnTo>
                    <a:pt x="120" y="269"/>
                  </a:lnTo>
                  <a:lnTo>
                    <a:pt x="120" y="0"/>
                  </a:lnTo>
                  <a:close/>
                </a:path>
              </a:pathLst>
            </a:custGeom>
            <a:solidFill>
              <a:srgbClr val="8DAE27"/>
            </a:solidFill>
            <a:ln>
              <a:noFill/>
            </a:ln>
          </p:spPr>
          <p:txBody>
            <a:bodyPr vert="horz" wrap="square" lIns="91440" tIns="45720" rIns="91440" bIns="45720" numCol="1" anchor="t" anchorCtr="0" compatLnSpc="1">
              <a:prstTxWarp prst="textNoShape">
                <a:avLst/>
              </a:prstTxWarp>
            </a:bodyPr>
            <a:lstStyle/>
            <a:p>
              <a:endParaRPr lang="en-US"/>
            </a:p>
          </p:txBody>
        </p:sp>
        <p:pic>
          <p:nvPicPr>
            <p:cNvPr id="18092" name="Picture 682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8125" y="5138738"/>
              <a:ext cx="358775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043" name="Freeform 6829"/>
            <p:cNvSpPr>
              <a:spLocks/>
            </p:cNvSpPr>
            <p:nvPr/>
          </p:nvSpPr>
          <p:spPr bwMode="auto">
            <a:xfrm>
              <a:off x="4573588" y="2039938"/>
              <a:ext cx="1273175" cy="1541463"/>
            </a:xfrm>
            <a:custGeom>
              <a:avLst/>
              <a:gdLst>
                <a:gd name="T0" fmla="*/ 538 w 600"/>
                <a:gd name="T1" fmla="*/ 727 h 727"/>
                <a:gd name="T2" fmla="*/ 398 w 600"/>
                <a:gd name="T3" fmla="*/ 160 h 727"/>
                <a:gd name="T4" fmla="*/ 1 w 600"/>
                <a:gd name="T5" fmla="*/ 0 h 727"/>
                <a:gd name="T6" fmla="*/ 1 w 600"/>
                <a:gd name="T7" fmla="*/ 0 h 727"/>
                <a:gd name="T8" fmla="*/ 0 w 600"/>
                <a:gd name="T9" fmla="*/ 0 h 727"/>
                <a:gd name="T10" fmla="*/ 0 w 600"/>
                <a:gd name="T11" fmla="*/ 727 h 727"/>
                <a:gd name="T12" fmla="*/ 538 w 600"/>
                <a:gd name="T13" fmla="*/ 727 h 727"/>
              </a:gdLst>
              <a:ahLst/>
              <a:cxnLst>
                <a:cxn ang="0">
                  <a:pos x="T0" y="T1"/>
                </a:cxn>
                <a:cxn ang="0">
                  <a:pos x="T2" y="T3"/>
                </a:cxn>
                <a:cxn ang="0">
                  <a:pos x="T4" y="T5"/>
                </a:cxn>
                <a:cxn ang="0">
                  <a:pos x="T6" y="T7"/>
                </a:cxn>
                <a:cxn ang="0">
                  <a:pos x="T8" y="T9"/>
                </a:cxn>
                <a:cxn ang="0">
                  <a:pos x="T10" y="T11"/>
                </a:cxn>
                <a:cxn ang="0">
                  <a:pos x="T12" y="T13"/>
                </a:cxn>
              </a:cxnLst>
              <a:rect l="0" t="0" r="r" b="b"/>
              <a:pathLst>
                <a:path w="600" h="727">
                  <a:moveTo>
                    <a:pt x="538" y="727"/>
                  </a:moveTo>
                  <a:cubicBezTo>
                    <a:pt x="600" y="482"/>
                    <a:pt x="521" y="291"/>
                    <a:pt x="398" y="160"/>
                  </a:cubicBezTo>
                  <a:cubicBezTo>
                    <a:pt x="257" y="11"/>
                    <a:pt x="56" y="0"/>
                    <a:pt x="1" y="0"/>
                  </a:cubicBezTo>
                  <a:cubicBezTo>
                    <a:pt x="1" y="0"/>
                    <a:pt x="1" y="0"/>
                    <a:pt x="1" y="0"/>
                  </a:cubicBezTo>
                  <a:cubicBezTo>
                    <a:pt x="0" y="0"/>
                    <a:pt x="0" y="0"/>
                    <a:pt x="0" y="0"/>
                  </a:cubicBezTo>
                  <a:cubicBezTo>
                    <a:pt x="0" y="727"/>
                    <a:pt x="0" y="727"/>
                    <a:pt x="0" y="727"/>
                  </a:cubicBezTo>
                  <a:lnTo>
                    <a:pt x="538" y="727"/>
                  </a:lnTo>
                  <a:close/>
                </a:path>
              </a:pathLst>
            </a:custGeom>
            <a:solidFill>
              <a:srgbClr val="00A8D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44" name="Freeform 6830"/>
            <p:cNvSpPr>
              <a:spLocks/>
            </p:cNvSpPr>
            <p:nvPr/>
          </p:nvSpPr>
          <p:spPr bwMode="auto">
            <a:xfrm>
              <a:off x="4573588" y="2366963"/>
              <a:ext cx="1273175" cy="1214438"/>
            </a:xfrm>
            <a:custGeom>
              <a:avLst/>
              <a:gdLst>
                <a:gd name="T0" fmla="*/ 391 w 600"/>
                <a:gd name="T1" fmla="*/ 0 h 573"/>
                <a:gd name="T2" fmla="*/ 0 w 600"/>
                <a:gd name="T3" fmla="*/ 573 h 573"/>
                <a:gd name="T4" fmla="*/ 538 w 600"/>
                <a:gd name="T5" fmla="*/ 573 h 573"/>
                <a:gd name="T6" fmla="*/ 398 w 600"/>
                <a:gd name="T7" fmla="*/ 6 h 573"/>
                <a:gd name="T8" fmla="*/ 391 w 600"/>
                <a:gd name="T9" fmla="*/ 0 h 573"/>
              </a:gdLst>
              <a:ahLst/>
              <a:cxnLst>
                <a:cxn ang="0">
                  <a:pos x="T0" y="T1"/>
                </a:cxn>
                <a:cxn ang="0">
                  <a:pos x="T2" y="T3"/>
                </a:cxn>
                <a:cxn ang="0">
                  <a:pos x="T4" y="T5"/>
                </a:cxn>
                <a:cxn ang="0">
                  <a:pos x="T6" y="T7"/>
                </a:cxn>
                <a:cxn ang="0">
                  <a:pos x="T8" y="T9"/>
                </a:cxn>
              </a:cxnLst>
              <a:rect l="0" t="0" r="r" b="b"/>
              <a:pathLst>
                <a:path w="600" h="573">
                  <a:moveTo>
                    <a:pt x="391" y="0"/>
                  </a:moveTo>
                  <a:cubicBezTo>
                    <a:pt x="375" y="22"/>
                    <a:pt x="0" y="573"/>
                    <a:pt x="0" y="573"/>
                  </a:cubicBezTo>
                  <a:cubicBezTo>
                    <a:pt x="538" y="573"/>
                    <a:pt x="538" y="573"/>
                    <a:pt x="538" y="573"/>
                  </a:cubicBezTo>
                  <a:cubicBezTo>
                    <a:pt x="600" y="328"/>
                    <a:pt x="521" y="137"/>
                    <a:pt x="398" y="6"/>
                  </a:cubicBezTo>
                  <a:cubicBezTo>
                    <a:pt x="396" y="4"/>
                    <a:pt x="393" y="2"/>
                    <a:pt x="391" y="0"/>
                  </a:cubicBezTo>
                  <a:close/>
                </a:path>
              </a:pathLst>
            </a:custGeom>
            <a:solidFill>
              <a:srgbClr val="029D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45" name="Freeform 6831"/>
            <p:cNvSpPr>
              <a:spLocks/>
            </p:cNvSpPr>
            <p:nvPr/>
          </p:nvSpPr>
          <p:spPr bwMode="auto">
            <a:xfrm>
              <a:off x="3433763" y="3581400"/>
              <a:ext cx="1139825" cy="1562100"/>
            </a:xfrm>
            <a:custGeom>
              <a:avLst/>
              <a:gdLst>
                <a:gd name="T0" fmla="*/ 0 w 538"/>
                <a:gd name="T1" fmla="*/ 0 h 736"/>
                <a:gd name="T2" fmla="*/ 50 w 538"/>
                <a:gd name="T3" fmla="*/ 144 h 736"/>
                <a:gd name="T4" fmla="*/ 538 w 538"/>
                <a:gd name="T5" fmla="*/ 736 h 736"/>
                <a:gd name="T6" fmla="*/ 538 w 538"/>
                <a:gd name="T7" fmla="*/ 736 h 736"/>
                <a:gd name="T8" fmla="*/ 538 w 538"/>
                <a:gd name="T9" fmla="*/ 0 h 736"/>
                <a:gd name="T10" fmla="*/ 0 w 538"/>
                <a:gd name="T11" fmla="*/ 0 h 736"/>
              </a:gdLst>
              <a:ahLst/>
              <a:cxnLst>
                <a:cxn ang="0">
                  <a:pos x="T0" y="T1"/>
                </a:cxn>
                <a:cxn ang="0">
                  <a:pos x="T2" y="T3"/>
                </a:cxn>
                <a:cxn ang="0">
                  <a:pos x="T4" y="T5"/>
                </a:cxn>
                <a:cxn ang="0">
                  <a:pos x="T6" y="T7"/>
                </a:cxn>
                <a:cxn ang="0">
                  <a:pos x="T8" y="T9"/>
                </a:cxn>
                <a:cxn ang="0">
                  <a:pos x="T10" y="T11"/>
                </a:cxn>
              </a:cxnLst>
              <a:rect l="0" t="0" r="r" b="b"/>
              <a:pathLst>
                <a:path w="538" h="736">
                  <a:moveTo>
                    <a:pt x="0" y="0"/>
                  </a:moveTo>
                  <a:cubicBezTo>
                    <a:pt x="11" y="46"/>
                    <a:pt x="28" y="94"/>
                    <a:pt x="50" y="144"/>
                  </a:cubicBezTo>
                  <a:cubicBezTo>
                    <a:pt x="188" y="459"/>
                    <a:pt x="538" y="736"/>
                    <a:pt x="538" y="736"/>
                  </a:cubicBezTo>
                  <a:cubicBezTo>
                    <a:pt x="538" y="736"/>
                    <a:pt x="538" y="736"/>
                    <a:pt x="538" y="736"/>
                  </a:cubicBezTo>
                  <a:cubicBezTo>
                    <a:pt x="538" y="0"/>
                    <a:pt x="538" y="0"/>
                    <a:pt x="538" y="0"/>
                  </a:cubicBezTo>
                  <a:lnTo>
                    <a:pt x="0" y="0"/>
                  </a:lnTo>
                  <a:close/>
                </a:path>
              </a:pathLst>
            </a:custGeom>
            <a:solidFill>
              <a:srgbClr val="FFDC1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46" name="Freeform 6832"/>
            <p:cNvSpPr>
              <a:spLocks/>
            </p:cNvSpPr>
            <p:nvPr/>
          </p:nvSpPr>
          <p:spPr bwMode="auto">
            <a:xfrm>
              <a:off x="3832225" y="3573463"/>
              <a:ext cx="741363" cy="1570038"/>
            </a:xfrm>
            <a:custGeom>
              <a:avLst/>
              <a:gdLst>
                <a:gd name="T0" fmla="*/ 0 w 350"/>
                <a:gd name="T1" fmla="*/ 378 h 740"/>
                <a:gd name="T2" fmla="*/ 350 w 350"/>
                <a:gd name="T3" fmla="*/ 740 h 740"/>
                <a:gd name="T4" fmla="*/ 350 w 350"/>
                <a:gd name="T5" fmla="*/ 740 h 740"/>
                <a:gd name="T6" fmla="*/ 350 w 350"/>
                <a:gd name="T7" fmla="*/ 0 h 740"/>
                <a:gd name="T8" fmla="*/ 0 w 350"/>
                <a:gd name="T9" fmla="*/ 378 h 740"/>
              </a:gdLst>
              <a:ahLst/>
              <a:cxnLst>
                <a:cxn ang="0">
                  <a:pos x="T0" y="T1"/>
                </a:cxn>
                <a:cxn ang="0">
                  <a:pos x="T2" y="T3"/>
                </a:cxn>
                <a:cxn ang="0">
                  <a:pos x="T4" y="T5"/>
                </a:cxn>
                <a:cxn ang="0">
                  <a:pos x="T6" y="T7"/>
                </a:cxn>
                <a:cxn ang="0">
                  <a:pos x="T8" y="T9"/>
                </a:cxn>
              </a:cxnLst>
              <a:rect l="0" t="0" r="r" b="b"/>
              <a:pathLst>
                <a:path w="350" h="740">
                  <a:moveTo>
                    <a:pt x="0" y="378"/>
                  </a:moveTo>
                  <a:cubicBezTo>
                    <a:pt x="156" y="586"/>
                    <a:pt x="350" y="740"/>
                    <a:pt x="350" y="740"/>
                  </a:cubicBezTo>
                  <a:cubicBezTo>
                    <a:pt x="350" y="740"/>
                    <a:pt x="350" y="740"/>
                    <a:pt x="350" y="740"/>
                  </a:cubicBezTo>
                  <a:cubicBezTo>
                    <a:pt x="350" y="0"/>
                    <a:pt x="350" y="0"/>
                    <a:pt x="350" y="0"/>
                  </a:cubicBezTo>
                  <a:cubicBezTo>
                    <a:pt x="231" y="117"/>
                    <a:pt x="114" y="256"/>
                    <a:pt x="0" y="378"/>
                  </a:cubicBezTo>
                  <a:close/>
                </a:path>
              </a:pathLst>
            </a:custGeom>
            <a:solidFill>
              <a:srgbClr val="EDC8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47" name="Freeform 6833"/>
            <p:cNvSpPr>
              <a:spLocks/>
            </p:cNvSpPr>
            <p:nvPr/>
          </p:nvSpPr>
          <p:spPr bwMode="auto">
            <a:xfrm>
              <a:off x="4573588" y="3581400"/>
              <a:ext cx="1141413" cy="1562100"/>
            </a:xfrm>
            <a:custGeom>
              <a:avLst/>
              <a:gdLst>
                <a:gd name="T0" fmla="*/ 0 w 538"/>
                <a:gd name="T1" fmla="*/ 0 h 736"/>
                <a:gd name="T2" fmla="*/ 0 w 538"/>
                <a:gd name="T3" fmla="*/ 736 h 736"/>
                <a:gd name="T4" fmla="*/ 488 w 538"/>
                <a:gd name="T5" fmla="*/ 144 h 736"/>
                <a:gd name="T6" fmla="*/ 538 w 538"/>
                <a:gd name="T7" fmla="*/ 0 h 736"/>
                <a:gd name="T8" fmla="*/ 0 w 538"/>
                <a:gd name="T9" fmla="*/ 0 h 736"/>
              </a:gdLst>
              <a:ahLst/>
              <a:cxnLst>
                <a:cxn ang="0">
                  <a:pos x="T0" y="T1"/>
                </a:cxn>
                <a:cxn ang="0">
                  <a:pos x="T2" y="T3"/>
                </a:cxn>
                <a:cxn ang="0">
                  <a:pos x="T4" y="T5"/>
                </a:cxn>
                <a:cxn ang="0">
                  <a:pos x="T6" y="T7"/>
                </a:cxn>
                <a:cxn ang="0">
                  <a:pos x="T8" y="T9"/>
                </a:cxn>
              </a:cxnLst>
              <a:rect l="0" t="0" r="r" b="b"/>
              <a:pathLst>
                <a:path w="538" h="736">
                  <a:moveTo>
                    <a:pt x="0" y="0"/>
                  </a:moveTo>
                  <a:cubicBezTo>
                    <a:pt x="0" y="736"/>
                    <a:pt x="0" y="736"/>
                    <a:pt x="0" y="736"/>
                  </a:cubicBezTo>
                  <a:cubicBezTo>
                    <a:pt x="14" y="725"/>
                    <a:pt x="353" y="452"/>
                    <a:pt x="488" y="144"/>
                  </a:cubicBezTo>
                  <a:cubicBezTo>
                    <a:pt x="510" y="94"/>
                    <a:pt x="527" y="46"/>
                    <a:pt x="538" y="0"/>
                  </a:cubicBezTo>
                  <a:lnTo>
                    <a:pt x="0" y="0"/>
                  </a:lnTo>
                  <a:close/>
                </a:path>
              </a:pathLst>
            </a:custGeom>
            <a:solidFill>
              <a:srgbClr val="8EB0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80" name="Freeform 6834"/>
            <p:cNvSpPr>
              <a:spLocks/>
            </p:cNvSpPr>
            <p:nvPr/>
          </p:nvSpPr>
          <p:spPr bwMode="auto">
            <a:xfrm>
              <a:off x="4573588" y="3581400"/>
              <a:ext cx="792163" cy="1562100"/>
            </a:xfrm>
            <a:custGeom>
              <a:avLst/>
              <a:gdLst>
                <a:gd name="T0" fmla="*/ 0 w 373"/>
                <a:gd name="T1" fmla="*/ 0 h 736"/>
                <a:gd name="T2" fmla="*/ 0 w 373"/>
                <a:gd name="T3" fmla="*/ 736 h 736"/>
                <a:gd name="T4" fmla="*/ 373 w 373"/>
                <a:gd name="T5" fmla="*/ 342 h 736"/>
                <a:gd name="T6" fmla="*/ 0 w 373"/>
                <a:gd name="T7" fmla="*/ 0 h 736"/>
              </a:gdLst>
              <a:ahLst/>
              <a:cxnLst>
                <a:cxn ang="0">
                  <a:pos x="T0" y="T1"/>
                </a:cxn>
                <a:cxn ang="0">
                  <a:pos x="T2" y="T3"/>
                </a:cxn>
                <a:cxn ang="0">
                  <a:pos x="T4" y="T5"/>
                </a:cxn>
                <a:cxn ang="0">
                  <a:pos x="T6" y="T7"/>
                </a:cxn>
              </a:cxnLst>
              <a:rect l="0" t="0" r="r" b="b"/>
              <a:pathLst>
                <a:path w="373" h="736">
                  <a:moveTo>
                    <a:pt x="0" y="0"/>
                  </a:moveTo>
                  <a:cubicBezTo>
                    <a:pt x="0" y="736"/>
                    <a:pt x="0" y="736"/>
                    <a:pt x="0" y="736"/>
                  </a:cubicBezTo>
                  <a:cubicBezTo>
                    <a:pt x="9" y="729"/>
                    <a:pt x="243" y="521"/>
                    <a:pt x="373" y="342"/>
                  </a:cubicBezTo>
                  <a:cubicBezTo>
                    <a:pt x="330" y="280"/>
                    <a:pt x="0" y="0"/>
                    <a:pt x="0" y="0"/>
                  </a:cubicBezTo>
                  <a:close/>
                </a:path>
              </a:pathLst>
            </a:custGeom>
            <a:solidFill>
              <a:srgbClr val="89A8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81" name="Freeform 6835"/>
            <p:cNvSpPr>
              <a:spLocks/>
            </p:cNvSpPr>
            <p:nvPr/>
          </p:nvSpPr>
          <p:spPr bwMode="auto">
            <a:xfrm>
              <a:off x="3302000" y="2039938"/>
              <a:ext cx="1271588" cy="1876425"/>
            </a:xfrm>
            <a:custGeom>
              <a:avLst/>
              <a:gdLst>
                <a:gd name="T0" fmla="*/ 600 w 600"/>
                <a:gd name="T1" fmla="*/ 0 h 885"/>
                <a:gd name="T2" fmla="*/ 600 w 600"/>
                <a:gd name="T3" fmla="*/ 0 h 885"/>
                <a:gd name="T4" fmla="*/ 599 w 600"/>
                <a:gd name="T5" fmla="*/ 0 h 885"/>
                <a:gd name="T6" fmla="*/ 599 w 600"/>
                <a:gd name="T7" fmla="*/ 0 h 885"/>
                <a:gd name="T8" fmla="*/ 202 w 600"/>
                <a:gd name="T9" fmla="*/ 160 h 885"/>
                <a:gd name="T10" fmla="*/ 62 w 600"/>
                <a:gd name="T11" fmla="*/ 727 h 885"/>
                <a:gd name="T12" fmla="*/ 257 w 600"/>
                <a:gd name="T13" fmla="*/ 727 h 885"/>
                <a:gd name="T14" fmla="*/ 243 w 600"/>
                <a:gd name="T15" fmla="*/ 779 h 885"/>
                <a:gd name="T16" fmla="*/ 350 w 600"/>
                <a:gd name="T17" fmla="*/ 885 h 885"/>
                <a:gd name="T18" fmla="*/ 456 w 600"/>
                <a:gd name="T19" fmla="*/ 779 h 885"/>
                <a:gd name="T20" fmla="*/ 442 w 600"/>
                <a:gd name="T21" fmla="*/ 727 h 885"/>
                <a:gd name="T22" fmla="*/ 600 w 600"/>
                <a:gd name="T23" fmla="*/ 727 h 885"/>
                <a:gd name="T24" fmla="*/ 600 w 600"/>
                <a:gd name="T25" fmla="*/ 0 h 8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00" h="885">
                  <a:moveTo>
                    <a:pt x="600" y="0"/>
                  </a:moveTo>
                  <a:cubicBezTo>
                    <a:pt x="600" y="0"/>
                    <a:pt x="600" y="0"/>
                    <a:pt x="600" y="0"/>
                  </a:cubicBezTo>
                  <a:cubicBezTo>
                    <a:pt x="599" y="0"/>
                    <a:pt x="599" y="0"/>
                    <a:pt x="599" y="0"/>
                  </a:cubicBezTo>
                  <a:cubicBezTo>
                    <a:pt x="599" y="0"/>
                    <a:pt x="599" y="0"/>
                    <a:pt x="599" y="0"/>
                  </a:cubicBezTo>
                  <a:cubicBezTo>
                    <a:pt x="544" y="0"/>
                    <a:pt x="343" y="11"/>
                    <a:pt x="202" y="160"/>
                  </a:cubicBezTo>
                  <a:cubicBezTo>
                    <a:pt x="79" y="291"/>
                    <a:pt x="0" y="482"/>
                    <a:pt x="62" y="727"/>
                  </a:cubicBezTo>
                  <a:cubicBezTo>
                    <a:pt x="257" y="727"/>
                    <a:pt x="257" y="727"/>
                    <a:pt x="257" y="727"/>
                  </a:cubicBezTo>
                  <a:cubicBezTo>
                    <a:pt x="248" y="743"/>
                    <a:pt x="243" y="760"/>
                    <a:pt x="243" y="779"/>
                  </a:cubicBezTo>
                  <a:cubicBezTo>
                    <a:pt x="243" y="838"/>
                    <a:pt x="291" y="885"/>
                    <a:pt x="350" y="885"/>
                  </a:cubicBezTo>
                  <a:cubicBezTo>
                    <a:pt x="408" y="885"/>
                    <a:pt x="456" y="838"/>
                    <a:pt x="456" y="779"/>
                  </a:cubicBezTo>
                  <a:cubicBezTo>
                    <a:pt x="456" y="760"/>
                    <a:pt x="451" y="743"/>
                    <a:pt x="442" y="727"/>
                  </a:cubicBezTo>
                  <a:cubicBezTo>
                    <a:pt x="600" y="727"/>
                    <a:pt x="600" y="727"/>
                    <a:pt x="600" y="727"/>
                  </a:cubicBezTo>
                  <a:lnTo>
                    <a:pt x="600" y="0"/>
                  </a:lnTo>
                  <a:close/>
                </a:path>
              </a:pathLst>
            </a:custGeom>
            <a:solidFill>
              <a:srgbClr val="E56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82" name="Freeform 6836"/>
            <p:cNvSpPr>
              <a:spLocks/>
            </p:cNvSpPr>
            <p:nvPr/>
          </p:nvSpPr>
          <p:spPr bwMode="auto">
            <a:xfrm>
              <a:off x="3524250" y="2039938"/>
              <a:ext cx="1049338" cy="1522413"/>
            </a:xfrm>
            <a:custGeom>
              <a:avLst/>
              <a:gdLst>
                <a:gd name="T0" fmla="*/ 243 w 495"/>
                <a:gd name="T1" fmla="*/ 499 h 718"/>
                <a:gd name="T2" fmla="*/ 495 w 495"/>
                <a:gd name="T3" fmla="*/ 718 h 718"/>
                <a:gd name="T4" fmla="*/ 495 w 495"/>
                <a:gd name="T5" fmla="*/ 0 h 718"/>
                <a:gd name="T6" fmla="*/ 495 w 495"/>
                <a:gd name="T7" fmla="*/ 0 h 718"/>
                <a:gd name="T8" fmla="*/ 494 w 495"/>
                <a:gd name="T9" fmla="*/ 0 h 718"/>
                <a:gd name="T10" fmla="*/ 494 w 495"/>
                <a:gd name="T11" fmla="*/ 0 h 718"/>
                <a:gd name="T12" fmla="*/ 97 w 495"/>
                <a:gd name="T13" fmla="*/ 160 h 718"/>
                <a:gd name="T14" fmla="*/ 42 w 495"/>
                <a:gd name="T15" fmla="*/ 228 h 718"/>
                <a:gd name="T16" fmla="*/ 0 w 495"/>
                <a:gd name="T17" fmla="*/ 296 h 718"/>
                <a:gd name="T18" fmla="*/ 243 w 495"/>
                <a:gd name="T19" fmla="*/ 499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95" h="718">
                  <a:moveTo>
                    <a:pt x="243" y="499"/>
                  </a:moveTo>
                  <a:cubicBezTo>
                    <a:pt x="328" y="571"/>
                    <a:pt x="412" y="644"/>
                    <a:pt x="495" y="718"/>
                  </a:cubicBezTo>
                  <a:cubicBezTo>
                    <a:pt x="495" y="0"/>
                    <a:pt x="495" y="0"/>
                    <a:pt x="495" y="0"/>
                  </a:cubicBezTo>
                  <a:cubicBezTo>
                    <a:pt x="495" y="0"/>
                    <a:pt x="495" y="0"/>
                    <a:pt x="495" y="0"/>
                  </a:cubicBezTo>
                  <a:cubicBezTo>
                    <a:pt x="494" y="0"/>
                    <a:pt x="494" y="0"/>
                    <a:pt x="494" y="0"/>
                  </a:cubicBezTo>
                  <a:cubicBezTo>
                    <a:pt x="494" y="0"/>
                    <a:pt x="494" y="0"/>
                    <a:pt x="494" y="0"/>
                  </a:cubicBezTo>
                  <a:cubicBezTo>
                    <a:pt x="439" y="0"/>
                    <a:pt x="238" y="11"/>
                    <a:pt x="97" y="160"/>
                  </a:cubicBezTo>
                  <a:cubicBezTo>
                    <a:pt x="77" y="181"/>
                    <a:pt x="59" y="204"/>
                    <a:pt x="42" y="228"/>
                  </a:cubicBezTo>
                  <a:cubicBezTo>
                    <a:pt x="26" y="249"/>
                    <a:pt x="12" y="272"/>
                    <a:pt x="0" y="296"/>
                  </a:cubicBezTo>
                  <a:cubicBezTo>
                    <a:pt x="81" y="363"/>
                    <a:pt x="162" y="431"/>
                    <a:pt x="243" y="499"/>
                  </a:cubicBezTo>
                  <a:close/>
                </a:path>
              </a:pathLst>
            </a:custGeom>
            <a:solidFill>
              <a:srgbClr val="ED76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83" name="Oval 6837"/>
            <p:cNvSpPr>
              <a:spLocks noChangeArrowheads="1"/>
            </p:cNvSpPr>
            <p:nvPr/>
          </p:nvSpPr>
          <p:spPr bwMode="auto">
            <a:xfrm>
              <a:off x="4981575" y="3246438"/>
              <a:ext cx="449263" cy="452438"/>
            </a:xfrm>
            <a:prstGeom prst="ellipse">
              <a:avLst/>
            </a:prstGeom>
            <a:solidFill>
              <a:srgbClr val="8EB0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84" name="Oval 6838"/>
            <p:cNvSpPr>
              <a:spLocks noChangeArrowheads="1"/>
            </p:cNvSpPr>
            <p:nvPr/>
          </p:nvSpPr>
          <p:spPr bwMode="auto">
            <a:xfrm>
              <a:off x="4441825" y="4173538"/>
              <a:ext cx="450850" cy="452438"/>
            </a:xfrm>
            <a:prstGeom prst="ellipse">
              <a:avLst/>
            </a:prstGeom>
            <a:solidFill>
              <a:srgbClr val="EDC8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85" name="Oval 6839"/>
            <p:cNvSpPr>
              <a:spLocks noChangeArrowheads="1"/>
            </p:cNvSpPr>
            <p:nvPr/>
          </p:nvSpPr>
          <p:spPr bwMode="auto">
            <a:xfrm>
              <a:off x="4235450" y="2528888"/>
              <a:ext cx="449263" cy="450850"/>
            </a:xfrm>
            <a:prstGeom prst="ellipse">
              <a:avLst/>
            </a:prstGeom>
            <a:solidFill>
              <a:srgbClr val="00A8D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86" name="Rectangle 6840"/>
            <p:cNvSpPr>
              <a:spLocks noChangeArrowheads="1"/>
            </p:cNvSpPr>
            <p:nvPr/>
          </p:nvSpPr>
          <p:spPr bwMode="auto">
            <a:xfrm>
              <a:off x="3659188" y="2824163"/>
              <a:ext cx="6731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500" b="0" i="0" u="none" strike="noStrike" cap="none" normalizeH="0" baseline="0" smtClean="0">
                  <a:ln>
                    <a:noFill/>
                  </a:ln>
                  <a:solidFill>
                    <a:srgbClr val="FFFFFF"/>
                  </a:solidFill>
                  <a:effectLst/>
                  <a:latin typeface="Myriad Pro" panose="020B0503030403020204" pitchFamily="34" charset="0"/>
                </a:rPr>
                <a:t>01</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8087" name="Rectangle 6841"/>
            <p:cNvSpPr>
              <a:spLocks noChangeArrowheads="1"/>
            </p:cNvSpPr>
            <p:nvPr/>
          </p:nvSpPr>
          <p:spPr bwMode="auto">
            <a:xfrm>
              <a:off x="4911725" y="2492375"/>
              <a:ext cx="6731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500" b="0" i="0" u="none" strike="noStrike" cap="none" normalizeH="0" baseline="0" smtClean="0">
                  <a:ln>
                    <a:noFill/>
                  </a:ln>
                  <a:solidFill>
                    <a:srgbClr val="FFFFFF"/>
                  </a:solidFill>
                  <a:effectLst/>
                  <a:latin typeface="Myriad Pro" panose="020B0503030403020204" pitchFamily="34" charset="0"/>
                </a:rPr>
                <a:t>02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8088" name="Rectangle 6842"/>
            <p:cNvSpPr>
              <a:spLocks noChangeArrowheads="1"/>
            </p:cNvSpPr>
            <p:nvPr/>
          </p:nvSpPr>
          <p:spPr bwMode="auto">
            <a:xfrm>
              <a:off x="3913188" y="4005263"/>
              <a:ext cx="6715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500" b="0" i="0" u="none" strike="noStrike" cap="none" normalizeH="0" baseline="0" smtClean="0">
                  <a:ln>
                    <a:noFill/>
                  </a:ln>
                  <a:solidFill>
                    <a:srgbClr val="FFFFFF"/>
                  </a:solidFill>
                  <a:effectLst/>
                  <a:latin typeface="Myriad Pro" panose="020B0503030403020204" pitchFamily="34" charset="0"/>
                </a:rPr>
                <a:t>03</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8089" name="Rectangle 6843"/>
            <p:cNvSpPr>
              <a:spLocks noChangeArrowheads="1"/>
            </p:cNvSpPr>
            <p:nvPr/>
          </p:nvSpPr>
          <p:spPr bwMode="auto">
            <a:xfrm>
              <a:off x="4849813" y="3640138"/>
              <a:ext cx="6715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500" b="0" i="0" u="none" strike="noStrike" cap="none" normalizeH="0" baseline="0" smtClean="0">
                  <a:ln>
                    <a:noFill/>
                  </a:ln>
                  <a:solidFill>
                    <a:srgbClr val="FFFFFF"/>
                  </a:solidFill>
                  <a:effectLst/>
                  <a:latin typeface="Myriad Pro" panose="020B0503030403020204" pitchFamily="34" charset="0"/>
                </a:rPr>
                <a:t>04</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8099" name="Freeform 6847"/>
            <p:cNvSpPr>
              <a:spLocks/>
            </p:cNvSpPr>
            <p:nvPr/>
          </p:nvSpPr>
          <p:spPr bwMode="auto">
            <a:xfrm>
              <a:off x="5575300" y="4283776"/>
              <a:ext cx="420688" cy="199324"/>
            </a:xfrm>
            <a:custGeom>
              <a:avLst/>
              <a:gdLst>
                <a:gd name="T0" fmla="*/ 0 w 439"/>
                <a:gd name="T1" fmla="*/ 88 h 208"/>
                <a:gd name="T2" fmla="*/ 0 w 439"/>
                <a:gd name="T3" fmla="*/ 118 h 208"/>
                <a:gd name="T4" fmla="*/ 273 w 439"/>
                <a:gd name="T5" fmla="*/ 118 h 208"/>
                <a:gd name="T6" fmla="*/ 273 w 439"/>
                <a:gd name="T7" fmla="*/ 208 h 208"/>
                <a:gd name="T8" fmla="*/ 439 w 439"/>
                <a:gd name="T9" fmla="*/ 103 h 208"/>
                <a:gd name="T10" fmla="*/ 273 w 439"/>
                <a:gd name="T11" fmla="*/ 0 h 208"/>
                <a:gd name="T12" fmla="*/ 273 w 439"/>
                <a:gd name="T13" fmla="*/ 88 h 208"/>
                <a:gd name="T14" fmla="*/ 0 w 439"/>
                <a:gd name="T15" fmla="*/ 88 h 2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9" h="208">
                  <a:moveTo>
                    <a:pt x="0" y="88"/>
                  </a:moveTo>
                  <a:lnTo>
                    <a:pt x="0" y="118"/>
                  </a:lnTo>
                  <a:lnTo>
                    <a:pt x="273" y="118"/>
                  </a:lnTo>
                  <a:lnTo>
                    <a:pt x="273" y="208"/>
                  </a:lnTo>
                  <a:lnTo>
                    <a:pt x="439" y="103"/>
                  </a:lnTo>
                  <a:lnTo>
                    <a:pt x="273" y="0"/>
                  </a:lnTo>
                  <a:lnTo>
                    <a:pt x="273" y="88"/>
                  </a:lnTo>
                  <a:lnTo>
                    <a:pt x="0" y="88"/>
                  </a:lnTo>
                  <a:close/>
                </a:path>
              </a:pathLst>
            </a:custGeom>
            <a:solidFill>
              <a:srgbClr val="89A8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102" name="Freeform 6851"/>
            <p:cNvSpPr>
              <a:spLocks/>
            </p:cNvSpPr>
            <p:nvPr/>
          </p:nvSpPr>
          <p:spPr bwMode="auto">
            <a:xfrm>
              <a:off x="3098800" y="4283776"/>
              <a:ext cx="420688" cy="199324"/>
            </a:xfrm>
            <a:custGeom>
              <a:avLst/>
              <a:gdLst>
                <a:gd name="T0" fmla="*/ 439 w 439"/>
                <a:gd name="T1" fmla="*/ 88 h 208"/>
                <a:gd name="T2" fmla="*/ 439 w 439"/>
                <a:gd name="T3" fmla="*/ 118 h 208"/>
                <a:gd name="T4" fmla="*/ 165 w 439"/>
                <a:gd name="T5" fmla="*/ 118 h 208"/>
                <a:gd name="T6" fmla="*/ 165 w 439"/>
                <a:gd name="T7" fmla="*/ 208 h 208"/>
                <a:gd name="T8" fmla="*/ 0 w 439"/>
                <a:gd name="T9" fmla="*/ 103 h 208"/>
                <a:gd name="T10" fmla="*/ 165 w 439"/>
                <a:gd name="T11" fmla="*/ 0 h 208"/>
                <a:gd name="T12" fmla="*/ 165 w 439"/>
                <a:gd name="T13" fmla="*/ 88 h 208"/>
                <a:gd name="T14" fmla="*/ 439 w 439"/>
                <a:gd name="T15" fmla="*/ 88 h 2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9" h="208">
                  <a:moveTo>
                    <a:pt x="439" y="88"/>
                  </a:moveTo>
                  <a:lnTo>
                    <a:pt x="439" y="118"/>
                  </a:lnTo>
                  <a:lnTo>
                    <a:pt x="165" y="118"/>
                  </a:lnTo>
                  <a:lnTo>
                    <a:pt x="165" y="208"/>
                  </a:lnTo>
                  <a:lnTo>
                    <a:pt x="0" y="103"/>
                  </a:lnTo>
                  <a:lnTo>
                    <a:pt x="165" y="0"/>
                  </a:lnTo>
                  <a:lnTo>
                    <a:pt x="165" y="88"/>
                  </a:lnTo>
                  <a:lnTo>
                    <a:pt x="439" y="88"/>
                  </a:lnTo>
                  <a:close/>
                </a:path>
              </a:pathLst>
            </a:custGeom>
            <a:solidFill>
              <a:srgbClr val="EDC8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18103" name="Group 18102"/>
            <p:cNvGrpSpPr/>
            <p:nvPr/>
          </p:nvGrpSpPr>
          <p:grpSpPr>
            <a:xfrm>
              <a:off x="1131138" y="4206413"/>
              <a:ext cx="1828800" cy="815062"/>
              <a:chOff x="1682750" y="5297488"/>
              <a:chExt cx="1828800" cy="815062"/>
            </a:xfrm>
          </p:grpSpPr>
          <p:sp>
            <p:nvSpPr>
              <p:cNvPr id="6935" name="Rectangle 236"/>
              <p:cNvSpPr>
                <a:spLocks noChangeArrowheads="1"/>
              </p:cNvSpPr>
              <p:nvPr/>
            </p:nvSpPr>
            <p:spPr bwMode="auto">
              <a:xfrm>
                <a:off x="2495955" y="5297488"/>
                <a:ext cx="1015595" cy="34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lang="en-US" altLang="en-US" sz="2100" smtClean="0">
                    <a:solidFill>
                      <a:srgbClr val="EDC811"/>
                    </a:solidFill>
                    <a:latin typeface="+mj-lt"/>
                  </a:rPr>
                  <a:t>Ý CHÍNH</a:t>
                </a:r>
                <a:endParaRPr kumimoji="0" lang="en-US" altLang="en-US" sz="1800" i="0" u="none" strike="noStrike" cap="none" normalizeH="0" baseline="0" smtClean="0">
                  <a:ln>
                    <a:noFill/>
                  </a:ln>
                  <a:solidFill>
                    <a:srgbClr val="EDC811"/>
                  </a:solidFill>
                  <a:effectLst/>
                  <a:latin typeface="+mj-lt"/>
                </a:endParaRPr>
              </a:p>
            </p:txBody>
          </p:sp>
          <p:sp>
            <p:nvSpPr>
              <p:cNvPr id="6936" name="Rectangle 237"/>
              <p:cNvSpPr>
                <a:spLocks noChangeArrowheads="1"/>
              </p:cNvSpPr>
              <p:nvPr/>
            </p:nvSpPr>
            <p:spPr bwMode="auto">
              <a:xfrm>
                <a:off x="1682750" y="5681663"/>
                <a:ext cx="18288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lang="en-US" altLang="en-US" sz="1400" smtClean="0">
                    <a:solidFill>
                      <a:srgbClr val="434D4C"/>
                    </a:solidFill>
                    <a:latin typeface="+mj-lt"/>
                  </a:rPr>
                  <a:t>Thay thế văn bản mẫu bằng văn bản của bạn</a:t>
                </a:r>
                <a:endParaRPr kumimoji="0" lang="en-US" altLang="en-US" sz="1400" b="0" i="0" u="none" strike="noStrike" cap="none" normalizeH="0" baseline="0" smtClean="0">
                  <a:ln>
                    <a:noFill/>
                  </a:ln>
                  <a:solidFill>
                    <a:schemeClr val="tx1"/>
                  </a:solidFill>
                  <a:effectLst/>
                  <a:latin typeface="+mj-lt"/>
                </a:endParaRPr>
              </a:p>
            </p:txBody>
          </p:sp>
          <p:sp>
            <p:nvSpPr>
              <p:cNvPr id="6937" name="Rectangle 243"/>
              <p:cNvSpPr>
                <a:spLocks noChangeArrowheads="1"/>
              </p:cNvSpPr>
              <p:nvPr/>
            </p:nvSpPr>
            <p:spPr bwMode="auto">
              <a:xfrm>
                <a:off x="1774190" y="5608638"/>
                <a:ext cx="1737360" cy="7938"/>
              </a:xfrm>
              <a:prstGeom prst="rect">
                <a:avLst/>
              </a:prstGeom>
              <a:solidFill>
                <a:srgbClr val="434D4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a:endParaRPr lang="en-US">
                  <a:latin typeface="+mj-lt"/>
                </a:endParaRPr>
              </a:p>
            </p:txBody>
          </p:sp>
        </p:grpSp>
        <p:grpSp>
          <p:nvGrpSpPr>
            <p:cNvPr id="6939" name="Group 6938"/>
            <p:cNvGrpSpPr/>
            <p:nvPr/>
          </p:nvGrpSpPr>
          <p:grpSpPr>
            <a:xfrm flipH="1">
              <a:off x="6172369" y="4206413"/>
              <a:ext cx="1828800" cy="815062"/>
              <a:chOff x="1682750" y="5297488"/>
              <a:chExt cx="1828800" cy="815062"/>
            </a:xfrm>
          </p:grpSpPr>
          <p:sp>
            <p:nvSpPr>
              <p:cNvPr id="6940" name="Rectangle 236"/>
              <p:cNvSpPr>
                <a:spLocks noChangeArrowheads="1"/>
              </p:cNvSpPr>
              <p:nvPr/>
            </p:nvSpPr>
            <p:spPr bwMode="auto">
              <a:xfrm>
                <a:off x="2557763" y="5297488"/>
                <a:ext cx="953787"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lang="en-US" altLang="en-US" sz="2100" smtClean="0">
                    <a:solidFill>
                      <a:srgbClr val="8DAE27"/>
                    </a:solidFill>
                    <a:latin typeface="+mj-lt"/>
                  </a:rPr>
                  <a:t>Ý CHÍNH</a:t>
                </a:r>
                <a:endParaRPr kumimoji="0" lang="en-US" altLang="en-US" sz="1800" i="0" u="none" strike="noStrike" cap="none" normalizeH="0" baseline="0" smtClean="0">
                  <a:ln>
                    <a:noFill/>
                  </a:ln>
                  <a:solidFill>
                    <a:srgbClr val="8DAE27"/>
                  </a:solidFill>
                  <a:effectLst/>
                  <a:latin typeface="+mj-lt"/>
                </a:endParaRPr>
              </a:p>
            </p:txBody>
          </p:sp>
          <p:sp>
            <p:nvSpPr>
              <p:cNvPr id="6941" name="Rectangle 237"/>
              <p:cNvSpPr>
                <a:spLocks noChangeArrowheads="1"/>
              </p:cNvSpPr>
              <p:nvPr/>
            </p:nvSpPr>
            <p:spPr bwMode="auto">
              <a:xfrm>
                <a:off x="1682750" y="5681663"/>
                <a:ext cx="18288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lang="en-US" altLang="en-US" sz="1400" smtClean="0">
                    <a:solidFill>
                      <a:srgbClr val="434D4C"/>
                    </a:solidFill>
                    <a:latin typeface="+mj-lt"/>
                  </a:rPr>
                  <a:t>Thay thế văn bản mẫu bằng văn bản của bạn</a:t>
                </a:r>
                <a:endParaRPr kumimoji="0" lang="en-US" altLang="en-US" sz="1400" b="0" i="0" u="none" strike="noStrike" cap="none" normalizeH="0" baseline="0" smtClean="0">
                  <a:ln>
                    <a:noFill/>
                  </a:ln>
                  <a:solidFill>
                    <a:schemeClr val="tx1"/>
                  </a:solidFill>
                  <a:effectLst/>
                  <a:latin typeface="+mj-lt"/>
                </a:endParaRPr>
              </a:p>
            </p:txBody>
          </p:sp>
          <p:sp>
            <p:nvSpPr>
              <p:cNvPr id="6942" name="Rectangle 243"/>
              <p:cNvSpPr>
                <a:spLocks noChangeArrowheads="1"/>
              </p:cNvSpPr>
              <p:nvPr/>
            </p:nvSpPr>
            <p:spPr bwMode="auto">
              <a:xfrm>
                <a:off x="1774190" y="5608638"/>
                <a:ext cx="1737360" cy="7938"/>
              </a:xfrm>
              <a:prstGeom prst="rect">
                <a:avLst/>
              </a:prstGeom>
              <a:solidFill>
                <a:srgbClr val="434D4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a:endParaRPr lang="en-US">
                  <a:latin typeface="+mj-lt"/>
                </a:endParaRPr>
              </a:p>
            </p:txBody>
          </p:sp>
        </p:grpSp>
        <p:grpSp>
          <p:nvGrpSpPr>
            <p:cNvPr id="6943" name="Group 6942"/>
            <p:cNvGrpSpPr/>
            <p:nvPr/>
          </p:nvGrpSpPr>
          <p:grpSpPr>
            <a:xfrm>
              <a:off x="1222578" y="1824160"/>
              <a:ext cx="1828800" cy="815062"/>
              <a:chOff x="1774190" y="5297488"/>
              <a:chExt cx="1828800" cy="815062"/>
            </a:xfrm>
          </p:grpSpPr>
          <p:sp>
            <p:nvSpPr>
              <p:cNvPr id="6944" name="Rectangle 236"/>
              <p:cNvSpPr>
                <a:spLocks noChangeArrowheads="1"/>
              </p:cNvSpPr>
              <p:nvPr/>
            </p:nvSpPr>
            <p:spPr bwMode="auto">
              <a:xfrm>
                <a:off x="1774190" y="5297488"/>
                <a:ext cx="1015595" cy="34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lang="en-US" altLang="en-US" sz="2100" smtClean="0">
                    <a:solidFill>
                      <a:srgbClr val="EF7539"/>
                    </a:solidFill>
                    <a:latin typeface="+mj-lt"/>
                  </a:rPr>
                  <a:t>Ý CHÍNH</a:t>
                </a:r>
                <a:endParaRPr kumimoji="0" lang="en-US" altLang="en-US" sz="1800" i="0" u="none" strike="noStrike" cap="none" normalizeH="0" baseline="0" smtClean="0">
                  <a:ln>
                    <a:noFill/>
                  </a:ln>
                  <a:solidFill>
                    <a:srgbClr val="EF7539"/>
                  </a:solidFill>
                  <a:effectLst/>
                  <a:latin typeface="+mj-lt"/>
                </a:endParaRPr>
              </a:p>
            </p:txBody>
          </p:sp>
          <p:sp>
            <p:nvSpPr>
              <p:cNvPr id="6945" name="Rectangle 237"/>
              <p:cNvSpPr>
                <a:spLocks noChangeArrowheads="1"/>
              </p:cNvSpPr>
              <p:nvPr/>
            </p:nvSpPr>
            <p:spPr bwMode="auto">
              <a:xfrm>
                <a:off x="1774190" y="5681663"/>
                <a:ext cx="18288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lang="en-US" altLang="en-US" sz="1400" smtClean="0">
                    <a:solidFill>
                      <a:srgbClr val="434D4C"/>
                    </a:solidFill>
                    <a:latin typeface="+mj-lt"/>
                  </a:rPr>
                  <a:t>Thay thế văn bản mẫu bằng văn bản của bạn</a:t>
                </a:r>
                <a:endParaRPr kumimoji="0" lang="en-US" altLang="en-US" sz="1400" b="0" i="0" u="none" strike="noStrike" cap="none" normalizeH="0" baseline="0" smtClean="0">
                  <a:ln>
                    <a:noFill/>
                  </a:ln>
                  <a:solidFill>
                    <a:schemeClr val="tx1"/>
                  </a:solidFill>
                  <a:effectLst/>
                  <a:latin typeface="+mj-lt"/>
                </a:endParaRPr>
              </a:p>
            </p:txBody>
          </p:sp>
          <p:sp>
            <p:nvSpPr>
              <p:cNvPr id="6946" name="Rectangle 243"/>
              <p:cNvSpPr>
                <a:spLocks noChangeArrowheads="1"/>
              </p:cNvSpPr>
              <p:nvPr/>
            </p:nvSpPr>
            <p:spPr bwMode="auto">
              <a:xfrm>
                <a:off x="1774190" y="5608638"/>
                <a:ext cx="1737360" cy="7938"/>
              </a:xfrm>
              <a:prstGeom prst="rect">
                <a:avLst/>
              </a:prstGeom>
              <a:solidFill>
                <a:srgbClr val="434D4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a:endParaRPr lang="en-US">
                  <a:latin typeface="+mj-lt"/>
                </a:endParaRPr>
              </a:p>
            </p:txBody>
          </p:sp>
        </p:grpSp>
        <p:grpSp>
          <p:nvGrpSpPr>
            <p:cNvPr id="6947" name="Group 6946"/>
            <p:cNvGrpSpPr/>
            <p:nvPr/>
          </p:nvGrpSpPr>
          <p:grpSpPr>
            <a:xfrm flipH="1">
              <a:off x="6172369" y="1824160"/>
              <a:ext cx="1828800" cy="815062"/>
              <a:chOff x="1682750" y="5297488"/>
              <a:chExt cx="1828800" cy="815062"/>
            </a:xfrm>
          </p:grpSpPr>
          <p:sp>
            <p:nvSpPr>
              <p:cNvPr id="6948" name="Rectangle 236"/>
              <p:cNvSpPr>
                <a:spLocks noChangeArrowheads="1"/>
              </p:cNvSpPr>
              <p:nvPr/>
            </p:nvSpPr>
            <p:spPr bwMode="auto">
              <a:xfrm>
                <a:off x="1682750" y="5297488"/>
                <a:ext cx="953787"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lang="en-US" altLang="en-US" sz="2100" smtClean="0">
                    <a:solidFill>
                      <a:srgbClr val="00AAD8"/>
                    </a:solidFill>
                    <a:latin typeface="+mj-lt"/>
                  </a:rPr>
                  <a:t>Ý CHÍNH</a:t>
                </a:r>
                <a:endParaRPr kumimoji="0" lang="en-US" altLang="en-US" sz="1800" i="0" u="none" strike="noStrike" cap="none" normalizeH="0" baseline="0" smtClean="0">
                  <a:ln>
                    <a:noFill/>
                  </a:ln>
                  <a:solidFill>
                    <a:srgbClr val="00AAD8"/>
                  </a:solidFill>
                  <a:effectLst/>
                  <a:latin typeface="+mj-lt"/>
                </a:endParaRPr>
              </a:p>
            </p:txBody>
          </p:sp>
          <p:sp>
            <p:nvSpPr>
              <p:cNvPr id="6949" name="Rectangle 237"/>
              <p:cNvSpPr>
                <a:spLocks noChangeArrowheads="1"/>
              </p:cNvSpPr>
              <p:nvPr/>
            </p:nvSpPr>
            <p:spPr bwMode="auto">
              <a:xfrm>
                <a:off x="1682750" y="5681663"/>
                <a:ext cx="18288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lang="en-US" altLang="en-US" sz="1400" smtClean="0">
                    <a:solidFill>
                      <a:srgbClr val="434D4C"/>
                    </a:solidFill>
                    <a:latin typeface="+mj-lt"/>
                  </a:rPr>
                  <a:t>Thay thế văn bản mẫu bằng văn bản của bạn</a:t>
                </a:r>
                <a:endParaRPr kumimoji="0" lang="en-US" altLang="en-US" sz="1400" b="0" i="0" u="none" strike="noStrike" cap="none" normalizeH="0" baseline="0" smtClean="0">
                  <a:ln>
                    <a:noFill/>
                  </a:ln>
                  <a:solidFill>
                    <a:schemeClr val="tx1"/>
                  </a:solidFill>
                  <a:effectLst/>
                  <a:latin typeface="+mj-lt"/>
                </a:endParaRPr>
              </a:p>
            </p:txBody>
          </p:sp>
          <p:sp>
            <p:nvSpPr>
              <p:cNvPr id="6950" name="Rectangle 243"/>
              <p:cNvSpPr>
                <a:spLocks noChangeArrowheads="1"/>
              </p:cNvSpPr>
              <p:nvPr/>
            </p:nvSpPr>
            <p:spPr bwMode="auto">
              <a:xfrm>
                <a:off x="1682750" y="5608638"/>
                <a:ext cx="1737360" cy="7938"/>
              </a:xfrm>
              <a:prstGeom prst="rect">
                <a:avLst/>
              </a:prstGeom>
              <a:solidFill>
                <a:srgbClr val="434D4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a:endParaRPr lang="en-US">
                  <a:latin typeface="+mj-lt"/>
                </a:endParaRPr>
              </a:p>
            </p:txBody>
          </p:sp>
        </p:grpSp>
        <p:grpSp>
          <p:nvGrpSpPr>
            <p:cNvPr id="6951" name="Group 6950"/>
            <p:cNvGrpSpPr/>
            <p:nvPr/>
          </p:nvGrpSpPr>
          <p:grpSpPr>
            <a:xfrm flipH="1">
              <a:off x="3644484" y="5866520"/>
              <a:ext cx="1828800" cy="815062"/>
              <a:chOff x="1682750" y="5297488"/>
              <a:chExt cx="1828800" cy="815062"/>
            </a:xfrm>
          </p:grpSpPr>
          <p:sp>
            <p:nvSpPr>
              <p:cNvPr id="6952" name="Rectangle 236"/>
              <p:cNvSpPr>
                <a:spLocks noChangeArrowheads="1"/>
              </p:cNvSpPr>
              <p:nvPr/>
            </p:nvSpPr>
            <p:spPr bwMode="auto">
              <a:xfrm>
                <a:off x="2120256" y="5297488"/>
                <a:ext cx="953787"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2100" smtClean="0">
                    <a:solidFill>
                      <a:srgbClr val="00AAD8"/>
                    </a:solidFill>
                    <a:latin typeface="+mj-lt"/>
                  </a:rPr>
                  <a:t>Ý CHÍNH</a:t>
                </a:r>
                <a:endParaRPr kumimoji="0" lang="en-US" altLang="en-US" sz="1800" i="0" u="none" strike="noStrike" cap="none" normalizeH="0" baseline="0" smtClean="0">
                  <a:ln>
                    <a:noFill/>
                  </a:ln>
                  <a:solidFill>
                    <a:srgbClr val="00AAD8"/>
                  </a:solidFill>
                  <a:effectLst/>
                  <a:latin typeface="+mj-lt"/>
                </a:endParaRPr>
              </a:p>
            </p:txBody>
          </p:sp>
          <p:sp>
            <p:nvSpPr>
              <p:cNvPr id="6953" name="Rectangle 237"/>
              <p:cNvSpPr>
                <a:spLocks noChangeArrowheads="1"/>
              </p:cNvSpPr>
              <p:nvPr/>
            </p:nvSpPr>
            <p:spPr bwMode="auto">
              <a:xfrm>
                <a:off x="1682750" y="5681663"/>
                <a:ext cx="18288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400" smtClean="0">
                    <a:solidFill>
                      <a:srgbClr val="434D4C"/>
                    </a:solidFill>
                    <a:latin typeface="+mj-lt"/>
                  </a:rPr>
                  <a:t>Thay thế văn bản mẫu bằng văn bản của bạn</a:t>
                </a:r>
                <a:endParaRPr kumimoji="0" lang="en-US" altLang="en-US" sz="1400" b="0" i="0" u="none" strike="noStrike" cap="none" normalizeH="0" baseline="0" smtClean="0">
                  <a:ln>
                    <a:noFill/>
                  </a:ln>
                  <a:solidFill>
                    <a:schemeClr val="tx1"/>
                  </a:solidFill>
                  <a:effectLst/>
                  <a:latin typeface="+mj-lt"/>
                </a:endParaRPr>
              </a:p>
            </p:txBody>
          </p:sp>
          <p:sp>
            <p:nvSpPr>
              <p:cNvPr id="6954" name="Rectangle 243"/>
              <p:cNvSpPr>
                <a:spLocks noChangeArrowheads="1"/>
              </p:cNvSpPr>
              <p:nvPr/>
            </p:nvSpPr>
            <p:spPr bwMode="auto">
              <a:xfrm>
                <a:off x="1728470" y="5608638"/>
                <a:ext cx="1737360" cy="7938"/>
              </a:xfrm>
              <a:prstGeom prst="rect">
                <a:avLst/>
              </a:prstGeom>
              <a:solidFill>
                <a:srgbClr val="434D4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a:endParaRPr lang="en-US">
                  <a:latin typeface="+mj-lt"/>
                </a:endParaRPr>
              </a:p>
            </p:txBody>
          </p:sp>
        </p:grpSp>
        <p:sp>
          <p:nvSpPr>
            <p:cNvPr id="18039" name="Freeform 6824"/>
            <p:cNvSpPr>
              <a:spLocks/>
            </p:cNvSpPr>
            <p:nvPr/>
          </p:nvSpPr>
          <p:spPr bwMode="auto">
            <a:xfrm>
              <a:off x="4457700" y="5410545"/>
              <a:ext cx="190500" cy="402980"/>
            </a:xfrm>
            <a:custGeom>
              <a:avLst/>
              <a:gdLst>
                <a:gd name="T0" fmla="*/ 120 w 208"/>
                <a:gd name="T1" fmla="*/ 0 h 440"/>
                <a:gd name="T2" fmla="*/ 91 w 208"/>
                <a:gd name="T3" fmla="*/ 0 h 440"/>
                <a:gd name="T4" fmla="*/ 91 w 208"/>
                <a:gd name="T5" fmla="*/ 272 h 440"/>
                <a:gd name="T6" fmla="*/ 0 w 208"/>
                <a:gd name="T7" fmla="*/ 272 h 440"/>
                <a:gd name="T8" fmla="*/ 105 w 208"/>
                <a:gd name="T9" fmla="*/ 440 h 440"/>
                <a:gd name="T10" fmla="*/ 208 w 208"/>
                <a:gd name="T11" fmla="*/ 272 h 440"/>
                <a:gd name="T12" fmla="*/ 120 w 208"/>
                <a:gd name="T13" fmla="*/ 272 h 440"/>
                <a:gd name="T14" fmla="*/ 120 w 208"/>
                <a:gd name="T15" fmla="*/ 0 h 4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8" h="440">
                  <a:moveTo>
                    <a:pt x="120" y="0"/>
                  </a:moveTo>
                  <a:lnTo>
                    <a:pt x="91" y="0"/>
                  </a:lnTo>
                  <a:lnTo>
                    <a:pt x="91" y="272"/>
                  </a:lnTo>
                  <a:lnTo>
                    <a:pt x="0" y="272"/>
                  </a:lnTo>
                  <a:lnTo>
                    <a:pt x="105" y="440"/>
                  </a:lnTo>
                  <a:lnTo>
                    <a:pt x="208" y="272"/>
                  </a:lnTo>
                  <a:lnTo>
                    <a:pt x="120" y="272"/>
                  </a:lnTo>
                  <a:lnTo>
                    <a:pt x="120" y="0"/>
                  </a:lnTo>
                  <a:close/>
                </a:path>
              </a:pathLst>
            </a:custGeom>
            <a:solidFill>
              <a:srgbClr val="00AAD8"/>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6955" name="Group 6954"/>
            <p:cNvGrpSpPr/>
            <p:nvPr/>
          </p:nvGrpSpPr>
          <p:grpSpPr>
            <a:xfrm flipH="1">
              <a:off x="3644484" y="644814"/>
              <a:ext cx="1828800" cy="815062"/>
              <a:chOff x="1682750" y="5297488"/>
              <a:chExt cx="1828800" cy="815062"/>
            </a:xfrm>
          </p:grpSpPr>
          <p:sp>
            <p:nvSpPr>
              <p:cNvPr id="6956" name="Rectangle 236"/>
              <p:cNvSpPr>
                <a:spLocks noChangeArrowheads="1"/>
              </p:cNvSpPr>
              <p:nvPr/>
            </p:nvSpPr>
            <p:spPr bwMode="auto">
              <a:xfrm>
                <a:off x="2120256" y="5297488"/>
                <a:ext cx="953787"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2100" smtClean="0">
                    <a:solidFill>
                      <a:srgbClr val="8DAE27"/>
                    </a:solidFill>
                    <a:latin typeface="+mj-lt"/>
                  </a:rPr>
                  <a:t>Ý CHÍNH</a:t>
                </a:r>
                <a:endParaRPr kumimoji="0" lang="en-US" altLang="en-US" sz="1800" i="0" u="none" strike="noStrike" cap="none" normalizeH="0" baseline="0" smtClean="0">
                  <a:ln>
                    <a:noFill/>
                  </a:ln>
                  <a:solidFill>
                    <a:srgbClr val="8DAE27"/>
                  </a:solidFill>
                  <a:effectLst/>
                  <a:latin typeface="+mj-lt"/>
                </a:endParaRPr>
              </a:p>
            </p:txBody>
          </p:sp>
          <p:sp>
            <p:nvSpPr>
              <p:cNvPr id="6957" name="Rectangle 237"/>
              <p:cNvSpPr>
                <a:spLocks noChangeArrowheads="1"/>
              </p:cNvSpPr>
              <p:nvPr/>
            </p:nvSpPr>
            <p:spPr bwMode="auto">
              <a:xfrm>
                <a:off x="1682750" y="5681663"/>
                <a:ext cx="18288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400" smtClean="0">
                    <a:solidFill>
                      <a:srgbClr val="434D4C"/>
                    </a:solidFill>
                    <a:latin typeface="+mj-lt"/>
                  </a:rPr>
                  <a:t>Thay thế văn bản mẫu bằng văn bản của bạn</a:t>
                </a:r>
                <a:endParaRPr kumimoji="0" lang="en-US" altLang="en-US" sz="1400" b="0" i="0" u="none" strike="noStrike" cap="none" normalizeH="0" baseline="0" smtClean="0">
                  <a:ln>
                    <a:noFill/>
                  </a:ln>
                  <a:solidFill>
                    <a:schemeClr val="tx1"/>
                  </a:solidFill>
                  <a:effectLst/>
                  <a:latin typeface="+mj-lt"/>
                </a:endParaRPr>
              </a:p>
            </p:txBody>
          </p:sp>
          <p:sp>
            <p:nvSpPr>
              <p:cNvPr id="6958" name="Rectangle 243"/>
              <p:cNvSpPr>
                <a:spLocks noChangeArrowheads="1"/>
              </p:cNvSpPr>
              <p:nvPr/>
            </p:nvSpPr>
            <p:spPr bwMode="auto">
              <a:xfrm>
                <a:off x="1728470" y="5608638"/>
                <a:ext cx="1737360" cy="7938"/>
              </a:xfrm>
              <a:prstGeom prst="rect">
                <a:avLst/>
              </a:prstGeom>
              <a:solidFill>
                <a:srgbClr val="434D4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a:endParaRPr lang="en-US">
                  <a:latin typeface="+mj-lt"/>
                </a:endParaRPr>
              </a:p>
            </p:txBody>
          </p:sp>
        </p:grpSp>
      </p:grpSp>
      <p:grpSp>
        <p:nvGrpSpPr>
          <p:cNvPr id="55" name="Group 1"/>
          <p:cNvGrpSpPr/>
          <p:nvPr/>
        </p:nvGrpSpPr>
        <p:grpSpPr>
          <a:xfrm>
            <a:off x="383903" y="6611779"/>
            <a:ext cx="8376194" cy="246221"/>
            <a:chOff x="383903" y="6277690"/>
            <a:chExt cx="8376194" cy="246221"/>
          </a:xfrm>
        </p:grpSpPr>
        <p:sp>
          <p:nvSpPr>
            <p:cNvPr id="56" name="Rectangle 55"/>
            <p:cNvSpPr/>
            <p:nvPr/>
          </p:nvSpPr>
          <p:spPr>
            <a:xfrm>
              <a:off x="383903" y="6277690"/>
              <a:ext cx="4907280" cy="246221"/>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00">
                  <a:latin typeface="Arial" panose="020B0604020202020204" pitchFamily="34" charset="0"/>
                  <a:cs typeface="Arial" panose="020B0604020202020204" pitchFamily="34" charset="0"/>
                </a:rPr>
                <a:t>Đ</a:t>
              </a:r>
              <a:r>
                <a:rPr lang="en-US" sz="1000" smtClean="0">
                  <a:latin typeface="Arial" panose="020B0604020202020204" pitchFamily="34" charset="0"/>
                  <a:cs typeface="Arial" panose="020B0604020202020204" pitchFamily="34" charset="0"/>
                </a:rPr>
                <a:t>ặt </a:t>
              </a:r>
              <a:r>
                <a:rPr lang="en-US" sz="1000">
                  <a:latin typeface="Arial" panose="020B0604020202020204" pitchFamily="34" charset="0"/>
                  <a:cs typeface="Arial" panose="020B0604020202020204" pitchFamily="34" charset="0"/>
                </a:rPr>
                <a:t>mua mẫu </a:t>
              </a:r>
              <a:r>
                <a:rPr lang="en-US" sz="1000" smtClean="0">
                  <a:latin typeface="Arial" panose="020B0604020202020204" pitchFamily="34" charset="0"/>
                  <a:cs typeface="Arial" panose="020B0604020202020204" pitchFamily="34" charset="0"/>
                </a:rPr>
                <a:t>đầy đủ tại </a:t>
              </a:r>
              <a:r>
                <a:rPr lang="en-US" sz="1000">
                  <a:latin typeface="Arial" panose="020B0604020202020204" pitchFamily="34" charset="0"/>
                  <a:cs typeface="Arial" panose="020B0604020202020204" pitchFamily="34" charset="0"/>
                </a:rPr>
                <a:t>link: </a:t>
              </a:r>
              <a:r>
                <a:rPr lang="en-US" sz="1000">
                  <a:latin typeface="Arial" panose="020B0604020202020204" pitchFamily="34" charset="0"/>
                  <a:cs typeface="Arial" panose="020B0604020202020204" pitchFamily="34" charset="0"/>
                  <a:hlinkClick r:id="rId3"/>
                </a:rPr>
                <a:t>http://www.powerpointdep.net/product/manh-ghep/</a:t>
              </a:r>
              <a:endParaRPr lang="en-US" sz="1000"/>
            </a:p>
          </p:txBody>
        </p:sp>
        <p:sp>
          <p:nvSpPr>
            <p:cNvPr id="57" name="Rectangle 56"/>
            <p:cNvSpPr/>
            <p:nvPr/>
          </p:nvSpPr>
          <p:spPr>
            <a:xfrm>
              <a:off x="3852817" y="6277690"/>
              <a:ext cx="4907280" cy="246221"/>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smtClean="0">
                  <a:latin typeface="Arial" panose="020B0604020202020204" pitchFamily="34" charset="0"/>
                  <a:cs typeface="Arial" panose="020B0604020202020204" pitchFamily="34" charset="0"/>
                </a:rPr>
                <a:t>Tác giả: Nguyễn Tô Quốc Thái</a:t>
              </a:r>
              <a:endParaRPr lang="en-US" sz="1000"/>
            </a:p>
          </p:txBody>
        </p:sp>
      </p:grpSp>
    </p:spTree>
    <p:extLst>
      <p:ext uri="{BB962C8B-B14F-4D97-AF65-F5344CB8AC3E}">
        <p14:creationId xmlns:p14="http://schemas.microsoft.com/office/powerpoint/2010/main" val="9376648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9">
      <a:dk1>
        <a:srgbClr val="3F3F3F"/>
      </a:dk1>
      <a:lt1>
        <a:sysClr val="window" lastClr="FFFFFF"/>
      </a:lt1>
      <a:dk2>
        <a:srgbClr val="44546A"/>
      </a:dk2>
      <a:lt2>
        <a:srgbClr val="E7E6E6"/>
      </a:lt2>
      <a:accent1>
        <a:srgbClr val="D6D0B2"/>
      </a:accent1>
      <a:accent2>
        <a:srgbClr val="98BA2F"/>
      </a:accent2>
      <a:accent3>
        <a:srgbClr val="E5AD0E"/>
      </a:accent3>
      <a:accent4>
        <a:srgbClr val="EA6137"/>
      </a:accent4>
      <a:accent5>
        <a:srgbClr val="4472C4"/>
      </a:accent5>
      <a:accent6>
        <a:srgbClr val="70AD47"/>
      </a:accent6>
      <a:hlink>
        <a:srgbClr val="0563C1"/>
      </a:hlink>
      <a:folHlink>
        <a:srgbClr val="954F72"/>
      </a:folHlink>
    </a:clrScheme>
    <a:fontScheme name="Custom 9">
      <a:majorFont>
        <a:latin typeface="Myriad Pro"/>
        <a:ea typeface=""/>
        <a:cs typeface=""/>
      </a:majorFont>
      <a:minorFont>
        <a:latin typeface="Myriad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187</TotalTime>
  <Words>381</Words>
  <PresentationFormat>On-screen Show (4:3)</PresentationFormat>
  <Paragraphs>43</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Myriad Pro</vt:lpstr>
      <vt:lpstr>Office Theme</vt:lpstr>
      <vt:lpstr>Tiêu đề</vt:lpstr>
      <vt:lpstr>Tiêu đề</vt:lpstr>
      <vt:lpstr>Tiêu đề</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2015-06-16T07:43:24Z</dcterms:created>
  <dcterms:modified xsi:type="dcterms:W3CDTF">2015-06-16T13:25:28Z</dcterms:modified>
</cp:coreProperties>
</file>